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68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C7597-9B2B-4EA8-A464-4B4AE19BC1D5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C3BDA0-2249-47D7-B7C0-6625CA59F7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435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A4030-F7BB-4681-B6B6-11CEA09A567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E4F6F-7ECF-43DC-AB8B-ABDD1C3539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5AC5C-B727-4C3C-AB5A-B7E958270A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B118B-358E-4D3F-83C3-3D48C08808A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F7C8D-EA3D-4E0D-A420-57FB517EA18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5C40D-33DB-4626-AA5F-843E4466A4F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07568" y="2204864"/>
            <a:ext cx="5400600" cy="2080907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Кутубхона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      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Shaxs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narsa-buyum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otlari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276872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 descr="C:\Documents and Settings\User\Рабочий стол\онлайн дарс\кутубхонада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021" y="3026025"/>
            <a:ext cx="3840735" cy="3510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240016" y="6669360"/>
            <a:ext cx="5839151" cy="188640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kutubxonalar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User\Рабочий стол\онлайн дарс\кутубхонада\Британия муз укув зал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268760"/>
            <a:ext cx="655272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069008" y="1268760"/>
            <a:ext cx="4824536" cy="52565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muzeyining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o‘quv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zali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Britaniyaning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muzeyida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kutubxona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axborot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markazidir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240016" y="6379635"/>
            <a:ext cx="583915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35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kutubxonalar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69008" y="1268760"/>
            <a:ext cx="4824536" cy="52565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Boston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kutubxonasi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1848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Amerikadagi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mashhur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kutubxona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u 22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milliondan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noyob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ichiga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Documents and Settings\User\Рабочий стол\онлайн дарс\кутубхонада\Бостон кутубхонс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25" y="1296576"/>
            <a:ext cx="6552728" cy="522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8128" y="6525344"/>
            <a:ext cx="4789359" cy="174027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9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kutubxonalar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69008" y="1268760"/>
            <a:ext cx="4824536" cy="52565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Kongress</a:t>
            </a:r>
            <a:r>
              <a:rPr lang="en-US" sz="25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kutubxonasi</a:t>
            </a:r>
            <a:r>
              <a:rPr lang="en-US" sz="25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shubhasiz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dunyodagi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kutubxona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hisoblanib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Amerika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Shtatlari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kutubxonasidir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shuningdek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mamlakatdagi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qadimiy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federal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madaniy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muassasadir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kutubxonada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32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milliondan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kitoblar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61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milliondan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qo‘lyozmalar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noyob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tarixiy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hujjatlar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saqlanadi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Documents and Settings\User\Рабочий стол\онлайн дарс\кутубхонада\конгрес кутубхонаси АКШ 32 мл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75" y="1268760"/>
            <a:ext cx="655272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924003" y="6344477"/>
            <a:ext cx="5112568" cy="361733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30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072" y="1308408"/>
            <a:ext cx="11665296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Rasmda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ko‘rsatilgan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kasb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egalariga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shaxs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oti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qo‘shimchalarini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mosini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qo‘ying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C:\Documents and Settings\User\Рабочий стол\онлайн дарс\химик\богбон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728" y="2597389"/>
            <a:ext cx="3465904" cy="174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Documents and Settings\User\Рабочий стол\онлайн дарс\химик\дорбоз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04" y="2597390"/>
            <a:ext cx="3408392" cy="177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Documents and Settings\User\Рабочий стол\онлайн дарс\химик\зарга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71" y="2597390"/>
            <a:ext cx="3456385" cy="174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Documents and Settings\User\Рабочий стол\онлайн дарс\химик\пахкатор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71" y="4635228"/>
            <a:ext cx="3456384" cy="183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Documents and Settings\User\Рабочий стол\онлайн дарс\химик\скачанные файлы (1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812" y="4635227"/>
            <a:ext cx="3456384" cy="181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:\Documents and Settings\User\Рабочий стол\онлайн дарс\химик\соат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728" y="4669547"/>
            <a:ext cx="3488392" cy="179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032104" y="6424803"/>
            <a:ext cx="5068747" cy="266301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64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9376" y="1861592"/>
            <a:ext cx="3456384" cy="172819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zar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+ gar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367808" y="1861592"/>
            <a:ext cx="3456384" cy="172819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dor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boz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9376" y="4445888"/>
            <a:ext cx="3456384" cy="172819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itchFamily="34" charset="0"/>
                <a:cs typeface="Arial" pitchFamily="34" charset="0"/>
              </a:rPr>
              <a:t>p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axta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kor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67808" y="4509120"/>
            <a:ext cx="3456384" cy="172819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itchFamily="34" charset="0"/>
                <a:cs typeface="Arial" pitchFamily="34" charset="0"/>
              </a:rPr>
              <a:t>k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imyo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+ gar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56240" y="1861592"/>
            <a:ext cx="3456384" cy="172819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og‘ + bon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256240" y="4533096"/>
            <a:ext cx="3456384" cy="172819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itchFamily="34" charset="0"/>
                <a:cs typeface="Arial" pitchFamily="34" charset="0"/>
              </a:rPr>
              <a:t>soat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+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soz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248128" y="6381328"/>
            <a:ext cx="4752528" cy="288032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60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Adabiy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91744" y="1268760"/>
            <a:ext cx="5112568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Jonajonim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kitobim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2889" y="2348880"/>
            <a:ext cx="4896544" cy="201622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Saodatga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boshlaysan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Quyoshlarga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o‘xshaysan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Qo‘limdan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tushmaysan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Qadrdonim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kitobim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60096" y="2348880"/>
            <a:ext cx="4896544" cy="201622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Asli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oddiy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qog‘ozsan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Ustozimga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ustozsan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Senga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atab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she’r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yozsam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Mehribonim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kitobim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!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99756" y="4509120"/>
            <a:ext cx="4896544" cy="194421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olimsan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shoirsan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Dars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berishga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mohirsan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Ko‘zlarimizga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nursan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Jonajonim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kitobim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Documents and Settings\User\Рабочий стол\онлайн дарс\расмчалар\FB_IMG_15984053879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4653136"/>
            <a:ext cx="2090704" cy="191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Documents and Settings\User\Рабочий стол\онлайн дарс\расмчалар\FB_IMG_159861103352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9"/>
          <a:stretch/>
        </p:blipFill>
        <p:spPr bwMode="auto">
          <a:xfrm>
            <a:off x="479376" y="4509120"/>
            <a:ext cx="2952327" cy="19442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539011" y="6487519"/>
            <a:ext cx="4572508" cy="157258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69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vazifa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Documents and Settings\User\Рабочий стол\онлайн дарс\расмчалар\FB_IMG_15990337058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700808"/>
            <a:ext cx="3361531" cy="426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839416" y="2038400"/>
            <a:ext cx="7128792" cy="388843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Jonajonim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kitobim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she’rini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yod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770962" cy="21602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88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darsda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chilik</a:t>
            </a:r>
            <a:r>
              <a:rPr lang="en-US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zor</a:t>
            </a:r>
            <a:r>
              <a:rPr lang="en-US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-inch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552" y="2348880"/>
            <a:ext cx="11665296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faslida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urtimizdagi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oromgohlar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faoliyatini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boshlaydi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0552" y="3501008"/>
            <a:ext cx="11665296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Dehqonchilik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mahsulotlari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xalqimiz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dasturxoniga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yetkazib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0552" y="4653136"/>
            <a:ext cx="11665296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daraxtzor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oralab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adirga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chiqishdi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5260" y="5733256"/>
            <a:ext cx="11665296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Bolajonlar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sevinchi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taraldi.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5951984" y="6379635"/>
            <a:ext cx="612718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07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Kutubxona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C:\Documents and Settings\User\Рабочий стол\онлайн дарс\кутубхонада\Навоий кутубхонаси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61" y="2088410"/>
            <a:ext cx="529885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5096" y="1268760"/>
            <a:ext cx="11563552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avoiy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nomidagi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kutubxonasi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79976" y="2060848"/>
            <a:ext cx="6006536" cy="44644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kutubxonaga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1870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solingan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1948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kutubxonaga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Navoiy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Navoiy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nomidagi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kutubxonasi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2011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yangidan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kutubxona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1956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buyon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xalqaro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almashinuvini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amalga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oshirib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unung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sheriklari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jahonning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24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mamlakatidan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tashkilotlardir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6156147" y="6407197"/>
            <a:ext cx="5839152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5360" y="2420888"/>
            <a:ext cx="11521280" cy="40324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insonlarning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kasbini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tub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yasama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Yasama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–chi,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-bon,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shunos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-gar,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do‘z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kash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-dosh 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yasaladi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1268760"/>
            <a:ext cx="11521280" cy="10081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32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otlari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yasalishi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096000" y="6408890"/>
            <a:ext cx="591115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31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356" y="1268613"/>
            <a:ext cx="11521280" cy="52565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64168" y="1438516"/>
            <a:ext cx="3888432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3392" y="2024844"/>
            <a:ext cx="3888432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Tub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10048" y="2024296"/>
            <a:ext cx="3888432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Yasama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3392" y="2780380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3392" y="3501008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dehqon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3392" y="4221088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9720" y="5013176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tarjimon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3392" y="5733256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muhandis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646168" y="3501008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bog‘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bon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652984" y="4221088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sinf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dosh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652984" y="5013176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osh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paz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652984" y="5788496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zar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gar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642016" y="2797148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chi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 descr="C:\Documents and Settings\User\Рабочий стол\онлайн дарс\укувчилар расми\images (17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09"/>
          <a:stretch/>
        </p:blipFill>
        <p:spPr bwMode="auto">
          <a:xfrm>
            <a:off x="4799856" y="2798284"/>
            <a:ext cx="2520280" cy="35110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5807968" y="6379488"/>
            <a:ext cx="627119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80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1-mashq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21280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ichidan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yasama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shaxs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otlarini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7300" y="2276872"/>
            <a:ext cx="7394884" cy="42484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San’atkor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sportchi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hamshira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xonanda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shifokor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aloqachi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soatsoz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dehqon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kimyogar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qo‘shiqchi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zargar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tilshunos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gilamdo‘z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,.</a:t>
            </a:r>
            <a:endParaRPr lang="ru-RU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Documents and Settings\User\Рабочий стол\онлайн дарс\укувчилар расми\images (22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84"/>
          <a:stretch/>
        </p:blipFill>
        <p:spPr bwMode="auto">
          <a:xfrm rot="868673">
            <a:off x="8401642" y="2610188"/>
            <a:ext cx="3096344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5951984" y="6379635"/>
            <a:ext cx="6055176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04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73336" y="3573016"/>
            <a:ext cx="2684000" cy="8776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Yasama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shaxs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otlari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92187" y="6051728"/>
            <a:ext cx="2880320" cy="57606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San’atkor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8927972" y="4987504"/>
            <a:ext cx="2880320" cy="57606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Tilshunos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192560" y="1556792"/>
            <a:ext cx="2880320" cy="57606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Soatsoz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5973387" y="1412776"/>
            <a:ext cx="2880320" cy="57606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Gilamdo‘z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94302" y="2534100"/>
            <a:ext cx="2880320" cy="57606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Kimyogar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971024" y="3786698"/>
            <a:ext cx="2880320" cy="57606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Qo‘shiqchi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52856" y="4011832"/>
            <a:ext cx="2880320" cy="57606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Shifokor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66797" y="2747476"/>
            <a:ext cx="2880320" cy="57606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Aloqachi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068568" y="5503792"/>
            <a:ext cx="2880320" cy="57606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Sportchi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7662129" y="6038908"/>
            <a:ext cx="2880320" cy="57606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Zargar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 rot="1676599">
            <a:off x="7617266" y="4815736"/>
            <a:ext cx="1086936" cy="144016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2760714">
            <a:off x="6927072" y="5256764"/>
            <a:ext cx="1086936" cy="14401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6969119">
            <a:off x="5169536" y="5414598"/>
            <a:ext cx="1086936" cy="144016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10627931">
            <a:off x="3545638" y="4141177"/>
            <a:ext cx="1086936" cy="144016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8215138">
            <a:off x="3882270" y="5012212"/>
            <a:ext cx="1086936" cy="14401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rot="17456884">
            <a:off x="6248466" y="2561638"/>
            <a:ext cx="941662" cy="18671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14208687">
            <a:off x="4587621" y="2685380"/>
            <a:ext cx="1086936" cy="144016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11947354">
            <a:off x="3681279" y="3294964"/>
            <a:ext cx="1008205" cy="148699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19260771">
            <a:off x="7359879" y="3197132"/>
            <a:ext cx="888786" cy="144016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7727175" y="3924899"/>
            <a:ext cx="947407" cy="149831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002404" y="6490047"/>
            <a:ext cx="6055175" cy="276999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38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kutubxonalar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69008" y="1268760"/>
            <a:ext cx="4824536" cy="52565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Bodlean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kutubxonasi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Britaniyaning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Oksford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kutubxona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Yevropadagi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qadimgi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kutubxonalardan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u 1602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C:\Documents and Settings\User\Рабочий стол\онлайн дарс\кутубхонада\буюк брит Бодлеан кутю 1602 йку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296322"/>
            <a:ext cx="648072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5951984" y="6407197"/>
            <a:ext cx="6055175" cy="276999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63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kutubxonalar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69008" y="1268760"/>
            <a:ext cx="4824536" cy="52565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Vatikan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kutubxonasi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1475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dunyodagi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qadimgi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kutubxonalardan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biridir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kutubxona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fondida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milliondan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Documents and Settings\User\Рабочий стол\онлайн дарс\кутубхонада\ватикан куту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268760"/>
            <a:ext cx="655272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077566" y="6379635"/>
            <a:ext cx="591115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05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2210</TotalTime>
  <Words>608</Words>
  <Application>Microsoft Office PowerPoint</Application>
  <PresentationFormat>Произвольный</PresentationFormat>
  <Paragraphs>100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218</cp:revision>
  <dcterms:created xsi:type="dcterms:W3CDTF">2020-08-03T09:44:14Z</dcterms:created>
  <dcterms:modified xsi:type="dcterms:W3CDTF">2020-12-16T15:59:27Z</dcterms:modified>
</cp:coreProperties>
</file>