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8" r:id="rId3"/>
    <p:sldId id="298" r:id="rId4"/>
    <p:sldId id="296" r:id="rId5"/>
    <p:sldId id="299" r:id="rId6"/>
    <p:sldId id="300" r:id="rId7"/>
    <p:sldId id="297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A4232-4542-490F-8390-7CD0F317370F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E40EA-BAF3-436D-A1B2-D172C8D4F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712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1635-68DF-4B63-B5BF-125E69F89C5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FA12-F9B8-47EF-95E6-BA70300E84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19307-8C56-48F0-82D3-C2946A4A7B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038DF-E812-4143-831D-F3A2D90DCF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C11CA-B69E-4529-9414-FC6EC82CBEF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15361-A210-42B8-A261-E0E3F332E1A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208090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Mustahkamlash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Shaxs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narsa-buyum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otlari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276872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Рисунок 1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3" r="13143"/>
          <a:stretch/>
        </p:blipFill>
        <p:spPr bwMode="auto">
          <a:xfrm>
            <a:off x="7896200" y="2276873"/>
            <a:ext cx="3824483" cy="41199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39682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57075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9129" y="2212535"/>
            <a:ext cx="7272808" cy="43924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Mevalarni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……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qo‘ydim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…..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o‘rdik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Oynaga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….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sochini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 ….  da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музлатгич\холодилни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431" y="4509120"/>
            <a:ext cx="1944217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akosh\Desktop\онлайн дарс\музлатгич\гулдон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12" b="14054"/>
          <a:stretch/>
        </p:blipFill>
        <p:spPr bwMode="auto">
          <a:xfrm>
            <a:off x="9417719" y="2236764"/>
            <a:ext cx="2519375" cy="19123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1" name="Picture 3" descr="C:\Users\akosh\Desktop\онлайн дарс\музлатгич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940" y="4725144"/>
            <a:ext cx="2199491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музлатгич\Без названия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84940" y="2420888"/>
            <a:ext cx="1736636" cy="186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92144" y="64777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99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628800"/>
            <a:ext cx="11665296" cy="10081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muzlatgichga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852936"/>
            <a:ext cx="11665296" cy="10081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4149080"/>
            <a:ext cx="11665296" cy="10081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5445224"/>
            <a:ext cx="11665296" cy="10081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Guldonda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35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263352" y="2420888"/>
            <a:ext cx="4377386" cy="4104456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tug…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tar…</a:t>
            </a: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7532293" y="2420888"/>
            <a:ext cx="4392488" cy="4104456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m</a:t>
            </a:r>
          </a:p>
          <a:p>
            <a:pPr algn="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ma</a:t>
            </a:r>
          </a:p>
          <a:p>
            <a:pPr algn="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люс 5"/>
          <p:cNvSpPr/>
          <p:nvPr/>
        </p:nvSpPr>
        <p:spPr>
          <a:xfrm>
            <a:off x="4801789" y="3356992"/>
            <a:ext cx="2588421" cy="2232248"/>
          </a:xfrm>
          <a:prstGeom prst="mathPlu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49020" y="652534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38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47800" y="4270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294982" y="1273219"/>
            <a:ext cx="3754670" cy="2088232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документ 5"/>
          <p:cNvSpPr/>
          <p:nvPr/>
        </p:nvSpPr>
        <p:spPr>
          <a:xfrm>
            <a:off x="8035700" y="1273219"/>
            <a:ext cx="3888431" cy="2011765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4183414" y="1273219"/>
            <a:ext cx="3744416" cy="2088232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365225" y="4090989"/>
            <a:ext cx="3709989" cy="1872208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документ 8"/>
          <p:cNvSpPr/>
          <p:nvPr/>
        </p:nvSpPr>
        <p:spPr>
          <a:xfrm>
            <a:off x="4203452" y="4077072"/>
            <a:ext cx="3724378" cy="1872208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лок-схема: документ 9"/>
          <p:cNvSpPr/>
          <p:nvPr/>
        </p:nvSpPr>
        <p:spPr>
          <a:xfrm>
            <a:off x="8114666" y="4062536"/>
            <a:ext cx="3811907" cy="1886744"/>
          </a:xfrm>
          <a:prstGeom prst="flowChartDocumen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339663" y="1620295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</a:t>
            </a:r>
            <a:endParaRPr lang="ru-RU" sz="2800" dirty="0"/>
          </a:p>
        </p:txBody>
      </p:sp>
      <p:sp>
        <p:nvSpPr>
          <p:cNvPr id="11" name="Овал 10"/>
          <p:cNvSpPr/>
          <p:nvPr/>
        </p:nvSpPr>
        <p:spPr>
          <a:xfrm>
            <a:off x="2474965" y="1669263"/>
            <a:ext cx="1446940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g‘ich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49771" y="1863939"/>
            <a:ext cx="57606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95800" y="1707347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</a:t>
            </a:r>
            <a:endParaRPr lang="ru-RU" sz="2800" dirty="0"/>
          </a:p>
        </p:txBody>
      </p:sp>
      <p:sp>
        <p:nvSpPr>
          <p:cNvPr id="14" name="Овал 13"/>
          <p:cNvSpPr/>
          <p:nvPr/>
        </p:nvSpPr>
        <p:spPr>
          <a:xfrm>
            <a:off x="6571991" y="1707347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24449" y="1902589"/>
            <a:ext cx="57606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112224" y="1726965"/>
            <a:ext cx="1537739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0658012" y="1714713"/>
            <a:ext cx="1173057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778841" y="1923371"/>
            <a:ext cx="57606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4982" y="3361451"/>
            <a:ext cx="3754670" cy="4995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hizg‘ich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173160" y="3361450"/>
            <a:ext cx="3754670" cy="4995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tugma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42046" y="3314683"/>
            <a:ext cx="3754670" cy="4995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453627" y="4437112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</a:t>
            </a:r>
            <a:endParaRPr lang="ru-RU" sz="2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884285" y="4653136"/>
            <a:ext cx="57606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2625761" y="4393557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endParaRPr lang="ru-RU" sz="2800" dirty="0"/>
          </a:p>
        </p:txBody>
      </p:sp>
      <p:sp>
        <p:nvSpPr>
          <p:cNvPr id="25" name="Овал 24"/>
          <p:cNvSpPr/>
          <p:nvPr/>
        </p:nvSpPr>
        <p:spPr>
          <a:xfrm>
            <a:off x="4295800" y="4437112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</a:t>
            </a:r>
            <a:endParaRPr lang="ru-RU" sz="2800" dirty="0"/>
          </a:p>
        </p:txBody>
      </p:sp>
      <p:sp>
        <p:nvSpPr>
          <p:cNvPr id="26" name="Овал 25"/>
          <p:cNvSpPr/>
          <p:nvPr/>
        </p:nvSpPr>
        <p:spPr>
          <a:xfrm>
            <a:off x="6514372" y="4378099"/>
            <a:ext cx="1296144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767590" y="4653136"/>
            <a:ext cx="57606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8198123" y="4447759"/>
            <a:ext cx="1537739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0691967" y="4378099"/>
            <a:ext cx="1173057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950655" y="4594123"/>
            <a:ext cx="57606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4982" y="6093296"/>
            <a:ext cx="3754670" cy="4995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230688" y="6093295"/>
            <a:ext cx="3754670" cy="4995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218695" y="6027682"/>
            <a:ext cx="3754670" cy="4995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supurgi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49418" y="6636244"/>
            <a:ext cx="4772888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360" y="1268760"/>
            <a:ext cx="11593288" cy="52565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 – TAFAKKUR CHIROG’I</a:t>
            </a:r>
          </a:p>
          <a:p>
            <a:pPr algn="just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hamroh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betakror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oshno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sarguzashtlarni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kechirib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tutinmagan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kitobxon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beqiyos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Darxaqiqat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olinadigan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quvvatni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bugungiday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shiddat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rivojlanayotgan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bebaho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ne’mat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hamrohi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o`qigan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o‘g‘il-qiz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bor-ki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saboqlarni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o‘zlashtirishi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taxsinga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Qolaversa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axloq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me’yorlaridan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boxabar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17622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51784" y="1484784"/>
            <a:ext cx="4320480" cy="4896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otlariga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304" y="1628800"/>
            <a:ext cx="3096344" cy="43204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1657788"/>
            <a:ext cx="3168352" cy="4507516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92144" y="640889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r>
              <a:rPr lang="uz-Cyrl-UZ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3352" y="2132856"/>
            <a:ext cx="11665296" cy="44644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Kutubxonamizda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xildagi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adabiyotlari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kutubxonachisi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Farida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kutubxonaning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zalida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qilamiz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Kutubxonamizda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uchrashuvlar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20136" y="648963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524000" y="274638"/>
            <a:ext cx="9144000" cy="61555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04864"/>
            <a:ext cx="11665296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95800" y="3861048"/>
            <a:ext cx="3960440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07368" y="3770262"/>
            <a:ext cx="3312368" cy="129614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207568" y="5229200"/>
            <a:ext cx="3312368" cy="129614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endParaRPr lang="ru-RU" sz="3600" dirty="0"/>
          </a:p>
        </p:txBody>
      </p:sp>
      <p:sp>
        <p:nvSpPr>
          <p:cNvPr id="12" name="Овал 11"/>
          <p:cNvSpPr/>
          <p:nvPr/>
        </p:nvSpPr>
        <p:spPr>
          <a:xfrm>
            <a:off x="8609143" y="3768996"/>
            <a:ext cx="3312368" cy="129614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879976" y="5154451"/>
            <a:ext cx="3312368" cy="129614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0136" y="6450595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94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420888"/>
            <a:ext cx="11521280" cy="40324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kasbini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tub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–chi,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-bon,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shunos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-gar,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do‘z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kash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-dosh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17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524000" y="274638"/>
            <a:ext cx="9144000" cy="61555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20459" y="3299478"/>
            <a:ext cx="3888432" cy="164169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304159"/>
            <a:ext cx="11521280" cy="18368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–don,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-k, -q,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-m,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09506" y="3769084"/>
            <a:ext cx="3312368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guldon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564275" y="5157192"/>
            <a:ext cx="3312368" cy="129614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tugma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096000" y="5157192"/>
            <a:ext cx="3312368" cy="12961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hizg‘ich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688288" y="3861048"/>
            <a:ext cx="3312368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supurgi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12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1845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talaffuz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31929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7880" y="1287608"/>
            <a:ext cx="11593288" cy="10612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rasmlardagi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dirty="0"/>
          </a:p>
        </p:txBody>
      </p:sp>
      <p:pic>
        <p:nvPicPr>
          <p:cNvPr id="1026" name="Picture 2" descr="C:\Users\akosh\Desktop\онлайн дарс\shaxs otlari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751" y="4750618"/>
            <a:ext cx="2771417" cy="184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shaxs otlari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220" y="4617502"/>
            <a:ext cx="2825792" cy="184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shaxs otlari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36" y="2473417"/>
            <a:ext cx="2722584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shaxs otlari\Без названия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392" y="2492896"/>
            <a:ext cx="2722584" cy="184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140339" y="2494531"/>
            <a:ext cx="2679554" cy="5760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4636" y="5857194"/>
            <a:ext cx="2679554" cy="5760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dor+boz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84317" y="5857194"/>
            <a:ext cx="2679554" cy="5760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inf+dosh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33070" y="2511299"/>
            <a:ext cx="2679554" cy="5760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гнутая вниз стрелка 5"/>
          <p:cNvSpPr/>
          <p:nvPr/>
        </p:nvSpPr>
        <p:spPr>
          <a:xfrm rot="20179485">
            <a:off x="3221232" y="3369460"/>
            <a:ext cx="1399250" cy="696173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низ стрелка 14"/>
          <p:cNvSpPr/>
          <p:nvPr/>
        </p:nvSpPr>
        <p:spPr>
          <a:xfrm rot="9281319">
            <a:off x="7362875" y="4931971"/>
            <a:ext cx="1471737" cy="620819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низ стрелка 15"/>
          <p:cNvSpPr/>
          <p:nvPr/>
        </p:nvSpPr>
        <p:spPr>
          <a:xfrm rot="9281319">
            <a:off x="1490387" y="4847635"/>
            <a:ext cx="1471737" cy="620819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низ стрелка 16"/>
          <p:cNvSpPr/>
          <p:nvPr/>
        </p:nvSpPr>
        <p:spPr>
          <a:xfrm rot="20179485">
            <a:off x="9113962" y="3388981"/>
            <a:ext cx="1399250" cy="696173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04112" y="6486793"/>
            <a:ext cx="490638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2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9" grpId="0" animBg="1"/>
      <p:bldP spid="10" grpId="0" animBg="1"/>
      <p:bldP spid="11" grpId="0" animBg="1"/>
      <p:bldP spid="6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79376" y="2492896"/>
            <a:ext cx="11233248" cy="396044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paxtakor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rassom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tilshunos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soatsoz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muhandis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17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11423" y="1268760"/>
            <a:ext cx="3788945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620178" y="1370259"/>
            <a:ext cx="3812913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18350" y="2476751"/>
            <a:ext cx="2609297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18351" y="3908826"/>
            <a:ext cx="2609296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9526635" y="5517232"/>
            <a:ext cx="244827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soatsoz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836537" y="5517232"/>
            <a:ext cx="244827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tilshunos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083318" y="5506322"/>
            <a:ext cx="2580634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muhandis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18351" y="5517232"/>
            <a:ext cx="2609296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071664" y="3933056"/>
            <a:ext cx="2592288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rassom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9526635" y="4005064"/>
            <a:ext cx="244827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823573" y="4005064"/>
            <a:ext cx="244827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3071664" y="2497266"/>
            <a:ext cx="2592288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816080" y="2497266"/>
            <a:ext cx="244827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paxtakor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9404857" y="2476751"/>
            <a:ext cx="244827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464152" y="6459658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84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3097</TotalTime>
  <Words>532</Words>
  <Application>Microsoft Office PowerPoint</Application>
  <PresentationFormat>Произвольный</PresentationFormat>
  <Paragraphs>125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298</cp:revision>
  <dcterms:created xsi:type="dcterms:W3CDTF">2020-08-03T09:44:14Z</dcterms:created>
  <dcterms:modified xsi:type="dcterms:W3CDTF">2020-12-18T16:13:33Z</dcterms:modified>
</cp:coreProperties>
</file>