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79" r:id="rId4"/>
    <p:sldId id="277" r:id="rId5"/>
    <p:sldId id="272" r:id="rId6"/>
    <p:sldId id="273" r:id="rId7"/>
    <p:sldId id="258" r:id="rId8"/>
    <p:sldId id="278" r:id="rId9"/>
    <p:sldId id="264" r:id="rId10"/>
    <p:sldId id="259" r:id="rId11"/>
    <p:sldId id="261" r:id="rId12"/>
    <p:sldId id="262" r:id="rId13"/>
    <p:sldId id="266" r:id="rId14"/>
    <p:sldId id="268" r:id="rId15"/>
    <p:sldId id="269" r:id="rId16"/>
    <p:sldId id="274" r:id="rId17"/>
    <p:sldId id="271" r:id="rId18"/>
    <p:sldId id="276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0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BA5553-2089-422D-866D-A74D49A4ED9C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357C1-CEB5-49D8-A4EE-9617E9C7D8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5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timani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B31C5-E01A-4D6B-8DED-2E49ACFFA7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timani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FD082-CD1D-4BE4-9117-B94F6912752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timani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624E3-7133-4C2C-9C46-C69CC4E6B1E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timani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81EC7-E376-4218-BD55-8F15DF4A3F9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timani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B0978-30A1-4871-8999-55FFB6DCAF7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timani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67162-D77C-453F-B434-43CE6D0707B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4" name="object 4"/>
          <p:cNvSpPr txBox="1"/>
          <p:nvPr/>
        </p:nvSpPr>
        <p:spPr>
          <a:xfrm>
            <a:off x="2207568" y="2204864"/>
            <a:ext cx="5400600" cy="1527230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sz="2800" b="1" dirty="0" err="1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sz="2800" b="1" dirty="0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ru-RU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Kasblar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                       (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Kasb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–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hunar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otlari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,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ularning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yasalishi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va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qo‘llanishi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)</a:t>
            </a:r>
            <a:r>
              <a:rPr lang="ru-RU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endParaRPr sz="2800" b="1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51584" y="4149080"/>
            <a:ext cx="5692305" cy="1578128"/>
          </a:xfrm>
          <a:prstGeom prst="rect">
            <a:avLst/>
          </a:prstGeom>
        </p:spPr>
        <p:txBody>
          <a:bodyPr vert="horz" wrap="square" lIns="0" tIns="26166" rIns="0" bIns="0" rtlCol="0">
            <a:spAutoFit/>
          </a:bodyPr>
          <a:lstStyle/>
          <a:p>
            <a:pPr marL="66737">
              <a:lnSpc>
                <a:spcPts val="4098"/>
              </a:lnSpc>
            </a:pPr>
            <a:r>
              <a:rPr sz="2472" b="1" dirty="0" err="1">
                <a:solidFill>
                  <a:srgbClr val="231F20"/>
                </a:solidFill>
                <a:latin typeface="Arial"/>
                <a:cs typeface="Arial"/>
              </a:rPr>
              <a:t>O‘qituvchi</a:t>
            </a:r>
            <a:r>
              <a:rPr sz="2472" b="1" dirty="0">
                <a:solidFill>
                  <a:srgbClr val="231F20"/>
                </a:solidFill>
                <a:latin typeface="Arial"/>
                <a:cs typeface="Arial"/>
              </a:rPr>
              <a:t>:</a:t>
            </a:r>
            <a:endParaRPr sz="2472" b="1" dirty="0">
              <a:latin typeface="Arial"/>
              <a:cs typeface="Arial"/>
            </a:endParaRPr>
          </a:p>
          <a:p>
            <a:pPr marL="66737">
              <a:lnSpc>
                <a:spcPts val="4046"/>
              </a:lnSpc>
            </a:pPr>
            <a:r>
              <a:rPr lang="en-US" sz="2472" b="1" spc="10" dirty="0" err="1">
                <a:solidFill>
                  <a:srgbClr val="231F20"/>
                </a:solidFill>
                <a:latin typeface="Arial"/>
                <a:cs typeface="Arial"/>
              </a:rPr>
              <a:t>To‘rayeva</a:t>
            </a:r>
            <a:r>
              <a:rPr lang="en-US" sz="2472" b="1" spc="10" dirty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r>
              <a:rPr lang="en-US" sz="2472" b="1" spc="10" dirty="0" err="1">
                <a:solidFill>
                  <a:srgbClr val="231F20"/>
                </a:solidFill>
                <a:latin typeface="Arial"/>
                <a:cs typeface="Arial"/>
              </a:rPr>
              <a:t>Munira</a:t>
            </a:r>
            <a:r>
              <a:rPr lang="en-US" sz="2472" b="1" spc="10" dirty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endParaRPr lang="uz-Cyrl-UZ" sz="2472" b="1" spc="1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66737">
              <a:lnSpc>
                <a:spcPts val="4046"/>
              </a:lnSpc>
            </a:pPr>
            <a:r>
              <a:rPr lang="en-US" sz="2472" b="1" spc="10" dirty="0" err="1" smtClean="0">
                <a:solidFill>
                  <a:srgbClr val="231F20"/>
                </a:solidFill>
                <a:latin typeface="Arial"/>
                <a:cs typeface="Arial"/>
              </a:rPr>
              <a:t>Samatovna</a:t>
            </a:r>
            <a:r>
              <a:rPr lang="en-US" sz="2472" b="1" spc="10" dirty="0" smtClean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endParaRPr sz="2472" b="1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43472" y="2276872"/>
            <a:ext cx="709093" cy="1525465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sp>
        <p:nvSpPr>
          <p:cNvPr id="7" name="object 7"/>
          <p:cNvSpPr/>
          <p:nvPr/>
        </p:nvSpPr>
        <p:spPr>
          <a:xfrm>
            <a:off x="1343472" y="4293096"/>
            <a:ext cx="709093" cy="140248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4098" name="Picture 2" descr="C:\Documents and Settings\User\Рабочий стол\онлайн дарс\касблар\200070400040_2078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152" y="1419176"/>
            <a:ext cx="4392488" cy="5106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280879" y="6417621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ripple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1524000" y="274638"/>
            <a:ext cx="9144000" cy="615553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O`ylab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top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11593288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Quyidagi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kasb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hunar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egalari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vazifani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bajaradilar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Documents and Settings\User\Рабочий стол\онлайн дарс\касблар\200070200923_20898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37" y="2060848"/>
            <a:ext cx="2608199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Documents and Settings\User\Рабочий стол\онлайн дарс\касблар\200070300721_21062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6204" y="4548884"/>
            <a:ext cx="2608199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Documents and Settings\User\Рабочий стол\онлайн дарс\касблар\200092000377_3294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024" y="2060848"/>
            <a:ext cx="2716560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Documents and Settings\User\Рабочий стол\онлайн дарс\касблар\200070000126_20811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54" y="4548884"/>
            <a:ext cx="2554018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Выгнутая вверх стрелка 3"/>
          <p:cNvSpPr/>
          <p:nvPr/>
        </p:nvSpPr>
        <p:spPr>
          <a:xfrm rot="1204333">
            <a:off x="3105332" y="1985771"/>
            <a:ext cx="1451051" cy="892904"/>
          </a:xfrm>
          <a:prstGeom prst="curved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313428" y="3032956"/>
            <a:ext cx="2664296" cy="122413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Ta`lim-tarbiya</a:t>
            </a: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beradi</a:t>
            </a:r>
            <a:endParaRPr lang="ru-RU" sz="2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9136131" y="5340972"/>
            <a:ext cx="2664296" cy="122413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Binolar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loyihasini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tayyorlaydi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9136131" y="3032956"/>
            <a:ext cx="2664296" cy="122413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Mazali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taomlar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tayyorlaydi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3055096" y="5340972"/>
            <a:ext cx="2664296" cy="122413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Vatanni</a:t>
            </a:r>
            <a:r>
              <a:rPr lang="en-US" sz="2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qo`riqlaydi</a:t>
            </a:r>
            <a:endParaRPr lang="ru-RU" sz="21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Выгнутая вверх стрелка 26"/>
          <p:cNvSpPr/>
          <p:nvPr/>
        </p:nvSpPr>
        <p:spPr>
          <a:xfrm rot="1204333">
            <a:off x="9245287" y="2010076"/>
            <a:ext cx="1451051" cy="892904"/>
          </a:xfrm>
          <a:prstGeom prst="curved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Выгнутая вверх стрелка 27"/>
          <p:cNvSpPr/>
          <p:nvPr/>
        </p:nvSpPr>
        <p:spPr>
          <a:xfrm rot="1204333">
            <a:off x="3052128" y="4370967"/>
            <a:ext cx="1451051" cy="892904"/>
          </a:xfrm>
          <a:prstGeom prst="curved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9" name="Выгнутая вверх стрелка 28"/>
          <p:cNvSpPr/>
          <p:nvPr/>
        </p:nvSpPr>
        <p:spPr>
          <a:xfrm rot="1204333">
            <a:off x="9083559" y="4370967"/>
            <a:ext cx="1451051" cy="892904"/>
          </a:xfrm>
          <a:prstGeom prst="curved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032104" y="6457386"/>
            <a:ext cx="49916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 animBg="1"/>
      <p:bldP spid="4" grpId="0" animBg="1"/>
      <p:bldP spid="5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524000" y="274638"/>
            <a:ext cx="9144000" cy="615553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6-mashq. 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83632" y="1268760"/>
            <a:ext cx="9145016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Matnni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o‘qing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Kasb-hunar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otlarini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aniqlab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yasalishini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tushuntiring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83632" y="2132855"/>
            <a:ext cx="9145016" cy="44644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Sinfdoshimiz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Go‘zal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yosh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hunarmand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tanlovida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g‘olib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bo‘ldi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Go‘zal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yoshligidan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gilamdo‘zlik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hunariga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qiziqar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edi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U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opasi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mahallasidagi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Zaynab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opaga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shogird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tushgan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Mohir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gilamdo‘z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bo‘lish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naqqoshlik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kashtachilikni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bilish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ekan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Shuning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uchun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Go‘zal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maktabimizdagi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kashtachilik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to‘garagiga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qatnashadi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Biz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hunarmand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sinfdoshimiz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faxrlanamiz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Picture 3" descr="C:\Documents and Settings\User\Рабочий стол\онлайн дарс\касблар\images (1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57500">
            <a:off x="335360" y="239211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6993845" y="6351316"/>
            <a:ext cx="490304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Topshiriqni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tekshiramiz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191344" y="1268760"/>
            <a:ext cx="3816424" cy="166151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Gilamdo‘z+</a:t>
            </a:r>
            <a:r>
              <a:rPr lang="en-US" sz="32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lik</a:t>
            </a:r>
            <a:r>
              <a:rPr lang="en-US" sz="3200" dirty="0" smtClean="0"/>
              <a:t> </a:t>
            </a:r>
            <a:endParaRPr lang="ru-RU" sz="3200" dirty="0"/>
          </a:p>
        </p:txBody>
      </p:sp>
      <p:sp>
        <p:nvSpPr>
          <p:cNvPr id="10" name="Овал 9"/>
          <p:cNvSpPr/>
          <p:nvPr/>
        </p:nvSpPr>
        <p:spPr>
          <a:xfrm>
            <a:off x="8112224" y="1284784"/>
            <a:ext cx="3816424" cy="16615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Kashta+</a:t>
            </a:r>
            <a:r>
              <a:rPr lang="en-US" sz="32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chilik</a:t>
            </a:r>
            <a:endParaRPr lang="ru-RU" sz="3200" b="1" u="sng" dirty="0">
              <a:solidFill>
                <a:srgbClr val="C0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151784" y="1268760"/>
            <a:ext cx="3816424" cy="166151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Naqqosh+</a:t>
            </a:r>
            <a:r>
              <a:rPr lang="en-US" sz="32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lik</a:t>
            </a:r>
            <a:endParaRPr lang="ru-RU" sz="3200" b="1" u="sng" dirty="0">
              <a:solidFill>
                <a:srgbClr val="C0000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848557" y="3068960"/>
            <a:ext cx="501998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10020436" y="3015992"/>
            <a:ext cx="501998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5808997" y="3071624"/>
            <a:ext cx="501998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 descr="C:\Documents and Settings\User\Рабочий стол\онлайн дарс\касблар\скачанные файлы (12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95" b="7032"/>
          <a:stretch/>
        </p:blipFill>
        <p:spPr bwMode="auto">
          <a:xfrm>
            <a:off x="353876" y="4272164"/>
            <a:ext cx="3491359" cy="22947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218" name="Picture 2" descr="C:\Documents and Settings\User\Рабочий стол\онлайн дарс\касблар\скачанные файлы (1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253" y="4399344"/>
            <a:ext cx="3419231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Documents and Settings\User\Рабочий стол\онлайн дарс\касблар\images (14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264" y="4399344"/>
            <a:ext cx="3240360" cy="2119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248128" y="6542469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0" grpId="0" animBg="1"/>
      <p:bldP spid="11" grpId="0" animBg="1"/>
      <p:bldP spid="4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55399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4-mashq. 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1159328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so`zlarni</a:t>
            </a:r>
            <a:r>
              <a:rPr lang="en-US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bir-biriga</a:t>
            </a:r>
            <a:r>
              <a:rPr lang="en-US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bog‘lab</a:t>
            </a:r>
            <a:r>
              <a:rPr lang="en-US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ilm</a:t>
            </a:r>
            <a:r>
              <a:rPr lang="en-US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hunar</a:t>
            </a:r>
            <a:r>
              <a:rPr lang="en-US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haqida</a:t>
            </a:r>
            <a:r>
              <a:rPr lang="en-US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maqollar</a:t>
            </a:r>
            <a:r>
              <a:rPr lang="en-US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hosil</a:t>
            </a:r>
            <a:r>
              <a:rPr lang="en-US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qiling</a:t>
            </a:r>
            <a:r>
              <a:rPr lang="en-US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498936" y="2102572"/>
            <a:ext cx="2376264" cy="60634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Aql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498936" y="3012094"/>
            <a:ext cx="2376264" cy="60634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Ilmni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441024" y="3847024"/>
            <a:ext cx="2376264" cy="6063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Boylik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498936" y="4727732"/>
            <a:ext cx="2376264" cy="6063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bo‘lmas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441024" y="5758350"/>
            <a:ext cx="2376264" cy="60634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yetkazar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3563968" y="5300762"/>
            <a:ext cx="2376264" cy="6063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tugamas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3563968" y="4472452"/>
            <a:ext cx="2376264" cy="60634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bo‘lmaydi</a:t>
            </a:r>
            <a:endParaRPr lang="ru-RU" sz="27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3563968" y="3575956"/>
            <a:ext cx="2376264" cy="60634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ilm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3563968" y="2708920"/>
            <a:ext cx="2376264" cy="6063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Hunarli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6675160" y="5214058"/>
            <a:ext cx="2376264" cy="60634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yetkazar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6675160" y="4411452"/>
            <a:ext cx="2376264" cy="6063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xor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6628892" y="3575956"/>
            <a:ext cx="2376264" cy="60634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mehnatsiz</a:t>
            </a:r>
            <a:r>
              <a:rPr lang="en-US" sz="27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7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Овал 47"/>
          <p:cNvSpPr/>
          <p:nvPr/>
        </p:nvSpPr>
        <p:spPr>
          <a:xfrm>
            <a:off x="6600056" y="2708920"/>
            <a:ext cx="2376264" cy="6063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tugar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9566528" y="5680016"/>
            <a:ext cx="2376264" cy="606348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egallab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9575928" y="4779506"/>
            <a:ext cx="2376264" cy="60634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ko‘kka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9575928" y="3929746"/>
            <a:ext cx="2376264" cy="6063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unar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9536048" y="3031664"/>
            <a:ext cx="2376264" cy="606348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kishi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9443548" y="2102572"/>
            <a:ext cx="2376264" cy="606348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ko‘pga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048519" y="6453336"/>
            <a:ext cx="497505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582429"/>
      </p:ext>
    </p:extLst>
  </p:cSld>
  <p:clrMapOvr>
    <a:masterClrMapping/>
  </p:clrMapOvr>
  <p:transition spd="slow" advClick="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5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Topshiriqni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tekshiramiz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7432" y="5301208"/>
            <a:ext cx="11449272" cy="10801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Aql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ko‘pga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yetkazar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ilm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ko‘kka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yetkazar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6416" y="2636912"/>
            <a:ext cx="11449272" cy="10801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Ilmni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mehnatsiz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egallab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bo‘lmaydi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77208" y="4005064"/>
            <a:ext cx="11449272" cy="1080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Hunarli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kishi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xor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bo‘lmas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46416" y="1340768"/>
            <a:ext cx="11449272" cy="10801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Boylik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tugar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hunar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tugamas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176120" y="6395036"/>
            <a:ext cx="490304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066365"/>
      </p:ext>
    </p:extLst>
  </p:cSld>
  <p:clrMapOvr>
    <a:masterClrMapping/>
  </p:clrMapOvr>
  <p:transition spd="slow" advClick="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2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279576" y="188640"/>
            <a:ext cx="9793088" cy="864096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2400" dirty="0" smtClean="0"/>
              <a:t>  </a:t>
            </a:r>
            <a:endParaRPr lang="ru-RU" sz="2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75520" y="274638"/>
            <a:ext cx="8892480" cy="615553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Adabiy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o‘qish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Documents and Settings\User\Рабочий стол\онлайн дарс\касблар\200099000963_1886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274638"/>
            <a:ext cx="1113705" cy="697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63352" y="2043924"/>
            <a:ext cx="3672408" cy="165618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Hunarning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yomoni</a:t>
            </a: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yo‘q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Biri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biridan</a:t>
            </a: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ulug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‘.</a:t>
            </a:r>
            <a:endParaRPr lang="ru-RU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O‘qitmasa</a:t>
            </a: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ustozlar</a:t>
            </a: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</a:t>
            </a: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bo‘lmasa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oshpazlar</a:t>
            </a: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3352" y="3861048"/>
            <a:ext cx="3672408" cy="165618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Davolamasa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doktor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ru-RU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Novvoylar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non </a:t>
            </a:r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yopmasa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dehqon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yer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chopmasa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Bastakor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yozmasa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kuy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55448" y="2043924"/>
            <a:ext cx="3672408" cy="165618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cho‘pon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boqmasa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qo‘y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To‘qimasa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to`quvchi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Rol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o‘ynamasa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aktyor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Qo‘shiq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yozmasa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shoir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250480" y="2043924"/>
            <a:ext cx="3672408" cy="165618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Biri</a:t>
            </a: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bo‘lmasa</a:t>
            </a: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agar,</a:t>
            </a:r>
            <a:endParaRPr lang="ru-RU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</a:t>
            </a: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tikmasa</a:t>
            </a: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tikuvchi</a:t>
            </a: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Quruvchilar</a:t>
            </a: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qurmasa</a:t>
            </a: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Sportchi</a:t>
            </a: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yugurmasa</a:t>
            </a: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ru-RU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250480" y="3861048"/>
            <a:ext cx="3672408" cy="165618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Biri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biriga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eshdir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Shu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sabab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ishlar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besh”dir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Yigitga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oz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yetmishi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Yuz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hunarli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kishi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274528" y="3861048"/>
            <a:ext cx="3672408" cy="165618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Kitob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bitmasa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noshir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Kasblar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ko‘p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xullas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kalom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Sanab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bo‘lmas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nomma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-nom.  </a:t>
            </a:r>
            <a:endParaRPr lang="ru-RU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O‘ylang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hayot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bo‘lar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294156" y="5733256"/>
            <a:ext cx="3672408" cy="86409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Yoshlik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yugurib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o‘tar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kasb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egallang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yosh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do‘stlar</a:t>
            </a:r>
            <a:r>
              <a:rPr lang="en-US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0204" y="1268760"/>
            <a:ext cx="10044608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Hamma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hunar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sevimli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176120" y="6489630"/>
            <a:ext cx="490304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680505"/>
      </p:ext>
    </p:extLst>
  </p:cSld>
  <p:clrMapOvr>
    <a:masterClrMapping/>
  </p:clrMapOvr>
  <p:transition spd="slow" advClick="0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3" grpId="0" animBg="1"/>
      <p:bldP spid="13" grpId="0" animBg="1"/>
      <p:bldP spid="14" grpId="0" animBg="1"/>
      <p:bldP spid="15" grpId="0" animBg="1"/>
      <p:bldP spid="16" grpId="0" animBg="1"/>
      <p:bldP spid="19" grpId="0" animBg="1"/>
      <p:bldP spid="20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Topshiriq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35360" y="1273736"/>
            <a:ext cx="1159328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She’rni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o‘qing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Unda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keltirilgan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kasb-hunar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otlarni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aniqlang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Documents and Settings\User\Рабочий стол\онлайн дарс\ундов белгиси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202174"/>
            <a:ext cx="1071563" cy="706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12-конечная звезда 19"/>
          <p:cNvSpPr/>
          <p:nvPr/>
        </p:nvSpPr>
        <p:spPr>
          <a:xfrm>
            <a:off x="80001" y="2108136"/>
            <a:ext cx="2484378" cy="1217084"/>
          </a:xfrm>
          <a:prstGeom prst="star1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O‘qituvchi</a:t>
            </a:r>
            <a:endParaRPr lang="ru-RU" sz="17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12-конечная звезда 31"/>
          <p:cNvSpPr/>
          <p:nvPr/>
        </p:nvSpPr>
        <p:spPr>
          <a:xfrm>
            <a:off x="2530019" y="2108136"/>
            <a:ext cx="2468987" cy="1217084"/>
          </a:xfrm>
          <a:prstGeom prst="star12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Oshpaz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12-конечная звезда 32"/>
          <p:cNvSpPr/>
          <p:nvPr/>
        </p:nvSpPr>
        <p:spPr>
          <a:xfrm>
            <a:off x="1055440" y="3735642"/>
            <a:ext cx="2312813" cy="1217084"/>
          </a:xfrm>
          <a:prstGeom prst="star12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Bastakor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12-конечная звезда 33"/>
          <p:cNvSpPr/>
          <p:nvPr/>
        </p:nvSpPr>
        <p:spPr>
          <a:xfrm>
            <a:off x="2349928" y="5195194"/>
            <a:ext cx="2401695" cy="1217084"/>
          </a:xfrm>
          <a:prstGeom prst="star12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Qo‘shiqchi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12-конечная звезда 34"/>
          <p:cNvSpPr/>
          <p:nvPr/>
        </p:nvSpPr>
        <p:spPr>
          <a:xfrm>
            <a:off x="4751623" y="5189122"/>
            <a:ext cx="2487948" cy="1217084"/>
          </a:xfrm>
          <a:prstGeom prst="star1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Tikuvchi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12-конечная звезда 35"/>
          <p:cNvSpPr/>
          <p:nvPr/>
        </p:nvSpPr>
        <p:spPr>
          <a:xfrm>
            <a:off x="3686425" y="3735642"/>
            <a:ext cx="2312813" cy="1217084"/>
          </a:xfrm>
          <a:prstGeom prst="star12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Cho‘pon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12-конечная звезда 36"/>
          <p:cNvSpPr/>
          <p:nvPr/>
        </p:nvSpPr>
        <p:spPr>
          <a:xfrm>
            <a:off x="4867945" y="2108136"/>
            <a:ext cx="2440349" cy="1217084"/>
          </a:xfrm>
          <a:prstGeom prst="star12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Doktor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12-конечная звезда 37"/>
          <p:cNvSpPr/>
          <p:nvPr/>
        </p:nvSpPr>
        <p:spPr>
          <a:xfrm>
            <a:off x="7210971" y="5177642"/>
            <a:ext cx="2485429" cy="1217084"/>
          </a:xfrm>
          <a:prstGeom prst="star12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Quruvchi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12-конечная звезда 38"/>
          <p:cNvSpPr/>
          <p:nvPr/>
        </p:nvSpPr>
        <p:spPr>
          <a:xfrm>
            <a:off x="7297278" y="2108136"/>
            <a:ext cx="2312813" cy="1217084"/>
          </a:xfrm>
          <a:prstGeom prst="star12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Novvoy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12-конечная звезда 39"/>
          <p:cNvSpPr/>
          <p:nvPr/>
        </p:nvSpPr>
        <p:spPr>
          <a:xfrm>
            <a:off x="8904312" y="3739600"/>
            <a:ext cx="2456829" cy="1217084"/>
          </a:xfrm>
          <a:prstGeom prst="star12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Aktyor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12-конечная звезда 40"/>
          <p:cNvSpPr/>
          <p:nvPr/>
        </p:nvSpPr>
        <p:spPr>
          <a:xfrm>
            <a:off x="9576775" y="5174938"/>
            <a:ext cx="2495600" cy="1217084"/>
          </a:xfrm>
          <a:prstGeom prst="star12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Sportchi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12-конечная звезда 41"/>
          <p:cNvSpPr/>
          <p:nvPr/>
        </p:nvSpPr>
        <p:spPr>
          <a:xfrm>
            <a:off x="6312024" y="3735642"/>
            <a:ext cx="2312813" cy="1217084"/>
          </a:xfrm>
          <a:prstGeom prst="star12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To‘quvchi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12-конечная звезда 42"/>
          <p:cNvSpPr/>
          <p:nvPr/>
        </p:nvSpPr>
        <p:spPr>
          <a:xfrm>
            <a:off x="9576775" y="2120712"/>
            <a:ext cx="2495600" cy="1217084"/>
          </a:xfrm>
          <a:prstGeom prst="star12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Dehqon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12-конечная звезда 43"/>
          <p:cNvSpPr/>
          <p:nvPr/>
        </p:nvSpPr>
        <p:spPr>
          <a:xfrm>
            <a:off x="65585" y="5201658"/>
            <a:ext cx="2429696" cy="1217084"/>
          </a:xfrm>
          <a:prstGeom prst="star12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Shoir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125250" y="6392022"/>
            <a:ext cx="4903049" cy="276999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976836"/>
      </p:ext>
    </p:extLst>
  </p:cSld>
  <p:clrMapOvr>
    <a:masterClrMapping/>
  </p:clrMapOvr>
  <p:transition spd="slow" advClick="0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20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Lug‘at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документ 3"/>
          <p:cNvSpPr/>
          <p:nvPr/>
        </p:nvSpPr>
        <p:spPr>
          <a:xfrm>
            <a:off x="1199456" y="1556792"/>
            <a:ext cx="5976664" cy="4320480"/>
          </a:xfrm>
          <a:prstGeom prst="flowChartDocumen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Gilamdo‘zlik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ковроделие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Bastakor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композитор </a:t>
            </a:r>
          </a:p>
          <a:p>
            <a:pPr algn="ctr"/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Oshpaz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z-Cyrl-U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повар </a:t>
            </a:r>
          </a:p>
          <a:p>
            <a:pPr algn="ctr"/>
            <a:endParaRPr lang="uz-Cyrl-UZ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Naqqoshlik</a:t>
            </a: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живописное дело </a:t>
            </a:r>
            <a:endParaRPr lang="uz-Cyrl-UZ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7" name="Picture 3" descr="C:\Documents and Settings\User\Рабочий стол\онлайн дарс\укувчилар расми\images (30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45907">
            <a:off x="8403939" y="2637918"/>
            <a:ext cx="2710792" cy="273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6960096" y="6453336"/>
            <a:ext cx="504706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495107"/>
      </p:ext>
    </p:extLst>
  </p:cSld>
  <p:clrMapOvr>
    <a:masterClrMapping/>
  </p:clrMapOvr>
  <p:transition spd="slow" advClick="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Uyga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topshiriq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Выноска-облако 4"/>
          <p:cNvSpPr/>
          <p:nvPr/>
        </p:nvSpPr>
        <p:spPr>
          <a:xfrm>
            <a:off x="4223792" y="1772816"/>
            <a:ext cx="6840760" cy="3185110"/>
          </a:xfrm>
          <a:prstGeom prst="cloudCallou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Kasb-hunar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otlari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ishtirok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etgan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kichik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matn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tuzing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   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1" name="Picture 3" descr="C:\Documents and Settings\User\Рабочий стол\онлайн дарс\укувчилар расми\скачанные файлы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14677">
            <a:off x="611693" y="2704157"/>
            <a:ext cx="3772736" cy="3223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104112" y="6453336"/>
            <a:ext cx="490304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591368"/>
      </p:ext>
    </p:extLst>
  </p:cSld>
  <p:clrMapOvr>
    <a:masterClrMapping/>
  </p:clrMapOvr>
  <p:transition spd="slow" advClick="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25232" y="274638"/>
            <a:ext cx="11631408" cy="1107996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O‘tgan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darsda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topshiriqni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tekshiramiz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C:\Documents and Settings\User\Рабочий стол\онлайн дарс\1-дарсга расмлар\IMG_20200805_062533_549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13"/>
          <a:stretch/>
        </p:blipFill>
        <p:spPr bwMode="auto">
          <a:xfrm rot="270410">
            <a:off x="10743561" y="56697"/>
            <a:ext cx="1492353" cy="125277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48875" y="1268759"/>
            <a:ext cx="11593289" cy="7920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1-topshiriq.</a:t>
            </a:r>
          </a:p>
          <a:p>
            <a:pPr algn="ctr"/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ta 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kasbga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oid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 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hunarga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oid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gaplar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tuzing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89345" y="3212976"/>
            <a:ext cx="5762286" cy="6023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Haydovchilar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yo‘da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hushyor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bo‘lishlari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kerak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3233" y="4149080"/>
            <a:ext cx="5762286" cy="5711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Sportchilarimiz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g‘ururlanamiz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63019" y="5085184"/>
            <a:ext cx="5782500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Sotuvchi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savdo-sotiq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mashg‘ul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bo‘ldi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48871" y="6021288"/>
            <a:ext cx="5796647" cy="5623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Quruvchilar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baland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binolarni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qurdilar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345559" y="3212976"/>
            <a:ext cx="5603109" cy="6023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Temirchilar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o‘z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ishlarini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aytilgan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muddatda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yakunlashdi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345559" y="4149080"/>
            <a:ext cx="5603109" cy="5711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Biz 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zardo‘zlik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hunari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haqida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suhbatlashdik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336039" y="5085184"/>
            <a:ext cx="5603109" cy="5760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Kashtachilik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sirlarini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o‘rganamiz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18175" y="6021288"/>
            <a:ext cx="5603109" cy="5623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Ganchkor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ustalarning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mehnatini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tomosha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qildik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380527" y="2372896"/>
            <a:ext cx="5516957" cy="56519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Kasbga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oid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gaplar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6404327" y="2372896"/>
            <a:ext cx="5516957" cy="56519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Hunarga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oid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gaplar</a:t>
            </a:r>
            <a:endParaRPr lang="ru-RU" sz="3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20136" y="6475878"/>
            <a:ext cx="47762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25232" y="274638"/>
            <a:ext cx="11631408" cy="1107996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O‘tgan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darsda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berilgan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topshiriqni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tekshiramiz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C:\Documents and Settings\User\Рабочий стол\онлайн дарс\1-дарсга расмлар\IMG_20200805_062533_549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13"/>
          <a:stretch/>
        </p:blipFill>
        <p:spPr bwMode="auto">
          <a:xfrm rot="270410">
            <a:off x="10743561" y="56697"/>
            <a:ext cx="1492353" cy="125277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48875" y="1268759"/>
            <a:ext cx="11593289" cy="108012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2-topshiriq.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Hunarmand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she`rini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yod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oling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8876" y="2542808"/>
            <a:ext cx="3658892" cy="16062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Qo‘lida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cho‘tka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moyi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Doim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ochiq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chiroyi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Bo`yoqchi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Turg‘un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tog‘am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Yetmish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hunarda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bekam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48875" y="4648552"/>
            <a:ext cx="3658893" cy="16062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bo‘yagan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rom, </a:t>
            </a:r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beshik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Tunukali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tom, </a:t>
            </a:r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eshik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Devorga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chizgan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naqshi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Qanday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charaqlar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yaxshi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316073" y="3845416"/>
            <a:ext cx="3658892" cy="16062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2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Tog‘am</a:t>
            </a:r>
            <a:r>
              <a:rPr lang="en-US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kabi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serhunar</a:t>
            </a:r>
            <a:r>
              <a:rPr lang="en-US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Bo‘lsang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hunardan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unar</a:t>
            </a:r>
            <a:endParaRPr lang="en-US" sz="2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O‘zlari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xo‘p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o‘qigan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just"/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Ertak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she`rlar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to‘qigan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ctr"/>
            <a:endParaRPr lang="en-US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8283272" y="2552328"/>
            <a:ext cx="3658892" cy="16062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Yana </a:t>
            </a:r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usta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pazanda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Qo‘shiqchi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ham </a:t>
            </a:r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sozanda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Uning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yopgan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shirmoyi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/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To‘lin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oyday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chiroyi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2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8283272" y="4648552"/>
            <a:ext cx="3658892" cy="16062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Bo‘yoqchi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Turg‘un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tog‘am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Yetmish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hunarda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bekam</a:t>
            </a:r>
            <a:r>
              <a:rPr lang="en-US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Obid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asul</a:t>
            </a:r>
            <a:r>
              <a:rPr lang="en-US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248128" y="6453336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879627"/>
      </p:ext>
    </p:extLst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3" grpId="0" animBg="1"/>
      <p:bldP spid="23" grpId="0" animBg="1"/>
      <p:bldP spid="26" grpId="0" animBg="1"/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67710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Tayanch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so‘zlar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015880" y="1770544"/>
            <a:ext cx="5760640" cy="40324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Aktyor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shoir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tikuvchi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bastakor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hunarmand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kashtachilik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User\Рабочий стол\онлайн дарс\укувчилар расми\скачанные файлы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07124">
            <a:off x="551384" y="2276872"/>
            <a:ext cx="352839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032104" y="6453336"/>
            <a:ext cx="497505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603333"/>
      </p:ext>
    </p:extLst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67710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Eslatma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Вертикальный свиток 2"/>
          <p:cNvSpPr/>
          <p:nvPr/>
        </p:nvSpPr>
        <p:spPr>
          <a:xfrm rot="21049375">
            <a:off x="5852899" y="1525178"/>
            <a:ext cx="5391389" cy="4608138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O‘zbek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tilida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kasb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hunar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otlari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ctr"/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lik</a:t>
            </a:r>
            <a:r>
              <a:rPr lang="en-US" sz="36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-</a:t>
            </a:r>
            <a:r>
              <a:rPr lang="en-US" sz="3600" b="1" i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chilik</a:t>
            </a:r>
            <a:r>
              <a:rPr lang="en-US" sz="3600" b="1" i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qo‘shimchalari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bilan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hosil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qilinadi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User\Рабочий стол\онлайн дарс\касблар\images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91212">
            <a:off x="1041192" y="1712414"/>
            <a:ext cx="4038984" cy="36293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176120" y="6426029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148517"/>
      </p:ext>
    </p:extLst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677108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Rasmlarni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kuzatamiz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User\Рабочий стол\онлайн дарс\касблар\images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792" y="1299391"/>
            <a:ext cx="3672408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Documents and Settings\User\Рабочий стол\онлайн дарс\касблар\images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1254652"/>
            <a:ext cx="3384376" cy="2390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Documents and Settings\User\Рабочий стол\онлайн дарс\касблар\200095600805_3321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19" y="3892566"/>
            <a:ext cx="3382417" cy="261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Documents and Settings\User\Рабочий стол\онлайн дарс\касблар\скачанные файлы (5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248" y="1285876"/>
            <a:ext cx="3505572" cy="2170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Documents and Settings\User\Рабочий стол\онлайн дарс\касблар\images (11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576" y="3892566"/>
            <a:ext cx="3672408" cy="261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Documents and Settings\User\Рабочий стол\онлайн дарс\касблар\скачанные файлы (6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248" y="3892566"/>
            <a:ext cx="3505572" cy="2616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104112" y="6508711"/>
            <a:ext cx="490304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332797"/>
      </p:ext>
    </p:extLst>
  </p:cSld>
  <p:clrMapOvr>
    <a:masterClrMapping/>
  </p:clrMapOvr>
  <p:transition spd="slow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Topshiriqni</a:t>
            </a:r>
            <a:r>
              <a:rPr lang="en-US" sz="4000" dirty="0" smtClean="0"/>
              <a:t>  </a:t>
            </a:r>
            <a:r>
              <a:rPr lang="en-US" sz="4000" dirty="0" err="1" smtClean="0"/>
              <a:t>tekshiramiz</a:t>
            </a:r>
            <a:r>
              <a:rPr lang="en-US" sz="4000" dirty="0" smtClean="0"/>
              <a:t> 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1384" y="1340768"/>
            <a:ext cx="11305256" cy="5040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Rasmlarda</a:t>
            </a:r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quyidagi</a:t>
            </a:r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kasb</a:t>
            </a:r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egalari</a:t>
            </a:r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tasvirlangan</a:t>
            </a:r>
            <a:r>
              <a:rPr lang="en-US" sz="4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10-конечная звезда 2"/>
          <p:cNvSpPr/>
          <p:nvPr/>
        </p:nvSpPr>
        <p:spPr>
          <a:xfrm>
            <a:off x="695400" y="1988840"/>
            <a:ext cx="3096344" cy="2232248"/>
          </a:xfrm>
          <a:prstGeom prst="star10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Duradgor</a:t>
            </a:r>
            <a:r>
              <a:rPr lang="en-US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10-конечная звезда 9"/>
          <p:cNvSpPr/>
          <p:nvPr/>
        </p:nvSpPr>
        <p:spPr>
          <a:xfrm>
            <a:off x="4511824" y="4378816"/>
            <a:ext cx="3096344" cy="2232248"/>
          </a:xfrm>
          <a:prstGeom prst="star10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Jurnalist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1" name="10-конечная звезда 10"/>
          <p:cNvSpPr/>
          <p:nvPr/>
        </p:nvSpPr>
        <p:spPr>
          <a:xfrm>
            <a:off x="4511824" y="1988840"/>
            <a:ext cx="3096344" cy="2232248"/>
          </a:xfrm>
          <a:prstGeom prst="star10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Bastakor</a:t>
            </a:r>
            <a:r>
              <a:rPr lang="en-US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10-конечная звезда 11"/>
          <p:cNvSpPr/>
          <p:nvPr/>
        </p:nvSpPr>
        <p:spPr>
          <a:xfrm>
            <a:off x="8484408" y="4389080"/>
            <a:ext cx="3096344" cy="2232248"/>
          </a:xfrm>
          <a:prstGeom prst="star10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Tikuvchi</a:t>
            </a:r>
            <a:r>
              <a:rPr lang="en-US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10-конечная звезда 12"/>
          <p:cNvSpPr/>
          <p:nvPr/>
        </p:nvSpPr>
        <p:spPr>
          <a:xfrm>
            <a:off x="8472264" y="1988840"/>
            <a:ext cx="3096344" cy="2232248"/>
          </a:xfrm>
          <a:prstGeom prst="star10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Kulol</a:t>
            </a:r>
            <a:r>
              <a:rPr lang="en-US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10-конечная звезда 13"/>
          <p:cNvSpPr/>
          <p:nvPr/>
        </p:nvSpPr>
        <p:spPr>
          <a:xfrm>
            <a:off x="695400" y="4389080"/>
            <a:ext cx="3096344" cy="2232248"/>
          </a:xfrm>
          <a:prstGeom prst="star10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Quruvchi</a:t>
            </a:r>
            <a:r>
              <a:rPr lang="en-US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176120" y="6513606"/>
            <a:ext cx="490304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3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24000" y="274638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smtClean="0"/>
              <a:t>5- </a:t>
            </a:r>
            <a:r>
              <a:rPr lang="en-US" sz="4000" dirty="0" err="1" smtClean="0"/>
              <a:t>mashq</a:t>
            </a:r>
            <a:r>
              <a:rPr lang="en-US" sz="4000" dirty="0" smtClean="0"/>
              <a:t>.  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1159328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Matnni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o‘qing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Kasb-hunar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otlarini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ko‘chirib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yozing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35360" y="2204864"/>
            <a:ext cx="11593288" cy="432048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Zardo‘zlik</a:t>
            </a:r>
            <a:r>
              <a:rPr lang="en-US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fabrikasida</a:t>
            </a:r>
            <a:endParaRPr lang="en-US" sz="32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Buxoro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zardo‘zlik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fabrikasi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jahonga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mashhur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Fabrikada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so‘zanachilik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do‘ppichilik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kashtachilik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bo‘limlari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mavjud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Ularda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asosan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xotin-qizlar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ishlaydilar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So‘zana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do‘ppi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kashtalarning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yuzlab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turlari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bor. Biz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darsdan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keyin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borib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so‘zanachilar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do‘ppido‘z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kashtachilarning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ishlarini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kuzatamiz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Menga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ko‘proq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so‘zanachilarning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ishlari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yoqadi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Sinfdoshim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adina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esa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zardo‘zlikka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qiziqadi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     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Documents and Settings\User\Рабочий стол\онлайн дарс\укувчилар расми\images (3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1" y="209563"/>
            <a:ext cx="1296143" cy="771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185189" y="6525344"/>
            <a:ext cx="497505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151469"/>
      </p:ext>
    </p:extLst>
  </p:cSld>
  <p:clrMapOvr>
    <a:masterClrMapping/>
  </p:clrMapOvr>
  <p:transition spd="slow" advClick="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1919536" y="260648"/>
            <a:ext cx="8835712" cy="67710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Topshiriqni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tekshiramiz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95400" y="1326312"/>
            <a:ext cx="10840456" cy="4199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Matndagi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kasb-hunar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otlari</a:t>
            </a:r>
            <a:r>
              <a:rPr lang="en-US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Documents and Settings\User\Рабочий стол\онлайн дарс\касблар\скачанные файлы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0" y="1964611"/>
            <a:ext cx="468052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Documents and Settings\User\Рабочий стол\онлайн дарс\касблар\скачанные файлы (8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92" y="4507150"/>
            <a:ext cx="4699128" cy="1743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Documents and Settings\User\Рабочий стол\онлайн дарс\касблар\images (1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5208" y="1977187"/>
            <a:ext cx="4680520" cy="1730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76088" y="3720263"/>
            <a:ext cx="4680520" cy="3451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So‘zanachilik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85207" y="6250224"/>
            <a:ext cx="4750649" cy="3214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Kashtachilik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6792" y="6255200"/>
            <a:ext cx="4699128" cy="34515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Zardo‘zlik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785208" y="3732719"/>
            <a:ext cx="4680520" cy="3759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Do‘ppido‘zlik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51" name="Picture 7" descr="C:\Documents and Settings\User\Рабочий стол\онлайн дарс\касблар\скачанные файлы (1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5207" y="4507150"/>
            <a:ext cx="4680521" cy="1744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032104" y="6642556"/>
            <a:ext cx="501106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073835"/>
      </p:ext>
    </p:extLst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 animBg="1"/>
      <p:bldP spid="4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1852</TotalTime>
  <Words>675</Words>
  <Application>Microsoft Office PowerPoint</Application>
  <PresentationFormat>Произвольный</PresentationFormat>
  <Paragraphs>181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O‘zbek tili</vt:lpstr>
      <vt:lpstr>O‘tgan  darsda  berilgan  topshiriqni  tekshiramiz</vt:lpstr>
      <vt:lpstr>O‘tgan  darsda  berilgan  topshiriqni  tekshiramiz</vt:lpstr>
      <vt:lpstr>Tayanch  so‘zlar </vt:lpstr>
      <vt:lpstr>Eslatma </vt:lpstr>
      <vt:lpstr>Rasmlarni  kuzatamiz</vt:lpstr>
      <vt:lpstr>Topshiriqni  tekshiramiz </vt:lpstr>
      <vt:lpstr>5- mashq.  </vt:lpstr>
      <vt:lpstr>Презентация PowerPoint</vt:lpstr>
      <vt:lpstr>Презентация PowerPoint</vt:lpstr>
      <vt:lpstr>Презентация PowerPoint</vt:lpstr>
      <vt:lpstr>Topshiriqni tekshiramiz</vt:lpstr>
      <vt:lpstr>4-mashq.  </vt:lpstr>
      <vt:lpstr>Topshiriqni   tekshiramiz</vt:lpstr>
      <vt:lpstr>  </vt:lpstr>
      <vt:lpstr>Topshiriq</vt:lpstr>
      <vt:lpstr>Lug‘at</vt:lpstr>
      <vt:lpstr>Uyga topshiriq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185</cp:revision>
  <dcterms:created xsi:type="dcterms:W3CDTF">2020-08-03T09:44:14Z</dcterms:created>
  <dcterms:modified xsi:type="dcterms:W3CDTF">2020-12-16T17:08:29Z</dcterms:modified>
</cp:coreProperties>
</file>