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77" r:id="rId4"/>
    <p:sldId id="272" r:id="rId5"/>
    <p:sldId id="273" r:id="rId6"/>
    <p:sldId id="278" r:id="rId7"/>
    <p:sldId id="264" r:id="rId8"/>
    <p:sldId id="259" r:id="rId9"/>
    <p:sldId id="261" r:id="rId10"/>
    <p:sldId id="262" r:id="rId11"/>
    <p:sldId id="266" r:id="rId12"/>
    <p:sldId id="268" r:id="rId13"/>
    <p:sldId id="269" r:id="rId14"/>
    <p:sldId id="274" r:id="rId15"/>
    <p:sldId id="271" r:id="rId16"/>
    <p:sldId id="27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28980-BD2A-4D70-BECD-D6505CC63E5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36721-FFD4-4C38-814E-E07FBA18B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362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8444F-E637-4CA8-8539-36ED7A1509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CEB99-229C-4B74-AAA4-2B1739EFD6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130EB-F9F2-44AD-947B-BF91BB9731A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5AE62-B2EE-483D-AC77-C0557DCF4CC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CD77B-F24C-43FF-B34A-40666950D9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46B1C-1C95-438F-B4D5-2F80986F1DA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0.jpeg"/><Relationship Id="rId7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20.jpeg"/><Relationship Id="rId10" Type="http://schemas.openxmlformats.org/officeDocument/2006/relationships/image" Target="../media/image22.jpeg"/><Relationship Id="rId4" Type="http://schemas.openxmlformats.org/officeDocument/2006/relationships/image" Target="../media/image19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/>
              <a:t>O‘zbek</a:t>
            </a:r>
            <a:r>
              <a:rPr lang="en-US" sz="4400" dirty="0" smtClean="0"/>
              <a:t> </a:t>
            </a:r>
            <a:r>
              <a:rPr lang="en-US" sz="4400" dirty="0" err="1" smtClean="0"/>
              <a:t>tili</a:t>
            </a:r>
            <a:endParaRPr lang="ru-RU" sz="4400" dirty="0"/>
          </a:p>
        </p:txBody>
      </p:sp>
      <p:sp>
        <p:nvSpPr>
          <p:cNvPr id="4" name="object 4"/>
          <p:cNvSpPr txBox="1"/>
          <p:nvPr/>
        </p:nvSpPr>
        <p:spPr>
          <a:xfrm>
            <a:off x="2207568" y="2204864"/>
            <a:ext cx="5400600" cy="152723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Kasblar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Kasb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–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hunar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otlari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05384" y="4725144"/>
            <a:ext cx="5692305" cy="157812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:</a:t>
            </a:r>
            <a:endParaRPr sz="2472" dirty="0">
              <a:latin typeface="Arial" pitchFamily="34" charset="0"/>
              <a:cs typeface="Arial" pitchFamily="34" charset="0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err="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To‘rayeva</a:t>
            </a:r>
            <a:r>
              <a:rPr lang="en-US" sz="2472" spc="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72" spc="1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Munira</a:t>
            </a:r>
            <a:r>
              <a:rPr lang="en-US" sz="2472" spc="1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72" spc="1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Samatovna</a:t>
            </a:r>
            <a:r>
              <a:rPr lang="en-US" sz="2472" spc="1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uz-Cyrl-UZ" sz="2472" spc="1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endParaRPr sz="247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343472" y="429309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1026" name="Picture 2" descr="C:\Documents and Settings\User\Рабочий стол\онлайн дарс\касблар\скачанные файл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509" y="2095521"/>
            <a:ext cx="3240360" cy="293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5516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1268760"/>
            <a:ext cx="11521280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kasb-hunarga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2063552" y="2204864"/>
            <a:ext cx="9865096" cy="4392488"/>
          </a:xfrm>
          <a:prstGeom prst="wedgeRectCallout">
            <a:avLst>
              <a:gd name="adj1" fmla="val -20533"/>
              <a:gd name="adj2" fmla="val 5021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Madina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Mahallamizdagi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gilamdo‘zlik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shug‘ullanishadi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Ikrom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shogirdlariga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temirchilik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hunarining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sirlarini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bemorlarni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davolaydilar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sarhadlarini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qo‘riqlamoqdalar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Qandolatchi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opa-singillar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shirinliklar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tayyorlashmoqda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Documents and Settings\User\Рабочий стол\онлайн дарс\укувчилар расми\images 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500972"/>
            <a:ext cx="1440160" cy="295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025599" y="6409470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362592" y="1539280"/>
            <a:ext cx="288032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 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92016" y="4941168"/>
            <a:ext cx="288032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33600" y="3302888"/>
            <a:ext cx="288032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Duradgorlik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06752" y="3262898"/>
            <a:ext cx="288032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256240" y="3284984"/>
            <a:ext cx="288032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806752" y="1539280"/>
            <a:ext cx="288032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Gilamdo‘zlik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256240" y="1539280"/>
            <a:ext cx="288032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Temirchilik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04112" y="4941168"/>
            <a:ext cx="2880320" cy="11521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Qandolatchi</a:t>
            </a:r>
            <a:r>
              <a:rPr lang="en-US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04112" y="6453336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82429"/>
      </p:ext>
    </p:extLst>
  </p:cSld>
  <p:clrMapOvr>
    <a:masterClrMapping/>
  </p:clrMapOvr>
  <p:transition spd="slow" advClick="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896" y="1268760"/>
            <a:ext cx="11618752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896" y="2204864"/>
            <a:ext cx="8378392" cy="43204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kelyapsan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 algn="just">
              <a:buFontTx/>
              <a:buChar char="-"/>
            </a:pP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ustaxonasidan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o‘rganasiz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 algn="just">
              <a:buFontTx/>
              <a:buChar char="-"/>
            </a:pP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Duradgorlikni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o‘rganyapmiz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kelyapsan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285750" indent="-285750" algn="just">
              <a:buFontTx/>
              <a:buChar char="-"/>
            </a:pP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ham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to‘garakdan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kelyapman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ta`tilda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o‘ymakorlik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O‘ymakorlik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to‘garagida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 algn="just">
              <a:buFontTx/>
              <a:buChar char="-"/>
            </a:pP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to‘garakda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bezaklar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o‘rgandim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duradgorlik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to‘garagida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o‘rganding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 algn="just">
              <a:buFontTx/>
              <a:buChar char="-"/>
            </a:pP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duradgorlik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to‘garagida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yog‘ochga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berishni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o‘rgandim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Documents and Settings\User\Рабочий стол\онлайн дарс\касблар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2204864"/>
            <a:ext cx="2926864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 descr="C:\Documents and Settings\User\Рабочий стол\онлайн дарс\касблар\скачанные файлы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4399776"/>
            <a:ext cx="3024336" cy="21255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76120" y="6417622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66365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79576" y="188640"/>
            <a:ext cx="9793088" cy="8640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2400" dirty="0" smtClean="0"/>
              <a:t>  </a:t>
            </a: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75520" y="274638"/>
            <a:ext cx="8892480" cy="67710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5640" y="1268759"/>
            <a:ext cx="6480720" cy="66010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2152961"/>
            <a:ext cx="5040560" cy="35283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cho‘tka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Bo‘yoqchi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tog‘am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Yetmish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bekam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bo‘yagan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rom,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beshik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Tunukali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tom,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Devorga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chizgan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naqshi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charaqlar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Tog‘am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serhunar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456040" y="2132855"/>
            <a:ext cx="5472608" cy="35484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hunardan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unar</a:t>
            </a:r>
            <a:endParaRPr lang="en-US" sz="2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xo‘p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to‘qigan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pazanda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Qo‘shiqchi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sozanda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yopgan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shirmoyi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oyday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Bo‘yoqchi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tog‘am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Yetmish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hunarda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bekam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r"/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Obid</a:t>
            </a:r>
            <a:r>
              <a:rPr lang="en-US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Rasul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7368" y="5805264"/>
            <a:ext cx="11521280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kasb-hunarlarning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ru-RU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C:\Documents and Settings\User\Рабочий стол\онлайн дарс\касблар\200099000963_188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74638"/>
            <a:ext cx="1113705" cy="69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17622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80505"/>
      </p:ext>
    </p:extLst>
  </p:cSld>
  <p:clrMapOvr>
    <a:masterClrMapping/>
  </p:clrMapOvr>
  <p:transition spd="slow" advClick="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8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/>
              <a:t>Topshiriqni</a:t>
            </a:r>
            <a:r>
              <a:rPr lang="en-US" sz="4400" dirty="0" smtClean="0"/>
              <a:t>  </a:t>
            </a:r>
            <a:r>
              <a:rPr lang="en-US" sz="4400" dirty="0" err="1" smtClean="0"/>
              <a:t>tekshiramiz</a:t>
            </a:r>
            <a:r>
              <a:rPr lang="en-US" sz="4000" dirty="0" smtClean="0"/>
              <a:t>  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1268760"/>
            <a:ext cx="11377264" cy="8640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kasb-hunarlarning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осьмиугольник 4"/>
          <p:cNvSpPr/>
          <p:nvPr/>
        </p:nvSpPr>
        <p:spPr>
          <a:xfrm>
            <a:off x="479376" y="2509468"/>
            <a:ext cx="2448272" cy="1944216"/>
          </a:xfrm>
          <a:prstGeom prst="oct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Bo‘yoqchi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осьмиугольник 7"/>
          <p:cNvSpPr/>
          <p:nvPr/>
        </p:nvSpPr>
        <p:spPr>
          <a:xfrm>
            <a:off x="3431704" y="2509468"/>
            <a:ext cx="2304256" cy="1944216"/>
          </a:xfrm>
          <a:prstGeom prst="oct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осьмиугольник 8"/>
          <p:cNvSpPr/>
          <p:nvPr/>
        </p:nvSpPr>
        <p:spPr>
          <a:xfrm>
            <a:off x="1919536" y="4495212"/>
            <a:ext cx="2520280" cy="1944216"/>
          </a:xfrm>
          <a:prstGeom prst="oct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Qo‘shiqchi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осьмиугольник 9"/>
          <p:cNvSpPr/>
          <p:nvPr/>
        </p:nvSpPr>
        <p:spPr>
          <a:xfrm>
            <a:off x="4943872" y="4495212"/>
            <a:ext cx="2304256" cy="1944216"/>
          </a:xfrm>
          <a:prstGeom prst="oct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Sozanda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осьмиугольник 10"/>
          <p:cNvSpPr/>
          <p:nvPr/>
        </p:nvSpPr>
        <p:spPr>
          <a:xfrm>
            <a:off x="6456040" y="2583552"/>
            <a:ext cx="2304256" cy="1944216"/>
          </a:xfrm>
          <a:prstGeom prst="oct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осьмиугольник 11"/>
          <p:cNvSpPr/>
          <p:nvPr/>
        </p:nvSpPr>
        <p:spPr>
          <a:xfrm>
            <a:off x="7896200" y="4571176"/>
            <a:ext cx="2376264" cy="1944216"/>
          </a:xfrm>
          <a:prstGeom prst="oct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2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Восьмиугольник 12"/>
          <p:cNvSpPr/>
          <p:nvPr/>
        </p:nvSpPr>
        <p:spPr>
          <a:xfrm>
            <a:off x="9479868" y="2534075"/>
            <a:ext cx="2376264" cy="1944216"/>
          </a:xfrm>
          <a:prstGeom prst="octag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Pazanda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046345" y="6439428"/>
            <a:ext cx="486704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976836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Documents and Settings\User\Рабочий стол\онлайн дарс\укувчилар расми\скачанные файлы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1628800"/>
            <a:ext cx="259228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31704" y="1628800"/>
            <a:ext cx="8208912" cy="47525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O‘ymakorlik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гравировка</a:t>
            </a:r>
            <a:endParaRPr lang="en-US" sz="3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Ganchkorlik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штукатурное  дело </a:t>
            </a:r>
          </a:p>
          <a:p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плотник</a:t>
            </a:r>
          </a:p>
          <a:p>
            <a:endParaRPr lang="ru-RU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04112" y="6525344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95107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263352" y="1653062"/>
            <a:ext cx="7920880" cy="4152202"/>
          </a:xfrm>
          <a:prstGeom prst="flowChartMagnetic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1-topshiriq.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akosh\Desktop\онлайн дарс\расмчалар\FB_IMG_1599033708036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24"/>
          <a:stretch/>
        </p:blipFill>
        <p:spPr bwMode="auto">
          <a:xfrm rot="577264">
            <a:off x="8534569" y="1622297"/>
            <a:ext cx="3108082" cy="34786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76120" y="645333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591368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25232" y="274638"/>
            <a:ext cx="11631408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Documents and Settings\User\Рабочий стол\онлайн дарс\1-дарсга расмлар\IMG_20200805_062533_54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13"/>
          <a:stretch/>
        </p:blipFill>
        <p:spPr bwMode="auto">
          <a:xfrm>
            <a:off x="225232" y="1916832"/>
            <a:ext cx="1910328" cy="37074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351584" y="1340768"/>
            <a:ext cx="9505056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 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351584" y="2636912"/>
            <a:ext cx="9505056" cy="37444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kelajakda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bo‘lmoqchiman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Bemorlarni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davolab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dardiga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istayman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Shifokorlarlning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kiyimlari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bemorlarni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davolashlari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qilishimga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Shifokorlik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kasbini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ravnaqiga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hissamni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qo‘shaman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22127" y="63950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39360" y="1772816"/>
            <a:ext cx="5760640" cy="4032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zardo‘zlik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duradgorlik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Documents and Settings\User\Рабочий стол\онлайн дарс\укувчилар расми\images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2284">
            <a:off x="8354797" y="2109129"/>
            <a:ext cx="3202903" cy="299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603333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Eslatma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Круглая лента лицом вверх 7"/>
          <p:cNvSpPr/>
          <p:nvPr/>
        </p:nvSpPr>
        <p:spPr>
          <a:xfrm>
            <a:off x="3719736" y="1412776"/>
            <a:ext cx="8136904" cy="5184576"/>
          </a:xfrm>
          <a:prstGeom prst="ellipseRibbon2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i="1" u="sng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i="1" u="sng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3600" b="1" i="1" u="sng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600" b="1" i="1" u="sng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chilik</a:t>
            </a:r>
            <a:r>
              <a:rPr lang="en-US" sz="3600" b="1" i="1" u="sng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Documents and Settings\User\Рабочий стол\онлайн дарс\укувчилар расми\images (1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7216">
            <a:off x="618822" y="1908210"/>
            <a:ext cx="3115887" cy="395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8128" y="648963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48517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Rasmlarni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kuzatamiz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 descr="C:\Documents and Settings\User\Рабочий стол\онлайн дарс\касблар\200105300637_1922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1" t="3415" r="48577" b="49146"/>
          <a:stretch/>
        </p:blipFill>
        <p:spPr bwMode="auto">
          <a:xfrm>
            <a:off x="623392" y="1302604"/>
            <a:ext cx="2664296" cy="2317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Рисунок 27" descr="C:\Documents and Settings\User\Рабочий стол\онлайн дарс\касблар\200105300637_1922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7" t="23529" b="31878"/>
          <a:stretch/>
        </p:blipFill>
        <p:spPr bwMode="auto">
          <a:xfrm>
            <a:off x="623392" y="4005064"/>
            <a:ext cx="3304749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81" name="Picture 9" descr="C:\Documents and Settings\User\Рабочий стол\онлайн дарс\сурок белгиси\images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105" y="1200994"/>
            <a:ext cx="4261811" cy="263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Рисунок 29" descr="C:\Documents and Settings\User\Рабочий стол\онлайн дарс\касблар\200105300637_1922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" t="51803" r="65085"/>
          <a:stretch/>
        </p:blipFill>
        <p:spPr bwMode="auto">
          <a:xfrm>
            <a:off x="8904312" y="1314437"/>
            <a:ext cx="2376264" cy="23135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Рисунок 30" descr="C:\Documents and Settings\User\Рабочий стол\онлайн дарс\касблар\200105300637_1922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5" t="51233" r="38710"/>
          <a:stretch/>
        </p:blipFill>
        <p:spPr bwMode="auto">
          <a:xfrm>
            <a:off x="9192344" y="4149081"/>
            <a:ext cx="2376264" cy="23042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82" name="Picture 10" descr="C:\Documents and Settings\User\Рабочий стол\онлайн дарс\касблар\200099400939_193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3979911"/>
            <a:ext cx="3528391" cy="258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76120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332797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400" dirty="0" err="1" smtClean="0"/>
              <a:t>Topshiriqni</a:t>
            </a:r>
            <a:r>
              <a:rPr lang="en-US" sz="4400" dirty="0" smtClean="0"/>
              <a:t>  </a:t>
            </a:r>
            <a:r>
              <a:rPr lang="en-US" sz="4400" dirty="0" err="1" smtClean="0"/>
              <a:t>tekshiramiz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1384" y="1340768"/>
            <a:ext cx="11305256" cy="11521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egalari</a:t>
            </a:r>
            <a:r>
              <a:rPr lang="en-US" sz="3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51546" y="4509120"/>
            <a:ext cx="2940197" cy="16561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Sartarosh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188621" y="2749259"/>
            <a:ext cx="2664296" cy="16561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947808" y="4778996"/>
            <a:ext cx="3164416" cy="16561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Bo‘yoqchi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9100983" y="4405443"/>
            <a:ext cx="2736304" cy="16561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969061" y="2749259"/>
            <a:ext cx="2664296" cy="1656184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04307" y="6435180"/>
            <a:ext cx="4858100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51469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1919536" y="260648"/>
            <a:ext cx="8835712" cy="67710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3-mashq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User\Рабочий стол\онлайн дарс\укувчилар расми\images (2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248" y="109402"/>
            <a:ext cx="1368152" cy="9952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3352" y="1271539"/>
            <a:ext cx="11645858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Kasb-hunar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otlarini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2266" y="2238340"/>
            <a:ext cx="8496944" cy="435901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qurilayotgan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dahasiga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boshlig‘i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quruvchilik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moliyaviy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-joy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quruvchilar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boshlashar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devorlari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o‘ngimizda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2800" b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quruvchilik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 descr="C:\Documents and Settings\User\Рабочий стол\онлайн дарс\касблар\200070500099_2095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30" y="2429079"/>
            <a:ext cx="2808312" cy="40324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032104" y="6461527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073835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1524000" y="274638"/>
            <a:ext cx="9144000" cy="67710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9356" y="1268760"/>
            <a:ext cx="11593288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Documents and Settings\User\Рабочий стол\онлайн дарс\касблар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266" y="2557463"/>
            <a:ext cx="2494037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User\Рабочий стол\онлайн дарс\касблар\200099000599_186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008" y="4639776"/>
            <a:ext cx="2631564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Documents and Settings\User\Рабочий стол\онлайн дарс\касблар\200016100995_3911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6" y="2557464"/>
            <a:ext cx="2289996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Documents and Settings\User\Рабочий стол\онлайн дарс\касблар\200099000310_183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9" y="4653136"/>
            <a:ext cx="2289001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Documents and Settings\User\Рабочий стол\онлайн дарс\касблар\200105300550_189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625" y="4653136"/>
            <a:ext cx="261937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Documents and Settings\User\Рабочий стол\онлайн дарс\касблар\скачанные файлы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2557463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Documents and Settings\User\Рабочий стол\онлайн дарс\касблар\images (31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625" y="2576513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Documents and Settings\User\Рабочий стол\онлайн дарс\касблар\images (4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265" y="4653136"/>
            <a:ext cx="2494037" cy="177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104112" y="6424613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524000" y="274638"/>
            <a:ext cx="9144000" cy="67710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4871" y="1298144"/>
            <a:ext cx="5314531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72064" y="1298144"/>
            <a:ext cx="512231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Hunarlar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C:\Documents and Settings\User\Рабочий стол\онлайн дарс\касблар\200016100995_3911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72" y="2111936"/>
            <a:ext cx="2289996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User\Рабочий стол\онлайн дарс\касблар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856" y="2171414"/>
            <a:ext cx="2471549" cy="162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Documents and Settings\User\Рабочий стол\онлайн дарс\касблар\200099000599_186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96" y="4490432"/>
            <a:ext cx="23460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Documents and Settings\User\Рабочий стол\онлайн дарс\касблар\200105300550_189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366" y="4466343"/>
            <a:ext cx="2494037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C:\Documents and Settings\User\Рабочий стол\онлайн дарс\касблар\скачанные файлы (1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2171414"/>
            <a:ext cx="2412876" cy="16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Documents and Settings\User\Рабочий стол\онлайн дарс\касблар\images (3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13" y="2171414"/>
            <a:ext cx="2436068" cy="162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Documents and Settings\User\Рабочий стол\онлайн дарс\касблар\200099000310_1833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4490431"/>
            <a:ext cx="2412876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C:\Documents and Settings\User\Рабочий стол\онлайн дарс\касблар\images (4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8312" y="4466343"/>
            <a:ext cx="2436069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19496" y="3857339"/>
            <a:ext cx="2289996" cy="3637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Dasturchi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75367" y="6195045"/>
            <a:ext cx="2494037" cy="3637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Arxitektor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9496" y="6195045"/>
            <a:ext cx="2346000" cy="3637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Murabbiy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75367" y="3857339"/>
            <a:ext cx="2494037" cy="36374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48872" y="3857339"/>
            <a:ext cx="2436068" cy="3637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358312" y="6195658"/>
            <a:ext cx="2436068" cy="3637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Ganchkorlik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648872" y="6195658"/>
            <a:ext cx="2436068" cy="3637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Zardo‘zlik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358312" y="3857339"/>
            <a:ext cx="2436068" cy="36374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Gilamdo‘zlik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 descr="C:\Documents and Settings\User\Рабочий стол\онлайн дарс\касблар\200069500682_210052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5"/>
          <a:stretch/>
        </p:blipFill>
        <p:spPr bwMode="auto">
          <a:xfrm>
            <a:off x="377792" y="274638"/>
            <a:ext cx="902970" cy="7477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176120" y="6451685"/>
            <a:ext cx="483458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7" grpId="0" animBg="1"/>
      <p:bldP spid="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</TotalTime>
  <Words>557</Words>
  <Application>Microsoft Office PowerPoint</Application>
  <PresentationFormat>Произвольный</PresentationFormat>
  <Paragraphs>137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O‘tgan  darsda  berilgan  topshiriqni  tekshiramiz</vt:lpstr>
      <vt:lpstr>Tayanch  so‘zlar </vt:lpstr>
      <vt:lpstr>Eslatma </vt:lpstr>
      <vt:lpstr>Rasmlarni   kuzatamiz</vt:lpstr>
      <vt:lpstr>Topshiriqni  tekshiramiz </vt:lpstr>
      <vt:lpstr>Презентация PowerPoint</vt:lpstr>
      <vt:lpstr>Презентация PowerPoint</vt:lpstr>
      <vt:lpstr>Презентация PowerPoint</vt:lpstr>
      <vt:lpstr>Mustaqil  topshiriq  </vt:lpstr>
      <vt:lpstr>Topshiriqni  tekshiramiz  </vt:lpstr>
      <vt:lpstr>2-topshiriq </vt:lpstr>
      <vt:lpstr>  </vt:lpstr>
      <vt:lpstr>Topshiriqni  tekshiramiz   </vt:lpstr>
      <vt:lpstr>Lug‘at</vt:lpstr>
      <vt:lpstr>Uyga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156</cp:revision>
  <dcterms:created xsi:type="dcterms:W3CDTF">2020-08-03T09:44:14Z</dcterms:created>
  <dcterms:modified xsi:type="dcterms:W3CDTF">2020-12-16T16:56:31Z</dcterms:modified>
</cp:coreProperties>
</file>