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7" r:id="rId4"/>
    <p:sldId id="272" r:id="rId5"/>
    <p:sldId id="273" r:id="rId6"/>
    <p:sldId id="258" r:id="rId7"/>
    <p:sldId id="264" r:id="rId8"/>
    <p:sldId id="259" r:id="rId9"/>
    <p:sldId id="261" r:id="rId10"/>
    <p:sldId id="262" r:id="rId11"/>
    <p:sldId id="266" r:id="rId12"/>
    <p:sldId id="268" r:id="rId13"/>
    <p:sldId id="269" r:id="rId14"/>
    <p:sldId id="274" r:id="rId15"/>
    <p:sldId id="275" r:id="rId16"/>
    <p:sldId id="271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F642F-BE3A-4760-BE8E-6085AA54811E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032B1-0241-45E7-B803-9441DD1B3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5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32B1-0241-45E7-B803-9441DD1B3B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85F0-E4D0-4847-8FF6-6144642EE0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5FD9-F940-46E0-8279-8AEAD26AA6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4126-0B38-463E-AA0A-2E9AE08F95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EFE6D-8619-4020-8CB9-6EB66FFBD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9EE1-C928-4F96-9CBF-9BED377161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7B566-8028-461C-844C-F41AE72677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O‘zbek</a:t>
            </a:r>
            <a:r>
              <a:rPr lang="en-US" sz="4000" dirty="0" smtClean="0"/>
              <a:t> </a:t>
            </a:r>
            <a:r>
              <a:rPr lang="en-US" sz="4000" dirty="0" err="1" smtClean="0"/>
              <a:t>tili</a:t>
            </a:r>
            <a:endParaRPr lang="ru-RU"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1527230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Kasblar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(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Kasb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–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hunar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otlari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yasalishi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1584" y="4149080"/>
            <a:ext cx="5692305" cy="1578128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b="1" dirty="0" err="1">
                <a:solidFill>
                  <a:srgbClr val="231F20"/>
                </a:solidFill>
                <a:latin typeface="Arial"/>
                <a:cs typeface="Arial"/>
              </a:rPr>
              <a:t>O‘qituvchi</a:t>
            </a:r>
            <a:r>
              <a:rPr sz="2472" b="1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2472" b="1" dirty="0">
              <a:latin typeface="Arial"/>
              <a:cs typeface="Arial"/>
            </a:endParaRPr>
          </a:p>
          <a:p>
            <a:pPr marL="66737">
              <a:lnSpc>
                <a:spcPts val="4046"/>
              </a:lnSpc>
            </a:pPr>
            <a:r>
              <a:rPr lang="en-US" sz="2472" b="1" spc="10" dirty="0" err="1">
                <a:solidFill>
                  <a:srgbClr val="231F20"/>
                </a:solidFill>
                <a:latin typeface="Arial"/>
                <a:cs typeface="Arial"/>
              </a:rPr>
              <a:t>To‘rayeva</a:t>
            </a:r>
            <a:r>
              <a:rPr lang="en-US" sz="2472" b="1" spc="1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2472" b="1" spc="10" dirty="0" err="1">
                <a:solidFill>
                  <a:srgbClr val="231F20"/>
                </a:solidFill>
                <a:latin typeface="Arial"/>
                <a:cs typeface="Arial"/>
              </a:rPr>
              <a:t>Munira</a:t>
            </a:r>
            <a:r>
              <a:rPr lang="en-US" sz="2472" b="1" spc="1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uz-Cyrl-UZ" sz="2472" b="1" spc="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66737">
              <a:lnSpc>
                <a:spcPts val="4046"/>
              </a:lnSpc>
            </a:pPr>
            <a:r>
              <a:rPr lang="en-US" sz="2472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Samatovna</a:t>
            </a:r>
            <a:r>
              <a:rPr lang="en-US" sz="2472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2472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343472" y="429309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1026" name="Picture 2" descr="C:\Documents and Settings\User\Рабочий стол\онлайн дарс\касблар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09" y="2095521"/>
            <a:ext cx="3240360" cy="29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91172" y="645333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136" y="1268760"/>
            <a:ext cx="1137726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136" y="2132856"/>
            <a:ext cx="11219496" cy="44644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oilamizda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quruvchilik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sohasida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ishlaydilar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duradgorlik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kasbini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o‘qituvchilik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kasbiga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o‘qiyapti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tarjimonlik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sohasi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qiziqtiradi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hamisha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chinakam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tanlasangiz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kasbingizni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ustasi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 - deb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uqtiradilar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8128" y="6489630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376" y="1340768"/>
            <a:ext cx="1144927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mantda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kasblarning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онлайн дарс\касблар\200068000450_236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76872"/>
            <a:ext cx="3480088" cy="17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онлайн дарс\касблар\200016200008_390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276872"/>
            <a:ext cx="3456384" cy="17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Рабочий стол\онлайн дарс\касблар\200105500144_19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0" y="2276872"/>
            <a:ext cx="3288664" cy="17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Рабочий стол\онлайн дарс\касблар\200069900108_2105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28" y="4293096"/>
            <a:ext cx="3211239" cy="231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онлайн дарс\касблар\images (3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509120"/>
            <a:ext cx="3312368" cy="21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104112" y="6502256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82429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280592"/>
            <a:ext cx="11305256" cy="348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67408" y="1844824"/>
            <a:ext cx="3024336" cy="187220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Quruvchilik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7464152" y="4221088"/>
            <a:ext cx="3024336" cy="187220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Tarjimonlik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63552" y="4365104"/>
            <a:ext cx="3024336" cy="187220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O‘qituvchilik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616280" y="1824256"/>
            <a:ext cx="3024336" cy="187220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Duradgorlik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763852" y="1844824"/>
            <a:ext cx="3024336" cy="187220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Shifokorlik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8128" y="6453336"/>
            <a:ext cx="4831041" cy="287452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636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368" y="188640"/>
            <a:ext cx="11665296" cy="864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/>
              <a:t> 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4000" y="274638"/>
            <a:ext cx="9144000" cy="55399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онлайн дарс\касблар\200095600954_3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050">
            <a:off x="810866" y="2434072"/>
            <a:ext cx="2352996" cy="34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3385" y="1340768"/>
            <a:ext cx="7745263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ettiring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3752" y="2677696"/>
            <a:ext cx="364080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Yigit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kishiga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3751" y="4204254"/>
            <a:ext cx="364080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Qunt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o‘rgan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2048" y="5589240"/>
            <a:ext cx="3640807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kasbning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5745" y="2677696"/>
            <a:ext cx="3640807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qirq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05745" y="4179183"/>
            <a:ext cx="3640807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hunardan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rizqing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unar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87841" y="5589240"/>
            <a:ext cx="3640807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gashti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960096" y="1966000"/>
            <a:ext cx="1656184" cy="598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7112496" y="3429000"/>
            <a:ext cx="1656184" cy="598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112496" y="4835613"/>
            <a:ext cx="1656184" cy="598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8128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80505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/>
              <a:t>2-mashq.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93288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qo‘shimchali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qo‘shimchali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9376" y="2420888"/>
            <a:ext cx="7632848" cy="41044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konchi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duradgor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to‘quvchi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nonvoy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dorboz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gilamdo‘z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qandolatchi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онлайн дарс\касблар\200105300637_19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32" y="2934816"/>
            <a:ext cx="3496544" cy="27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04112" y="6417622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683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Topshiriqni</a:t>
            </a:r>
            <a:r>
              <a:rPr lang="en-US" sz="4000" dirty="0" smtClean="0"/>
              <a:t>  </a:t>
            </a:r>
            <a:r>
              <a:rPr lang="en-US" sz="4000" dirty="0" err="1" smtClean="0"/>
              <a:t>tekshiramiz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0174" y="1340768"/>
            <a:ext cx="36724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61938" y="1340768"/>
            <a:ext cx="367240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360" y="3140968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Sotuvchilik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7888" y="4149080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Tikuvchilik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26378" y="3152016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Quruvchilik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63556" y="4149080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To‘quvchilik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63556" y="5082872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Ovchilik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8272" y="5062264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Suvchilik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5360" y="5904696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75844" y="3152016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Dehqonchilik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508954" y="3152016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508954" y="4152488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75844" y="4130241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Rassomchilik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636086" y="5062264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Dorbozchilik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32848" y="5082872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voychilik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744072" y="5926792"/>
            <a:ext cx="252028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Hunarmandchilik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88396" y="5926792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Qandolatchi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636086" y="5962520"/>
            <a:ext cx="234026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Duradgorchilik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193933">
            <a:off x="1703512" y="2060848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973049">
            <a:off x="3614421" y="2015555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0973049">
            <a:off x="9942055" y="2060847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193933">
            <a:off x="8125728" y="2060847"/>
            <a:ext cx="72008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05304" y="6608039"/>
            <a:ext cx="492034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8525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User\Рабочий стол\онлайн дарс\касблар\200105800823_1889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"/>
          <a:stretch/>
        </p:blipFill>
        <p:spPr bwMode="auto">
          <a:xfrm rot="20838085">
            <a:off x="933419" y="2523423"/>
            <a:ext cx="3252470" cy="3182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87888" y="1772816"/>
            <a:ext cx="5616624" cy="425178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профессия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azina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клад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tarjimon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переводчик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04112" y="645333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510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305">
            <a:off x="7712751" y="2148511"/>
            <a:ext cx="3932719" cy="28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1483265" y="1916832"/>
            <a:ext cx="5904656" cy="444023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“Kim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63589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1368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49244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darsda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онлайн дарс\1-дарсга расмлар\IMG_20200805_062533_5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 bwMode="auto">
          <a:xfrm>
            <a:off x="225232" y="1916832"/>
            <a:ext cx="3278480" cy="3707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3503712" y="2348880"/>
            <a:ext cx="8352928" cy="41764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42900"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oromgoh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dam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4013" indent="-342900">
              <a:buAutoNum type="arabicPeriod"/>
            </a:pP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Oromgoh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to‘la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4013" indent="-342900"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Shahrimizda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imoratlar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qurilgan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4013" indent="-342900"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imoratlar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qad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ko‘tarmoqda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54013" indent="-342900"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loyihasi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4013" indent="-342900">
              <a:buAutoNum type="arabicPeriod"/>
            </a:pP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oshirildi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4013" indent="-342900"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Ta’lim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muassasalari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4013" indent="-342900">
              <a:buAutoNum type="arabicPeriod"/>
            </a:pP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Muassasamizda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texnika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vositalari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42900" indent="-342900">
              <a:buAutoNum type="arabicPeriod"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9736" y="1340768"/>
            <a:ext cx="813690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Oromgoh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imorat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loyiha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muassasa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gap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tuzish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032104" y="6525344"/>
            <a:ext cx="4975057" cy="332656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онлайн дарс\1-дарсга расмлар\IMG_20200804_171024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177">
            <a:off x="905386" y="2102530"/>
            <a:ext cx="3282001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99856" y="1772816"/>
            <a:ext cx="5760640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tarjimon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binokor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kulolchilik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76120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3333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9416" y="1215636"/>
            <a:ext cx="10153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онлайн дарс\касблар\200092200883_33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0" y="1916833"/>
            <a:ext cx="188039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онлайн дарс\касблар\200069800797_21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9" y="3388608"/>
            <a:ext cx="18575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онлайн дарс\касблар\200089900251_63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2" y="4934560"/>
            <a:ext cx="1883428" cy="16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1584" y="1996656"/>
            <a:ext cx="7128792" cy="4528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lotincha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professio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mashg‘ulot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ixtisoslik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nazariy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bilimlar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ko‘nikmalar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majmuiga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tajribali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shaxsning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faoliyat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Documents and Settings\User\Рабочий стол\онлайн дарс\касблар\200069500129_209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954861"/>
            <a:ext cx="2232249" cy="143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User\Рабочий стол\онлайн дарс\касблар\200099000963_18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49" y="3382408"/>
            <a:ext cx="2101299" cy="15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User\Рабочий стол\онлайн дарс\касблар\200033400821_3564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349" y="4982874"/>
            <a:ext cx="2101299" cy="16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80879" y="6477320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8517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9416" y="1215636"/>
            <a:ext cx="1015312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HUNAR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5600" y="2019144"/>
            <a:ext cx="7128792" cy="4528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arabcha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ko‘nikma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mahorat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ustalik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muayyan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ko‘nikma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mahorat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qiladigan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mashg‘ulot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User\Рабочий стол\онлайн дарс\касблар\200016100389_39021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5"/>
          <a:stretch/>
        </p:blipFill>
        <p:spPr bwMode="auto">
          <a:xfrm>
            <a:off x="407368" y="1996656"/>
            <a:ext cx="1770380" cy="1307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C:\Documents and Settings\User\Рабочий стол\онлайн дарс\касблар\200016400316_39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5" y="3359833"/>
            <a:ext cx="1773004" cy="14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User\Рабочий стол\онлайн дарс\касблар\200016900241_389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914179"/>
            <a:ext cx="1770381" cy="16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User\Рабочий стол\онлайн дарс\касблар\200099000310_18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019144"/>
            <a:ext cx="1908212" cy="12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User\Рабочий стол\онлайн дарс\касблар\200099300055_185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18" y="3418677"/>
            <a:ext cx="1962218" cy="13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User\Рабочий стол\онлайн дарс\касблар\200016900371_3878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418" y="4878371"/>
            <a:ext cx="1962218" cy="16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72867" y="6440110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32797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/>
              <a:t>KASBLAR </a:t>
            </a:r>
            <a:endParaRPr lang="ru-RU" sz="4000" dirty="0"/>
          </a:p>
        </p:txBody>
      </p:sp>
      <p:pic>
        <p:nvPicPr>
          <p:cNvPr id="2050" name="Picture 2" descr="C:\Documents and Settings\User\Рабочий стол\онлайн дарс\касблар\200016000617_38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1268760"/>
            <a:ext cx="357572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онлайн дарс\касблар\200017000602_391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251248"/>
            <a:ext cx="3312368" cy="181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онлайн дарс\касблар\200033500014_355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284001"/>
            <a:ext cx="3672408" cy="1784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онлайн дарс\касблар\200102200273_18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1" y="3933056"/>
            <a:ext cx="3600400" cy="2214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User\Рабочий стол\онлайн дарс\касблар\200102700988_186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789040"/>
            <a:ext cx="3456384" cy="233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User\Рабочий стол\онлайн дарс\касблар\200105200508_188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789040"/>
            <a:ext cx="331236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521" y="3210450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5605" y="6147129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1892" y="6133152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6308" y="6092033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ARXITEKTOR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63968" y="3233076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0216" y="3243202"/>
            <a:ext cx="3532232" cy="434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SPORTCHI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76120" y="6473981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1248" y="260648"/>
            <a:ext cx="9144000" cy="6771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340768"/>
            <a:ext cx="114492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Kasblarning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164" y="2456892"/>
            <a:ext cx="36724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164" y="4120324"/>
            <a:ext cx="36724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164" y="4976192"/>
            <a:ext cx="36724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164" y="5733256"/>
            <a:ext cx="36724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Tarjimon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164" y="3287648"/>
            <a:ext cx="3672408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7808" y="2456892"/>
            <a:ext cx="367240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Uchuvchi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7808" y="4125848"/>
            <a:ext cx="367240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Harbiy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67808" y="5000404"/>
            <a:ext cx="367240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67808" y="5729416"/>
            <a:ext cx="367240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Bastakor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67808" y="3322124"/>
            <a:ext cx="367240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Arxitektor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90520" y="2446236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Dasturchi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61136" y="4125848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Huquqshunos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48364" y="4984928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48364" y="5733256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Aktyor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91576" y="3341752"/>
            <a:ext cx="367240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Kutubxonachi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C:\Documents and Settings\User\Рабочий стол\онлайн дарс\1-дарсга расмлар\IMG_20200805_062611_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61550"/>
            <a:ext cx="1224136" cy="8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248128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7383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360" y="2132856"/>
            <a:ext cx="5040560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bo‘lmoqchisiz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kasbni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egallash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oilangizda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egalari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o‘xshashni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istar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edingiz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6080" y="2132856"/>
            <a:ext cx="5040560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kasbni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egallash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avvalo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oilamizda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ishlaydi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onamga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o‘xshab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istayman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1-topshiriq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7408" y="1340768"/>
            <a:ext cx="1081499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591944" y="249289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09888" y="350100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91944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591944" y="573325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176120" y="6381908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5360" y="274638"/>
            <a:ext cx="11449272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/>
              <a:t>BILIB  OLING!!!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7408" y="2492896"/>
            <a:ext cx="10297144" cy="3888432"/>
          </a:xfrm>
        </p:spPr>
        <p:txBody>
          <a:bodyPr>
            <a:normAutofit lnSpcReduction="10000"/>
          </a:bodyPr>
          <a:lstStyle/>
          <a:p>
            <a:pPr algn="ctr"/>
            <a:endParaRPr lang="uz-Cyrl-UZ" sz="35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sohalarni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- </a:t>
            </a:r>
            <a:r>
              <a:rPr lang="en-US" sz="3600" b="1" u="sng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yasaladi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pazanda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chilik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lik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7552"/>
            <a:ext cx="1237888" cy="9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392" y="1556792"/>
            <a:ext cx="1075832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hunar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571</Words>
  <Application>Microsoft Office PowerPoint</Application>
  <PresentationFormat>Произвольный</PresentationFormat>
  <Paragraphs>147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O‘zbek tili</vt:lpstr>
      <vt:lpstr>O‘tgan  darsda  berilgan  topshiriqni  tekshiramiz</vt:lpstr>
      <vt:lpstr>Tayanch  so‘zlar </vt:lpstr>
      <vt:lpstr>Bilib  oling!!!</vt:lpstr>
      <vt:lpstr>Bilib  oling!!!</vt:lpstr>
      <vt:lpstr>KASBLAR </vt:lpstr>
      <vt:lpstr>Презентация PowerPoint</vt:lpstr>
      <vt:lpstr>Презентация PowerPoint</vt:lpstr>
      <vt:lpstr>BILIB  OLING!!!</vt:lpstr>
      <vt:lpstr>1- mashq </vt:lpstr>
      <vt:lpstr>Topshiriq </vt:lpstr>
      <vt:lpstr>Topshiriq </vt:lpstr>
      <vt:lpstr>  </vt:lpstr>
      <vt:lpstr>2-mashq. </vt:lpstr>
      <vt:lpstr>Topshiriqni  tekshiramiz</vt:lpstr>
      <vt:lpstr>Lug‘at</vt:lpstr>
      <vt:lpstr>Uyga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98</cp:revision>
  <dcterms:created xsi:type="dcterms:W3CDTF">2020-08-03T09:44:14Z</dcterms:created>
  <dcterms:modified xsi:type="dcterms:W3CDTF">2020-12-16T16:45:59Z</dcterms:modified>
</cp:coreProperties>
</file>