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306" r:id="rId3"/>
    <p:sldId id="322" r:id="rId4"/>
    <p:sldId id="317" r:id="rId5"/>
    <p:sldId id="319" r:id="rId6"/>
    <p:sldId id="320" r:id="rId7"/>
    <p:sldId id="321" r:id="rId8"/>
    <p:sldId id="324" r:id="rId9"/>
    <p:sldId id="323" r:id="rId10"/>
    <p:sldId id="325" r:id="rId11"/>
    <p:sldId id="326" r:id="rId12"/>
    <p:sldId id="327" r:id="rId13"/>
    <p:sldId id="328" r:id="rId14"/>
    <p:sldId id="316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73" autoAdjust="0"/>
    <p:restoredTop sz="94660"/>
  </p:normalViewPr>
  <p:slideViewPr>
    <p:cSldViewPr>
      <p:cViewPr>
        <p:scale>
          <a:sx n="71" d="100"/>
          <a:sy n="71" d="100"/>
        </p:scale>
        <p:origin x="-810" y="-1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C8DB74-DAA6-4DC5-8FDE-60D162CD8507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B60742-F723-4112-A488-42DA6DC0B6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2939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B60742-F723-4112-A488-42DA6DC0B60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06070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DC3218-A308-45B5-83B7-BF0D4CA0FE9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098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 lIns="0" tIns="0" rIns="0" bIns="0"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AE8CC-12CD-4A51-8196-37D74F41025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04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3FC0BD-E874-4E62-B974-FBE839A4B9F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3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E26986-082A-4C6A-AAA0-428411BA552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654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8015C8-9033-46D7-9192-6D58EEA9626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3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9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5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7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3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EAFC-2921-4C9A-BB1C-780380BB8E1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332656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4" name="object 4"/>
          <p:cNvSpPr txBox="1"/>
          <p:nvPr/>
        </p:nvSpPr>
        <p:spPr>
          <a:xfrm>
            <a:off x="1775520" y="2204865"/>
            <a:ext cx="5688632" cy="2645164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sz="3600" b="1" dirty="0" err="1">
                <a:solidFill>
                  <a:srgbClr val="2365C7"/>
                </a:solidFill>
                <a:latin typeface="Arial"/>
                <a:cs typeface="Arial"/>
              </a:rPr>
              <a:t>Mavzu</a:t>
            </a:r>
            <a:r>
              <a:rPr sz="3600" b="1" dirty="0" smtClean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ru-RU" sz="36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6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600" b="1" dirty="0" err="1" smtClean="0">
                <a:solidFill>
                  <a:srgbClr val="2365C7"/>
                </a:solidFill>
                <a:latin typeface="Arial"/>
                <a:cs typeface="Arial"/>
              </a:rPr>
              <a:t>Mustahkamlash</a:t>
            </a:r>
            <a:endParaRPr lang="en-US" sz="3600" b="1" dirty="0" smtClean="0">
              <a:solidFill>
                <a:srgbClr val="2365C7"/>
              </a:solidFill>
              <a:latin typeface="Arial"/>
              <a:cs typeface="Arial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ru-RU" sz="3600" b="1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(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Belgilash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va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jamlash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olmoshlari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,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ularning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egalik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va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kelishik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qo‘shimchalari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bilan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qo‘llanishi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)</a:t>
            </a:r>
            <a:r>
              <a:rPr lang="ru-RU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endParaRPr sz="2800" b="1" dirty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67408" y="2444206"/>
            <a:ext cx="709093" cy="216024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0"/>
            <a:ext cx="1368152" cy="792087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1" name="Picture 2" descr="C:\Users\akosh\Desktop\онлайн дарс\kitoblar\Без названия (12)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232"/>
          <a:stretch/>
        </p:blipFill>
        <p:spPr bwMode="auto">
          <a:xfrm>
            <a:off x="7896200" y="2045992"/>
            <a:ext cx="3997325" cy="368726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4145281" y="6377943"/>
            <a:ext cx="7748244" cy="276999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Turayeva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Munira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Samatovna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r>
              <a:rPr lang="en-US" dirty="0" err="1" smtClean="0">
                <a:solidFill>
                  <a:srgbClr val="FF0000"/>
                </a:solidFill>
              </a:rPr>
              <a:t>Yashnobod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tumani</a:t>
            </a:r>
            <a:r>
              <a:rPr lang="en-US" dirty="0" smtClean="0">
                <a:solidFill>
                  <a:srgbClr val="FF0000"/>
                </a:solidFill>
              </a:rPr>
              <a:t> 231-maktab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77520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79376" y="1340768"/>
            <a:ext cx="5184576" cy="12961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huquqiga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775412" y="5081827"/>
            <a:ext cx="5081228" cy="12961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kishining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istaklari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bor.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9376" y="3083279"/>
            <a:ext cx="5112568" cy="12961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kutubxona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bor.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775412" y="3429000"/>
            <a:ext cx="5112568" cy="12961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Jahonda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kuchli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 descr="C:\Users\akosh\Desktop\онлайн дарс\odamchalar\FB_IMG_160089018909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316" y="4725144"/>
            <a:ext cx="5257800" cy="1882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 descr="C:\Users\akosh\Desktop\онлайн дарс\odamchalar\FB_IMG_1600890162709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55"/>
          <a:stretch/>
        </p:blipFill>
        <p:spPr bwMode="auto">
          <a:xfrm>
            <a:off x="6704701" y="1340768"/>
            <a:ext cx="5253990" cy="182347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Нижний колонтитул 6"/>
          <p:cNvSpPr>
            <a:spLocks noGrp="1"/>
          </p:cNvSpPr>
          <p:nvPr>
            <p:ph type="ftr" sz="quarter" idx="5"/>
          </p:nvPr>
        </p:nvSpPr>
        <p:spPr>
          <a:xfrm>
            <a:off x="4079776" y="6377943"/>
            <a:ext cx="7878915" cy="276999"/>
          </a:xfrm>
        </p:spPr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                                         </a:t>
            </a:r>
            <a:r>
              <a:rPr lang="en-US" dirty="0" err="1" smtClean="0">
                <a:solidFill>
                  <a:srgbClr val="FF0000"/>
                </a:solidFill>
              </a:rPr>
              <a:t>Turayeva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Munira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Samatovna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r>
              <a:rPr lang="en-US" dirty="0" err="1" smtClean="0">
                <a:solidFill>
                  <a:srgbClr val="FF0000"/>
                </a:solidFill>
              </a:rPr>
              <a:t>Yashnobod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tumani</a:t>
            </a:r>
            <a:r>
              <a:rPr lang="en-US" dirty="0" smtClean="0">
                <a:solidFill>
                  <a:srgbClr val="FF0000"/>
                </a:solidFill>
              </a:rPr>
              <a:t> 231-maktab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2659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855894" y="26064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268760"/>
            <a:ext cx="11737304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Maqollarni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ettiring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4915" y="1988840"/>
            <a:ext cx="1173730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Продолжайте  пословицы по смыслу.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07368" y="3451121"/>
            <a:ext cx="4464496" cy="72008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07368" y="4686146"/>
            <a:ext cx="4464496" cy="72008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kishining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07368" y="5802270"/>
            <a:ext cx="4464496" cy="7200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Выгнутая вверх стрелка 8"/>
          <p:cNvSpPr/>
          <p:nvPr/>
        </p:nvSpPr>
        <p:spPr>
          <a:xfrm>
            <a:off x="5123892" y="2951384"/>
            <a:ext cx="2016224" cy="79208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Выгнутая вверх стрелка 11"/>
          <p:cNvSpPr/>
          <p:nvPr/>
        </p:nvSpPr>
        <p:spPr>
          <a:xfrm>
            <a:off x="5123892" y="4171201"/>
            <a:ext cx="2016224" cy="79208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Выгнутая вверх стрелка 12"/>
          <p:cNvSpPr/>
          <p:nvPr/>
        </p:nvSpPr>
        <p:spPr>
          <a:xfrm>
            <a:off x="5123892" y="5442230"/>
            <a:ext cx="2016224" cy="79208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7275349" y="5838274"/>
            <a:ext cx="4464496" cy="7200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ulug‘lik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bo‘lar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303295" y="4653136"/>
            <a:ext cx="4464496" cy="72008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unumi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ishining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7294004" y="3530061"/>
            <a:ext cx="4464496" cy="72008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baxtni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yetaklab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keladi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6171595" y="6412645"/>
            <a:ext cx="5839151" cy="276999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Turayeva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Munira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Samatovna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r>
              <a:rPr lang="en-US" dirty="0" err="1" smtClean="0">
                <a:solidFill>
                  <a:srgbClr val="FF0000"/>
                </a:solidFill>
              </a:rPr>
              <a:t>Yashnobod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tumani</a:t>
            </a:r>
            <a:r>
              <a:rPr lang="en-US" dirty="0" smtClean="0">
                <a:solidFill>
                  <a:srgbClr val="FF0000"/>
                </a:solidFill>
              </a:rPr>
              <a:t> 231-maktab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7770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855894" y="26064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32859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Cyrl-UZ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Qiziqarli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faktlar</a:t>
            </a:r>
            <a:r>
              <a:rPr lang="uz-Cyrl-UZ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32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Интересные </a:t>
            </a:r>
            <a:r>
              <a:rPr lang="ru-RU" sz="3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факты</a:t>
            </a:r>
            <a:r>
              <a:rPr lang="uz-Cyrl-UZ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32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Dunyodagi</a:t>
            </a:r>
            <a:r>
              <a:rPr lang="en-US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ilk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kitoblar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oldin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paydo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sham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eritmasidan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tayyorlangan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Ammo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Priss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qo‘lyozmasi</a:t>
            </a:r>
            <a:r>
              <a:rPr lang="en-US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nomlangan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qadimiy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yarim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oldin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papirus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yozilgan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bo‘yicha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jami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130 </a:t>
            </a:r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millionta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kitoblarning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donasi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asarlar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miqdori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hisob-kitob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qilingan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4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sirli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sifatida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Voynich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qo‘lyozmasi</a:t>
            </a:r>
            <a:r>
              <a:rPr lang="en-US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e’tirof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etiladi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24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kitobda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qaysidir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o‘simlik</a:t>
            </a:r>
            <a:r>
              <a:rPr lang="en-US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boradi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Biroq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insoniyat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tarixida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bo‘lmagan</a:t>
            </a:r>
            <a:r>
              <a:rPr lang="en-US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tilda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yozilgani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bois </a:t>
            </a:r>
            <a:r>
              <a:rPr lang="en-US" sz="24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olimlar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hali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hanuz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o‘qiy</a:t>
            </a:r>
            <a:r>
              <a:rPr lang="en-US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olishmayapti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Dunyodagi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qimmat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«Lester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majmuasi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deb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nomlanib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Leonardo da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Vinchi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qalamiga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mansub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kimoshdi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savdosida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Bill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Geytsga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24 million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dollarga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sotilgan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Ajablanarlisi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ushbu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kitobni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ko‘zgu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yordamisiz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o‘qib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bo‘lmaydi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6270921" y="6377943"/>
            <a:ext cx="5695135" cy="276999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Turayeva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Munira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Samatovna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r>
              <a:rPr lang="en-US" dirty="0" err="1" smtClean="0">
                <a:solidFill>
                  <a:srgbClr val="FF0000"/>
                </a:solidFill>
              </a:rPr>
              <a:t>Yashnobod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tumani</a:t>
            </a:r>
            <a:r>
              <a:rPr lang="en-US" dirty="0" smtClean="0">
                <a:solidFill>
                  <a:srgbClr val="FF0000"/>
                </a:solidFill>
              </a:rPr>
              <a:t> 231-maktab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105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855894" y="26064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32859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smtClean="0"/>
              <a:t> 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«Ming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kecha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ertagini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deyarli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barchamiz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o‘qib</a:t>
            </a:r>
            <a:r>
              <a:rPr lang="en-US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chiqqanmiz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Ammo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narsani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bilmaymiz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Kitobning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dastlab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chop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etilgan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variantida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Oloviddin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arab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xitoylik</a:t>
            </a:r>
            <a:r>
              <a:rPr lang="en-US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sifatida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tasvirlangan</a:t>
            </a:r>
            <a:r>
              <a:rPr lang="en-US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Kerrollning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«Alisa 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‘’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jizalar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mamlakatida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kitobi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sotuvi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Xitoyda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qat’iyan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ta’qiqlab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qo‘yilgan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Bunga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asardagi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hayvonlarning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tilida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gapirishi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sabab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ko‘rsatilgan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b="1" dirty="0" smtClean="0">
              <a:solidFill>
                <a:srgbClr val="C0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4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Dunyoda</a:t>
            </a:r>
            <a:r>
              <a:rPr lang="en-US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chop </a:t>
            </a:r>
            <a:r>
              <a:rPr lang="en-US" sz="24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etish</a:t>
            </a:r>
            <a:r>
              <a:rPr lang="en-US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texnologiyasi</a:t>
            </a:r>
            <a:r>
              <a:rPr lang="en-US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paydo</a:t>
            </a:r>
            <a:r>
              <a:rPr lang="en-US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bo‘lgandan</a:t>
            </a:r>
            <a:r>
              <a:rPr lang="en-US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</a:t>
            </a:r>
            <a:r>
              <a:rPr lang="en-US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jami</a:t>
            </a:r>
            <a:r>
              <a:rPr lang="en-US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milliardga</a:t>
            </a:r>
            <a:r>
              <a:rPr lang="en-US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yaqin</a:t>
            </a:r>
            <a:r>
              <a:rPr lang="en-US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nashr</a:t>
            </a:r>
            <a:r>
              <a:rPr lang="en-US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etilgan</a:t>
            </a:r>
            <a:r>
              <a:rPr lang="en-US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Ilk roman </a:t>
            </a:r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sifatida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yilcha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oldin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Yaponiyada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bitilgan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Gendzi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qissasi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tan </a:t>
            </a:r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olingan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Qadimiy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ssiriyada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oddiy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loydan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tayyorlangan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Vellingtonda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dunyodagi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og‘ir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vaznli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saqlanadi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kitobning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sof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vazni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50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kilogrammga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6233513" y="6376691"/>
            <a:ext cx="5767143" cy="276999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Turayeva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Munira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Samatovna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r>
              <a:rPr lang="en-US" dirty="0" err="1" smtClean="0">
                <a:solidFill>
                  <a:srgbClr val="FF0000"/>
                </a:solidFill>
              </a:rPr>
              <a:t>Yashnobod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tumani</a:t>
            </a:r>
            <a:r>
              <a:rPr lang="en-US" dirty="0" smtClean="0">
                <a:solidFill>
                  <a:srgbClr val="FF0000"/>
                </a:solidFill>
              </a:rPr>
              <a:t> 231-maktab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1524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Шестиугольник 3"/>
          <p:cNvSpPr/>
          <p:nvPr/>
        </p:nvSpPr>
        <p:spPr>
          <a:xfrm>
            <a:off x="4943872" y="1700808"/>
            <a:ext cx="6840760" cy="4680520"/>
          </a:xfrm>
          <a:prstGeom prst="hexagon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Belgilash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olmoshlari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47" name="Picture 3" descr="C:\Users\akosh\Desktop\онлайн дарс\odamchalar\FB_IMG_160089050098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408" y="1916832"/>
            <a:ext cx="3528392" cy="41044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6240016" y="6381328"/>
            <a:ext cx="5767143" cy="276999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Turayeva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Munira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Samatovna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r>
              <a:rPr lang="en-US" dirty="0" err="1" smtClean="0">
                <a:solidFill>
                  <a:srgbClr val="FF0000"/>
                </a:solidFill>
              </a:rPr>
              <a:t>Yashnobod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tumani</a:t>
            </a:r>
            <a:r>
              <a:rPr lang="en-US" dirty="0" smtClean="0">
                <a:solidFill>
                  <a:srgbClr val="FF0000"/>
                </a:solidFill>
              </a:rPr>
              <a:t> 231-maktab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7328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 txBox="1">
            <a:spLocks/>
          </p:cNvSpPr>
          <p:nvPr/>
        </p:nvSpPr>
        <p:spPr>
          <a:xfrm>
            <a:off x="695400" y="277520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63352" y="1268760"/>
            <a:ext cx="11665296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maqollar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847528" y="2132856"/>
            <a:ext cx="4032448" cy="1138699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Baxt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belgisi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6240016" y="2096343"/>
            <a:ext cx="4032448" cy="1138699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Avval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o‘rgat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269086" y="3717032"/>
            <a:ext cx="4170729" cy="1138699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davlatdan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qimmat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7824192" y="3743509"/>
            <a:ext cx="4176464" cy="1138699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Go‘zallik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-u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ma‘rifatda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2063552" y="5373216"/>
            <a:ext cx="4032448" cy="1138699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6600056" y="5350150"/>
            <a:ext cx="4032448" cy="1138699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topmay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maqtanma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267908" y="3703792"/>
            <a:ext cx="1836204" cy="113869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aqollar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 flipH="1" flipV="1">
            <a:off x="5447928" y="3221802"/>
            <a:ext cx="342038" cy="4819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flipV="1">
            <a:off x="6354144" y="3186496"/>
            <a:ext cx="234026" cy="5172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5" idx="3"/>
          </p:cNvCxnSpPr>
          <p:nvPr/>
        </p:nvCxnSpPr>
        <p:spPr>
          <a:xfrm>
            <a:off x="7104112" y="4273142"/>
            <a:ext cx="57047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>
            <a:stCxn id="5" idx="1"/>
          </p:cNvCxnSpPr>
          <p:nvPr/>
        </p:nvCxnSpPr>
        <p:spPr>
          <a:xfrm flipH="1">
            <a:off x="4583832" y="4273142"/>
            <a:ext cx="68407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>
            <a:off x="6471157" y="4842491"/>
            <a:ext cx="776971" cy="5307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 flipH="1">
            <a:off x="4925870" y="4842491"/>
            <a:ext cx="954106" cy="5076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6100457" y="6340876"/>
            <a:ext cx="5911159" cy="295945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Turayeva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Munira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Samatovna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r>
              <a:rPr lang="en-US" dirty="0" err="1" smtClean="0">
                <a:solidFill>
                  <a:srgbClr val="FF0000"/>
                </a:solidFill>
              </a:rPr>
              <a:t>Yashnobod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tumani</a:t>
            </a:r>
            <a:r>
              <a:rPr lang="en-US" dirty="0" smtClean="0">
                <a:solidFill>
                  <a:srgbClr val="FF0000"/>
                </a:solidFill>
              </a:rPr>
              <a:t> 231-maktab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9814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79776" y="1350417"/>
            <a:ext cx="4248472" cy="6010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biz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- …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Шестиугольник 2"/>
          <p:cNvSpPr/>
          <p:nvPr/>
        </p:nvSpPr>
        <p:spPr>
          <a:xfrm>
            <a:off x="479376" y="1650921"/>
            <a:ext cx="2952328" cy="2016224"/>
          </a:xfrm>
          <a:prstGeom prst="hexag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do‘stimiz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друг</a:t>
            </a:r>
            <a:endParaRPr lang="ru-RU" sz="3000" dirty="0"/>
          </a:p>
        </p:txBody>
      </p:sp>
      <p:sp>
        <p:nvSpPr>
          <p:cNvPr id="4" name="Шестиугольник 3"/>
          <p:cNvSpPr/>
          <p:nvPr/>
        </p:nvSpPr>
        <p:spPr>
          <a:xfrm>
            <a:off x="1955540" y="4401108"/>
            <a:ext cx="3564396" cy="2016224"/>
          </a:xfrm>
          <a:prstGeom prst="hex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masalahatchi</a:t>
            </a:r>
            <a:endParaRPr lang="ru-RU" sz="3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советчик</a:t>
            </a:r>
          </a:p>
          <a:p>
            <a:pPr algn="ctr"/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Шестиугольник 4"/>
          <p:cNvSpPr/>
          <p:nvPr/>
        </p:nvSpPr>
        <p:spPr>
          <a:xfrm>
            <a:off x="7680176" y="4372508"/>
            <a:ext cx="3564396" cy="2016224"/>
          </a:xfrm>
          <a:prstGeom prst="hexag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kelajagimiz</a:t>
            </a:r>
            <a:endParaRPr lang="ru-RU" sz="3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будущее</a:t>
            </a:r>
          </a:p>
          <a:p>
            <a:pPr algn="ctr"/>
            <a:endParaRPr lang="ru-RU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Шестиугольник 5"/>
          <p:cNvSpPr/>
          <p:nvPr/>
        </p:nvSpPr>
        <p:spPr>
          <a:xfrm>
            <a:off x="8976320" y="1509936"/>
            <a:ext cx="2952328" cy="2016224"/>
          </a:xfrm>
          <a:prstGeom prst="hexagon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9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Huquqimiz</a:t>
            </a:r>
            <a:endParaRPr lang="en-US" sz="29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право</a:t>
            </a:r>
            <a:endParaRPr lang="en-US" sz="29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C:\Users\akosh\Desktop\онлайн дарс\odamchalar\FB_IMG_160121755490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0517" y="2410036"/>
            <a:ext cx="1849052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Прямая со стрелкой 7"/>
          <p:cNvCxnSpPr/>
          <p:nvPr/>
        </p:nvCxnSpPr>
        <p:spPr>
          <a:xfrm flipH="1">
            <a:off x="3503712" y="1951424"/>
            <a:ext cx="1224136" cy="7076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H="1">
            <a:off x="4295800" y="1951424"/>
            <a:ext cx="432048" cy="22696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7680176" y="1951424"/>
            <a:ext cx="1152128" cy="5666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7680176" y="1951424"/>
            <a:ext cx="936104" cy="22696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Нижний колонтитул 6"/>
          <p:cNvSpPr>
            <a:spLocks noGrp="1"/>
          </p:cNvSpPr>
          <p:nvPr>
            <p:ph type="ftr" sz="quarter" idx="5"/>
          </p:nvPr>
        </p:nvSpPr>
        <p:spPr>
          <a:xfrm>
            <a:off x="6204012" y="6388732"/>
            <a:ext cx="5839152" cy="276999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Turayeva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Munira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Samatovna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r>
              <a:rPr lang="en-US" dirty="0" err="1" smtClean="0">
                <a:solidFill>
                  <a:srgbClr val="FF0000"/>
                </a:solidFill>
              </a:rPr>
              <a:t>Yashnobod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tumani</a:t>
            </a:r>
            <a:r>
              <a:rPr lang="en-US" dirty="0" smtClean="0">
                <a:solidFill>
                  <a:srgbClr val="FF0000"/>
                </a:solidFill>
              </a:rPr>
              <a:t> 231-maktab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728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77520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4444" y="1331640"/>
            <a:ext cx="11593288" cy="518457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Belgilash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olmoshlari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olmoshlariga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u="sng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so‘zini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kosh\Desktop\онлайн дарс\odamchalar\FB_IMG_16008901501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6160" y="3501008"/>
            <a:ext cx="2880320" cy="2262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6190678" y="6213067"/>
            <a:ext cx="5767144" cy="278904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Turayeva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Munira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Samatovna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r>
              <a:rPr lang="en-US" dirty="0" err="1" smtClean="0">
                <a:solidFill>
                  <a:srgbClr val="FF0000"/>
                </a:solidFill>
              </a:rPr>
              <a:t>Yashnobod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tumani</a:t>
            </a:r>
            <a:r>
              <a:rPr lang="en-US" dirty="0" smtClean="0">
                <a:solidFill>
                  <a:srgbClr val="FF0000"/>
                </a:solidFill>
              </a:rPr>
              <a:t> 231-maktab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2557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3352" y="1268760"/>
            <a:ext cx="11737304" cy="53285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Jamlash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olmoshlariga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bari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buyumlar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shaxslarni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jamlab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ko‘rsatadi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Bog‘dagi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qizil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sariq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yashil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gullar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bir-biridan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chiroyli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695400" y="277520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akosh\Desktop\онлайн дарс\odamchalar\FB_IMG_160093334917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0216" y="3068960"/>
            <a:ext cx="3219822" cy="2643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6305521" y="6309320"/>
            <a:ext cx="5695135" cy="276999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Turayeva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Munira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Samatovna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r>
              <a:rPr lang="en-US" dirty="0" err="1" smtClean="0">
                <a:solidFill>
                  <a:srgbClr val="FF0000"/>
                </a:solidFill>
              </a:rPr>
              <a:t>Yashnobod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tumani</a:t>
            </a:r>
            <a:r>
              <a:rPr lang="en-US" dirty="0" smtClean="0">
                <a:solidFill>
                  <a:srgbClr val="FF0000"/>
                </a:solidFill>
              </a:rPr>
              <a:t> 231-maktab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6206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3352" y="1412776"/>
            <a:ext cx="11737304" cy="53285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Belgilash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jamlash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olmoshlari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egalik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kelishik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qo‘shimchalarini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vazifalarni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</a:p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ammaning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ko‘ngli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xotirjam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Barchamiz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o‘qidik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  </a:t>
            </a: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</a:t>
            </a:r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695400" y="277520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4367808" y="6381328"/>
            <a:ext cx="6048672" cy="276999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Turayeva</a:t>
            </a: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Munira</a:t>
            </a: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Samatovna</a:t>
            </a: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. </a:t>
            </a:r>
            <a:r>
              <a:rPr lang="en-US" dirty="0" err="1" smtClean="0">
                <a:solidFill>
                  <a:srgbClr val="FF0000"/>
                </a:solidFill>
              </a:rPr>
              <a:t>Yashnobod</a:t>
            </a: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tumani</a:t>
            </a: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231-maktab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455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77520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Gaplardagi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jamlash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olmoshlarini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2951" y="2492896"/>
            <a:ext cx="11737304" cy="72008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O‘rmondagi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jonzotlarning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barchasi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daryo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bordilar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1717" y="3645024"/>
            <a:ext cx="11737304" cy="72008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Bugun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o‘ttiz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nafar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o‘quvchi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7001" y="4713893"/>
            <a:ext cx="11737304" cy="72008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Hodimlar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ishchilar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vaqtli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47001" y="5733256"/>
            <a:ext cx="11737304" cy="72008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Osmon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bularning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bir-biridan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go‘zal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5"/>
          </p:nvPr>
        </p:nvSpPr>
        <p:spPr>
          <a:xfrm>
            <a:off x="6325120" y="6411743"/>
            <a:ext cx="5695135" cy="276999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Turayeva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Munira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Samatovna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r>
              <a:rPr lang="en-US" dirty="0" err="1" smtClean="0">
                <a:solidFill>
                  <a:srgbClr val="FF0000"/>
                </a:solidFill>
              </a:rPr>
              <a:t>Yashnobod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tumani</a:t>
            </a:r>
            <a:r>
              <a:rPr lang="en-US" dirty="0" smtClean="0">
                <a:solidFill>
                  <a:srgbClr val="FF0000"/>
                </a:solidFill>
              </a:rPr>
              <a:t> 231-maktab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3026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77520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32-конечная звезда 2"/>
          <p:cNvSpPr/>
          <p:nvPr/>
        </p:nvSpPr>
        <p:spPr>
          <a:xfrm>
            <a:off x="407368" y="1421160"/>
            <a:ext cx="5040560" cy="1304528"/>
          </a:xfrm>
          <a:prstGeom prst="star32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32-конечная звезда 3"/>
          <p:cNvSpPr/>
          <p:nvPr/>
        </p:nvSpPr>
        <p:spPr>
          <a:xfrm>
            <a:off x="582688" y="3097596"/>
            <a:ext cx="4896544" cy="1311351"/>
          </a:xfrm>
          <a:prstGeom prst="star32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32-конечная звезда 4"/>
          <p:cNvSpPr/>
          <p:nvPr/>
        </p:nvSpPr>
        <p:spPr>
          <a:xfrm>
            <a:off x="6402451" y="3068960"/>
            <a:ext cx="5184576" cy="1311351"/>
          </a:xfrm>
          <a:prstGeom prst="star32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32-конечная звезда 5"/>
          <p:cNvSpPr/>
          <p:nvPr/>
        </p:nvSpPr>
        <p:spPr>
          <a:xfrm>
            <a:off x="6132004" y="1421160"/>
            <a:ext cx="5404266" cy="1304528"/>
          </a:xfrm>
          <a:prstGeom prst="star32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 descr="C:\Users\akosh\Desktop\онлайн дарс\odamchalar\FB_IMG_1600890506385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80"/>
          <a:stretch/>
        </p:blipFill>
        <p:spPr bwMode="auto">
          <a:xfrm>
            <a:off x="4295800" y="4719083"/>
            <a:ext cx="3960440" cy="185892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Нижний колонтитул 7"/>
          <p:cNvSpPr>
            <a:spLocks noGrp="1"/>
          </p:cNvSpPr>
          <p:nvPr>
            <p:ph type="ftr" sz="quarter" idx="5"/>
          </p:nvPr>
        </p:nvSpPr>
        <p:spPr>
          <a:xfrm>
            <a:off x="5967151" y="6432301"/>
            <a:ext cx="6055176" cy="276999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Turayeva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Munira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Samatovna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r>
              <a:rPr lang="en-US" dirty="0" err="1" smtClean="0">
                <a:solidFill>
                  <a:srgbClr val="FF0000"/>
                </a:solidFill>
              </a:rPr>
              <a:t>Yashnobod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tumani</a:t>
            </a:r>
            <a:r>
              <a:rPr lang="en-US" dirty="0" smtClean="0">
                <a:solidFill>
                  <a:srgbClr val="FF0000"/>
                </a:solidFill>
              </a:rPr>
              <a:t> 231-maktab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405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3352" y="1988840"/>
            <a:ext cx="1166529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Расположите слова по порядку и составьте предложения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88268"/>
            <a:ext cx="11665296" cy="5565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So‘zlarni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tartib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joylashtirib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endParaRPr lang="ru-RU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31322" y="2708920"/>
            <a:ext cx="4680520" cy="172819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huquq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431322" y="4797152"/>
            <a:ext cx="4680520" cy="1728192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kutubxona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7248128" y="4851521"/>
            <a:ext cx="4680520" cy="172819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Kishining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istaklari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7204792" y="2745360"/>
            <a:ext cx="4680520" cy="172819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jahonda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kuchli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C:\Users\akosh\Desktop\онлайн дарс\odamchalar\FB_IMG_160121754232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3468" y="2785719"/>
            <a:ext cx="1800200" cy="3779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Заголовок 1"/>
          <p:cNvSpPr txBox="1">
            <a:spLocks/>
          </p:cNvSpPr>
          <p:nvPr/>
        </p:nvSpPr>
        <p:spPr>
          <a:xfrm>
            <a:off x="695400" y="277520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3071664" y="6377943"/>
            <a:ext cx="5832647" cy="276999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Turayeva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Munira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Samatovna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r>
              <a:rPr lang="en-US" dirty="0" err="1" smtClean="0">
                <a:solidFill>
                  <a:srgbClr val="FF0000"/>
                </a:solidFill>
              </a:rPr>
              <a:t>Yashnobod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tumani</a:t>
            </a:r>
            <a:r>
              <a:rPr lang="en-US" dirty="0" smtClean="0">
                <a:solidFill>
                  <a:srgbClr val="FF0000"/>
                </a:solidFill>
              </a:rPr>
              <a:t> 231-maktab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2999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6" grpId="0" animBg="1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4369</TotalTime>
  <Words>583</Words>
  <Application>Microsoft Office PowerPoint</Application>
  <PresentationFormat>Произвольный</PresentationFormat>
  <Paragraphs>119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407</cp:revision>
  <dcterms:created xsi:type="dcterms:W3CDTF">2020-08-03T09:44:14Z</dcterms:created>
  <dcterms:modified xsi:type="dcterms:W3CDTF">2020-12-16T14:16:19Z</dcterms:modified>
</cp:coreProperties>
</file>