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06" r:id="rId3"/>
    <p:sldId id="322" r:id="rId4"/>
    <p:sldId id="317" r:id="rId5"/>
    <p:sldId id="319" r:id="rId6"/>
    <p:sldId id="320" r:id="rId7"/>
    <p:sldId id="321" r:id="rId8"/>
    <p:sldId id="324" r:id="rId9"/>
    <p:sldId id="323" r:id="rId10"/>
    <p:sldId id="325" r:id="rId11"/>
    <p:sldId id="326" r:id="rId12"/>
    <p:sldId id="327" r:id="rId13"/>
    <p:sldId id="328" r:id="rId14"/>
    <p:sldId id="31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73" autoAdjust="0"/>
    <p:restoredTop sz="94660"/>
  </p:normalViewPr>
  <p:slideViewPr>
    <p:cSldViewPr>
      <p:cViewPr>
        <p:scale>
          <a:sx n="71" d="100"/>
          <a:sy n="71" d="100"/>
        </p:scale>
        <p:origin x="-810" y="-1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C8DB74-DAA6-4DC5-8FDE-60D162CD8507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B60742-F723-4112-A488-42DA6DC0B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939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B60742-F723-4112-A488-42DA6DC0B60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607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C3218-A308-45B5-83B7-BF0D4CA0FE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AE8CC-12CD-4A51-8196-37D74F41025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FC0BD-E874-4E62-B974-FBE839A4B9F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26986-082A-4C6A-AAA0-428411BA552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015C8-9033-46D7-9192-6D58EEA9626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EAFC-2921-4C9A-BB1C-780380BB8E1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1775520" y="2204865"/>
            <a:ext cx="5688632" cy="264516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Mustahkamlash</a:t>
            </a:r>
            <a:endParaRPr lang="en-US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ru-RU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Belgilash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jamlash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olmoshlari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egalik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kelishik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qo‘shimchalari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bilan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7408" y="2444206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Picture 2" descr="C:\Users\akosh\Desktop\онлайн дарс\kitoblar\Без названия (12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32"/>
          <a:stretch/>
        </p:blipFill>
        <p:spPr bwMode="auto">
          <a:xfrm>
            <a:off x="7896200" y="2045992"/>
            <a:ext cx="3997325" cy="36872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7748244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9376" y="1340768"/>
            <a:ext cx="5184576" cy="12961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75412" y="5081827"/>
            <a:ext cx="5081228" cy="12961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istaklari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376" y="3083279"/>
            <a:ext cx="5112568" cy="12961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75412" y="3429000"/>
            <a:ext cx="5112568" cy="12961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odamchalar\FB_IMG_1600890189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16" y="4725144"/>
            <a:ext cx="5257800" cy="188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akosh\Desktop\онлайн дарс\odamchalar\FB_IMG_1600890162709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55"/>
          <a:stretch/>
        </p:blipFill>
        <p:spPr bwMode="auto">
          <a:xfrm>
            <a:off x="6704701" y="1340768"/>
            <a:ext cx="5253990" cy="18234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4079776" y="6377943"/>
            <a:ext cx="7878915" cy="276999"/>
          </a:xfrm>
        </p:spPr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                                         </a:t>
            </a:r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65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55894" y="26064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4915" y="1988840"/>
            <a:ext cx="1173730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Продолжайте  пословицы по смыслу.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3451121"/>
            <a:ext cx="4464496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7368" y="4686146"/>
            <a:ext cx="446449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7368" y="5802270"/>
            <a:ext cx="4464496" cy="7200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5123892" y="2951384"/>
            <a:ext cx="2016224" cy="79208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5123892" y="4171201"/>
            <a:ext cx="2016224" cy="79208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5123892" y="5442230"/>
            <a:ext cx="2016224" cy="79208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75349" y="5838274"/>
            <a:ext cx="4464496" cy="7200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303295" y="4653136"/>
            <a:ext cx="446449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ishining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294004" y="3530061"/>
            <a:ext cx="4464496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6171595" y="6412645"/>
            <a:ext cx="5839151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77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55894" y="26064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faktlar</a:t>
            </a:r>
            <a:r>
              <a:rPr lang="uz-Cyrl-UZ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Интересные </a:t>
            </a:r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факты</a:t>
            </a:r>
            <a:r>
              <a:rPr lang="uz-Cyrl-UZ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sham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Priss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qo‘lyozmasi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papirus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130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millionta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kitoblarning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donasi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hisob-kitob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sirli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Voynich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qo‘lyozmasi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e’tirof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qaysidir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tarixida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yozilgani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bois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hanuz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olishmayapti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«Lester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deb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Leonardo da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kimoshdi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savdosida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Bill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Geytsga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million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dollarga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Ajablanarlisi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yordamisiz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270921" y="6377943"/>
            <a:ext cx="5695135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10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55894" y="26064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 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«Ming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ertagini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barchamiz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chiqqanmiz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bilmaymiz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variantida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Oloviddin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xitoylik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Kerrollning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«Alisa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‘’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jizalar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mamlakatida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sotuvi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Xitoyda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qat’iyan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ta’qiqlab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asardagi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gapirishi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 smtClean="0">
              <a:solidFill>
                <a:srgbClr val="C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texnologiyasi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bo‘lgandan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milliardga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roman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yilcha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Yaponiyada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bitilgan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Gendzi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qissasi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tan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ssiriyada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loydan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Vellingtonda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vaznli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kilogrammga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233513" y="6376691"/>
            <a:ext cx="5767143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52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4943872" y="1700808"/>
            <a:ext cx="6840760" cy="4680520"/>
          </a:xfrm>
          <a:prstGeom prst="hexagon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 descr="C:\Users\akosh\Desktop\онлайн дарс\odamchalar\FB_IMG_16008905009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1916832"/>
            <a:ext cx="3528392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240016" y="6381328"/>
            <a:ext cx="5767143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2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847528" y="2132856"/>
            <a:ext cx="4032448" cy="1138699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6240016" y="2096343"/>
            <a:ext cx="4032448" cy="113869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69086" y="3717032"/>
            <a:ext cx="4170729" cy="1138699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7824192" y="3743509"/>
            <a:ext cx="4176464" cy="1138699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ma‘rifatda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2063552" y="5373216"/>
            <a:ext cx="4032448" cy="1138699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6600056" y="5350150"/>
            <a:ext cx="4032448" cy="113869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maqtanma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67908" y="3703792"/>
            <a:ext cx="1836204" cy="113869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aqollar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5447928" y="3221802"/>
            <a:ext cx="342038" cy="4819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6354144" y="3186496"/>
            <a:ext cx="234026" cy="5172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5" idx="3"/>
          </p:cNvCxnSpPr>
          <p:nvPr/>
        </p:nvCxnSpPr>
        <p:spPr>
          <a:xfrm>
            <a:off x="7104112" y="4273142"/>
            <a:ext cx="5704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5" idx="1"/>
          </p:cNvCxnSpPr>
          <p:nvPr/>
        </p:nvCxnSpPr>
        <p:spPr>
          <a:xfrm flipH="1">
            <a:off x="4583832" y="4273142"/>
            <a:ext cx="6840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6471157" y="4842491"/>
            <a:ext cx="776971" cy="530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4925870" y="4842491"/>
            <a:ext cx="954106" cy="5076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100457" y="6340876"/>
            <a:ext cx="5911159" cy="295945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1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9776" y="1350417"/>
            <a:ext cx="4248472" cy="6010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…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479376" y="1650921"/>
            <a:ext cx="2952328" cy="2016224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do‘stimiz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</a:t>
            </a:r>
            <a:endParaRPr lang="ru-RU" sz="3000" dirty="0"/>
          </a:p>
        </p:txBody>
      </p:sp>
      <p:sp>
        <p:nvSpPr>
          <p:cNvPr id="4" name="Шестиугольник 3"/>
          <p:cNvSpPr/>
          <p:nvPr/>
        </p:nvSpPr>
        <p:spPr>
          <a:xfrm>
            <a:off x="1955540" y="4401108"/>
            <a:ext cx="3564396" cy="2016224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masalahatchi</a:t>
            </a:r>
            <a:endParaRPr lang="ru-RU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советчик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7680176" y="4372508"/>
            <a:ext cx="3564396" cy="2016224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kelajagimiz</a:t>
            </a:r>
            <a:endParaRPr lang="ru-RU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будущее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8976320" y="1509936"/>
            <a:ext cx="2952328" cy="2016224"/>
          </a:xfrm>
          <a:prstGeom prst="hexag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9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Huquqimiz</a:t>
            </a:r>
            <a:endParaRPr lang="en-US" sz="29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</a:t>
            </a:r>
            <a:endParaRPr lang="en-US" sz="29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odamchalar\FB_IMG_16012175549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517" y="2410036"/>
            <a:ext cx="184905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3503712" y="1951424"/>
            <a:ext cx="1224136" cy="7076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4295800" y="1951424"/>
            <a:ext cx="432048" cy="2269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680176" y="1951424"/>
            <a:ext cx="1152128" cy="5666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680176" y="1951424"/>
            <a:ext cx="936104" cy="2269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6204012" y="6388732"/>
            <a:ext cx="5839152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2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444" y="1331640"/>
            <a:ext cx="11593288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odamchalar\FB_IMG_16008901501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3501008"/>
            <a:ext cx="2880320" cy="226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190678" y="6213067"/>
            <a:ext cx="5767144" cy="278904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55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Bog‘dagi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odamchalar\FB_IMG_16009333491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3068960"/>
            <a:ext cx="3219822" cy="264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305521" y="6309320"/>
            <a:ext cx="5695135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20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412776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ammaning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xotirjam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o‘qidik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4367808" y="6381328"/>
            <a:ext cx="6048672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231-maktab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45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Gaplardagi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jamlash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2951" y="2492896"/>
            <a:ext cx="11737304" cy="7200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jonzotlarning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1717" y="3645024"/>
            <a:ext cx="11737304" cy="7200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7001" y="4713893"/>
            <a:ext cx="11737304" cy="7200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Hodimlar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7001" y="5733256"/>
            <a:ext cx="11737304" cy="7200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6325120" y="6411743"/>
            <a:ext cx="5695135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02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32-конечная звезда 2"/>
          <p:cNvSpPr/>
          <p:nvPr/>
        </p:nvSpPr>
        <p:spPr>
          <a:xfrm>
            <a:off x="407368" y="1421160"/>
            <a:ext cx="5040560" cy="1304528"/>
          </a:xfrm>
          <a:prstGeom prst="star32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2-конечная звезда 3"/>
          <p:cNvSpPr/>
          <p:nvPr/>
        </p:nvSpPr>
        <p:spPr>
          <a:xfrm>
            <a:off x="582688" y="3097596"/>
            <a:ext cx="4896544" cy="1311351"/>
          </a:xfrm>
          <a:prstGeom prst="star32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32-конечная звезда 4"/>
          <p:cNvSpPr/>
          <p:nvPr/>
        </p:nvSpPr>
        <p:spPr>
          <a:xfrm>
            <a:off x="6402451" y="3068960"/>
            <a:ext cx="5184576" cy="1311351"/>
          </a:xfrm>
          <a:prstGeom prst="star32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32-конечная звезда 5"/>
          <p:cNvSpPr/>
          <p:nvPr/>
        </p:nvSpPr>
        <p:spPr>
          <a:xfrm>
            <a:off x="6132004" y="1421160"/>
            <a:ext cx="5404266" cy="1304528"/>
          </a:xfrm>
          <a:prstGeom prst="star32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C:\Users\akosh\Desktop\онлайн дарс\odamchalar\FB_IMG_160089050638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80"/>
          <a:stretch/>
        </p:blipFill>
        <p:spPr bwMode="auto">
          <a:xfrm>
            <a:off x="4295800" y="4719083"/>
            <a:ext cx="3960440" cy="18589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5967151" y="6432301"/>
            <a:ext cx="6055176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40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988840"/>
            <a:ext cx="1166529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Расположите слова по порядку и составьте предложения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88268"/>
            <a:ext cx="11665296" cy="5565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31322" y="2708920"/>
            <a:ext cx="4680520" cy="172819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31322" y="4797152"/>
            <a:ext cx="4680520" cy="172819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248128" y="4851521"/>
            <a:ext cx="4680520" cy="172819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istaklari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204792" y="2745360"/>
            <a:ext cx="4680520" cy="172819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odamchalar\FB_IMG_16012175423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468" y="2785719"/>
            <a:ext cx="1800200" cy="377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3071664" y="6377943"/>
            <a:ext cx="5832647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99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4369</TotalTime>
  <Words>583</Words>
  <Application>Microsoft Office PowerPoint</Application>
  <PresentationFormat>Произвольный</PresentationFormat>
  <Paragraphs>119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407</cp:revision>
  <dcterms:created xsi:type="dcterms:W3CDTF">2020-08-03T09:44:14Z</dcterms:created>
  <dcterms:modified xsi:type="dcterms:W3CDTF">2020-12-16T14:16:19Z</dcterms:modified>
</cp:coreProperties>
</file>