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06" r:id="rId3"/>
    <p:sldId id="268" r:id="rId4"/>
    <p:sldId id="297" r:id="rId5"/>
    <p:sldId id="307" r:id="rId6"/>
    <p:sldId id="314" r:id="rId7"/>
    <p:sldId id="308" r:id="rId8"/>
    <p:sldId id="309" r:id="rId9"/>
    <p:sldId id="310" r:id="rId10"/>
    <p:sldId id="312" r:id="rId11"/>
    <p:sldId id="313" r:id="rId12"/>
    <p:sldId id="305" r:id="rId13"/>
    <p:sldId id="315" r:id="rId14"/>
    <p:sldId id="316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3" autoAdjust="0"/>
    <p:restoredTop sz="94660"/>
  </p:normalViewPr>
  <p:slideViewPr>
    <p:cSldViewPr>
      <p:cViewPr>
        <p:scale>
          <a:sx n="71" d="100"/>
          <a:sy n="71" d="100"/>
        </p:scale>
        <p:origin x="-810" y="-1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BDFF9-7575-492E-A7AB-D59E39111681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55F4F-D964-4352-AA0D-FF1DC86E8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965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 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1A02E-048B-461B-BF34-50B3246565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 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24062-4611-41D2-825C-DB5BA32CF6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 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4E5D1-8E0A-4F39-A2E0-7A27E4F486B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 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B2673-CCB2-4493-839A-B50186A874B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 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AEE47-0E75-4F40-AD4C-BDB096684C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 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E1821-41E6-4006-9B6A-5C1072A229E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1775520" y="2204865"/>
            <a:ext cx="5688632" cy="2645164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36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3600" b="1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/>
                <a:cs typeface="Arial"/>
              </a:rPr>
              <a:t>Bilim</a:t>
            </a: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ru-RU" sz="3600" b="1" dirty="0" smtClean="0">
                <a:solidFill>
                  <a:srgbClr val="2365C7"/>
                </a:solidFill>
                <a:latin typeface="Arial"/>
                <a:cs typeface="Arial"/>
              </a:rPr>
              <a:t>-</a:t>
            </a:r>
            <a:r>
              <a:rPr lang="en-US" sz="36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3600" b="1" dirty="0" err="1" smtClean="0">
                <a:solidFill>
                  <a:srgbClr val="2365C7"/>
                </a:solidFill>
                <a:latin typeface="Arial"/>
                <a:cs typeface="Arial"/>
              </a:rPr>
              <a:t>xazina</a:t>
            </a:r>
            <a:endParaRPr lang="en-US" sz="3600" b="1" dirty="0" smtClean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ru-RU" sz="36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(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Belgilash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jamlash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olmoshlari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,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ularning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egalik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kelishik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qo‘shimchalari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bilan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qo‘llanishi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)</a:t>
            </a:r>
            <a:r>
              <a:rPr lang="ru-RU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sz="28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67408" y="2444206"/>
            <a:ext cx="709093" cy="216024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1" name="Picture 2" descr="C:\Users\akosh\Desktop\онлайн дарс\kitoblar\Без названия (12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32"/>
          <a:stretch/>
        </p:blipFill>
        <p:spPr bwMode="auto">
          <a:xfrm>
            <a:off x="7896200" y="2045992"/>
            <a:ext cx="3997325" cy="36872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20136" y="645333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xazinalar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kaliti</a:t>
            </a:r>
            <a:endParaRPr lang="en-US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7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kishining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uchta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o‘g‘li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topgan-tutganlarini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ularga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taqsimlab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bermoqchi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Sizlarga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hovuch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suruvdagi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qo‘zilar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qoldirmoqchiman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Kim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nimani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tanlaydi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/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o‘g‘il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tillaga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uribdi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O‘rtanchasi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qo‘zilarni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o‘g‘ilga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kitoblar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qolibdi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o‘g‘il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boyligini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ko‘paytirish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oltinlarini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savdogarga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beribdi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O‘rtancha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aka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qo‘zilarini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ko‘paytirishni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o‘ylabdi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Akalari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Kitobdan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?” – deb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ukalarining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ustidan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kulishibdi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Kenja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o‘g‘iI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kitobni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chiqibdi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akalari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kundan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kunga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boyib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ketaverishibdi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orada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yurtni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yov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bosibdi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2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162774" y="6353762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21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aka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oltinlarini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berishdan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bosh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tortgan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darg‘azab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podsho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oltinlarini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tortib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zindonga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tashlatibdi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akasi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qo‘zilari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lashkarlarini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boqishga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majbur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o‘g‘il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“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Mening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kitoblardan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boyligim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!” –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Podsho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dorga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osishni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buyuribdi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“Bu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gap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-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-da,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o‘rtaga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bola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savol-javob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beribdi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podshoga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457200" indent="-457200" algn="just">
              <a:buFontTx/>
              <a:buChar char="-"/>
            </a:pP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o‘qigan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donishmand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bola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o‘ldirsangiz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lan’atga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qolasiz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FontTx/>
              <a:buChar char="-"/>
            </a:pP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Podsho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ostidagi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hududlardan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biriga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boshliq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tayinlabdi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Yigit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kitoblardan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tutib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yurtda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adolat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o‘rnatibdi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   </a:t>
            </a:r>
            <a:endParaRPr lang="ru-RU" sz="2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097607" y="6353762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71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Lug‘at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27848" y="1772816"/>
            <a:ext cx="698477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adolat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справедливость 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36588" y="3430278"/>
            <a:ext cx="6984776" cy="1222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topgan-tutgan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находка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36588" y="5229200"/>
            <a:ext cx="698477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darg‘azab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bo‘lmoq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разозлиться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C:\Users\akosh\Desktop\онлайн дарс\odamchalar\FB_IMG_160089014246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1412776"/>
            <a:ext cx="4250804" cy="4715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ижний колонтитул 5"/>
          <p:cNvSpPr>
            <a:spLocks noGrp="1"/>
          </p:cNvSpPr>
          <p:nvPr>
            <p:ph type="ftr" sz="quarter" idx="5"/>
          </p:nvPr>
        </p:nvSpPr>
        <p:spPr>
          <a:xfrm>
            <a:off x="7248128" y="6411743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73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Rasmlar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kerakli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so‘zni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maqollarni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to‘ldiring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3352" y="2060848"/>
            <a:ext cx="5652628" cy="15841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…….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bulog‘I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O‘quvchining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o‘rtog‘i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7" name="Picture 3" descr="C:\Users\akosh\Desktop\онлайн дарс\kitoblar\Без названия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2086248"/>
            <a:ext cx="1872208" cy="1456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72828" y="4365104"/>
            <a:ext cx="5652628" cy="1525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…….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boylik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76020" y="2060848"/>
            <a:ext cx="5652628" cy="15841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…….  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odobi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aziz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76020" y="4365104"/>
            <a:ext cx="5652628" cy="15253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Ilmsiz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yashar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Ilmli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……   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yashar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8" name="Picture 4" descr="C:\Users\akosh\Desktop\онлайн дарс\kitoblar\images (3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760" y="4509120"/>
            <a:ext cx="1800200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akosh\Desktop\онлайн дарс\kitoblar\images (3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992" y="2204864"/>
            <a:ext cx="2193280" cy="1347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akosh\Desktop\онлайн дарс\kitoblar\Без названия (19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993" y="4509120"/>
            <a:ext cx="2193279" cy="1249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423592" y="2384884"/>
            <a:ext cx="1512168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343472" y="4653136"/>
            <a:ext cx="1512168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xazina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611784" y="2698378"/>
            <a:ext cx="981100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 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768408" y="5188098"/>
            <a:ext cx="977980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8891" y="645333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00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 animBg="1"/>
      <p:bldP spid="9" grpId="0" animBg="1"/>
      <p:bldP spid="10" grpId="0" animBg="1"/>
      <p:bldP spid="11" grpId="0" animBg="1"/>
      <p:bldP spid="7" grpId="0" animBg="1"/>
      <p:bldP spid="16" grpId="0" animBg="1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 descr="C:\Users\akosh\Desktop\онлайн дарс\odamchalar\FB_IMG_159972023034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08" y="1268760"/>
            <a:ext cx="4016673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akosh\Desktop\онлайн дарс\odamchalar\FB_IMG_16009333238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2" y="1340768"/>
            <a:ext cx="3771603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4367808" y="1340768"/>
            <a:ext cx="3600400" cy="511256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16855" y="645333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32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3352" y="1658469"/>
            <a:ext cx="3528392" cy="23762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kitobin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Qoravoy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yirtib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qo‘ydi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yirtding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?-deb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</a:t>
            </a:r>
            <a:endParaRPr lang="en-US" sz="2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Jizg‘anak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kuydi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Maktabniki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kimniki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Bizniki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hammaniki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 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23792" y="1686566"/>
            <a:ext cx="3528392" cy="23762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kitobni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saqlamaysan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olgan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bola</a:t>
            </a:r>
          </a:p>
          <a:p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Oz-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ozdan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yirtaversa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Mingta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qo‘ldan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o‘tganda</a:t>
            </a:r>
            <a:endParaRPr lang="en-US" sz="2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O‘zing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aytgin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204092" y="1700808"/>
            <a:ext cx="3528392" cy="23762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Yirtiq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kitobni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ko‘rib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Qo‘ling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sinsin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demasmi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kutubxonalar</a:t>
            </a:r>
            <a:endParaRPr lang="en-US" sz="2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Kitobni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olar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qaydan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Kitobga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ketgan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sarflar</a:t>
            </a:r>
            <a:endParaRPr lang="en-US" sz="2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Unardi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joydan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204092" y="4293096"/>
            <a:ext cx="3528392" cy="23762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Ota-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onang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mehnatin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Hurmatlab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yo‘qlamaysan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yirtgan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endParaRPr lang="en-US" sz="2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Maktabniki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bizniki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Qoravoy</a:t>
            </a:r>
            <a:r>
              <a:rPr lang="en-US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o‘rtoq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bilsang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cheti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o‘zingniki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23792" y="4293096"/>
            <a:ext cx="3528392" cy="23762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Senga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alam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qilar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O‘zingnikimi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kutubxonasin</a:t>
            </a:r>
            <a:endParaRPr lang="en-US" sz="2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Kitobi-ku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!-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bolaga</a:t>
            </a:r>
            <a:endParaRPr lang="en-US" sz="2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emasmi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5084" y="4293096"/>
            <a:ext cx="3528392" cy="23762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Qoravoy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o‘rtoq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bilsang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cheti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-chi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seniki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Ishchi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xizmatchi</a:t>
            </a:r>
            <a:r>
              <a:rPr lang="en-US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dehqon</a:t>
            </a:r>
            <a:endParaRPr lang="en-US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Peshona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terisidan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ota-onamizning</a:t>
            </a:r>
            <a:endParaRPr lang="en-US" sz="2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Mehnatining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izidan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06824" y="1236081"/>
            <a:ext cx="6480720" cy="38970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bizniki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95400" y="277520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502906" y="664255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81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biz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060398" y="2750662"/>
            <a:ext cx="2088232" cy="226251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xazina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9610" y="1340768"/>
            <a:ext cx="3986189" cy="230425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burchimiz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kuchimiz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1481" y="4221088"/>
            <a:ext cx="3954318" cy="2304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bilimgina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ozod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ulug‘vor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981110" y="4210535"/>
            <a:ext cx="3947538" cy="23042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ezguliklar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tufaylidir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954348" y="1324566"/>
            <a:ext cx="3965376" cy="23042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insonni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oddiy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qatoridan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yuqori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pog‘onaga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chiqadi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12952148">
            <a:off x="4276633" y="2540325"/>
            <a:ext cx="1171421" cy="204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8832659">
            <a:off x="6742092" y="2535864"/>
            <a:ext cx="1171421" cy="204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7907474">
            <a:off x="4176792" y="4910741"/>
            <a:ext cx="1171421" cy="204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2467789">
            <a:off x="6843956" y="4953282"/>
            <a:ext cx="1171421" cy="2048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405476" y="6514791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69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 animBg="1"/>
      <p:bldP spid="7" grpId="0" animBg="1"/>
      <p:bldP spid="8" grpId="0" animBg="1"/>
      <p:bldP spid="10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4316" y="1268760"/>
            <a:ext cx="11737304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jmlash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egalik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kelishik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ammaning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istagi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Barchamiz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</a:t>
            </a:r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kitoblar\Без названия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4" y="3861048"/>
            <a:ext cx="24003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284668" y="652592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08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988840"/>
            <a:ext cx="8280920" cy="46085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Bu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maktabimiz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kutubxonasi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Biz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sinfdoshlarimiz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kiramiz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qiziqtirgan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o‘qiydi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ko‘proq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sarguzasht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yoqadi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Sinfdoshim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Madina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she’riy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Asadbek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o‘simliklar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haqidagi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o‘qiydi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Kutubxonachi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qaysimizga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Hammamiz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xursand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ketdik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do‘stimiz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C:\Users\akosh\Desktop\онлайн дарс\kitoblar\images (29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92"/>
          <a:stretch/>
        </p:blipFill>
        <p:spPr bwMode="auto">
          <a:xfrm>
            <a:off x="8683903" y="2420888"/>
            <a:ext cx="3310255" cy="28803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13631" y="6487647"/>
            <a:ext cx="4687025" cy="219409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20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05960" y="1268760"/>
            <a:ext cx="4320480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…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767408" y="2780804"/>
            <a:ext cx="3240360" cy="129614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do‘stimiz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Нашивка 9"/>
          <p:cNvSpPr/>
          <p:nvPr/>
        </p:nvSpPr>
        <p:spPr>
          <a:xfrm>
            <a:off x="3359696" y="2763912"/>
            <a:ext cx="3240360" cy="129614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masalahatchi</a:t>
            </a:r>
            <a:endParaRPr lang="ru-RU" sz="21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Нашивка 10"/>
          <p:cNvSpPr/>
          <p:nvPr/>
        </p:nvSpPr>
        <p:spPr>
          <a:xfrm>
            <a:off x="5951984" y="2759596"/>
            <a:ext cx="3240360" cy="1296144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bilimimiz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Нашивка 11"/>
          <p:cNvSpPr/>
          <p:nvPr/>
        </p:nvSpPr>
        <p:spPr>
          <a:xfrm>
            <a:off x="8544272" y="2759596"/>
            <a:ext cx="3240360" cy="1296144"/>
          </a:xfrm>
          <a:prstGeom prst="chevr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kelajagimiz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763068" y="5085184"/>
            <a:ext cx="3240360" cy="1296144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Нашивка 13"/>
          <p:cNvSpPr/>
          <p:nvPr/>
        </p:nvSpPr>
        <p:spPr>
          <a:xfrm>
            <a:off x="3373872" y="5085184"/>
            <a:ext cx="3240360" cy="1296144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советчик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5951984" y="5085184"/>
            <a:ext cx="3240360" cy="1296144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знание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8561424" y="5085184"/>
            <a:ext cx="3240360" cy="1296144"/>
          </a:xfrm>
          <a:prstGeom prst="chevr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будущее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1703512" y="4221088"/>
            <a:ext cx="679736" cy="79208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4439816" y="4262028"/>
            <a:ext cx="679736" cy="79208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7032104" y="4221088"/>
            <a:ext cx="679736" cy="79208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9696400" y="4221088"/>
            <a:ext cx="679736" cy="792088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Kitob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biz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30291" y="6525344"/>
            <a:ext cx="467284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30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7-mashq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7368" y="1268760"/>
            <a:ext cx="11449272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Olmoshlarning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qo‘llanishini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tushuntiring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7368" y="2305968"/>
            <a:ext cx="11449272" cy="9361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Dadam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birimizga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papka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kiyimlar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368" y="3501008"/>
            <a:ext cx="114492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Maktabimizda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o‘quvchilarga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kitoblar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7368" y="4581128"/>
            <a:ext cx="11449272" cy="88875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ta’tildan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birimizni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sinfdoshlarimiz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o‘qituvchilarimizni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sog‘inib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7368" y="5733256"/>
            <a:ext cx="11449272" cy="8661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birimizdan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olganimizni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so‘radilar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20136" y="6491714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039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8-mashq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so‘zlarni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joylashtirib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8880" y="2039516"/>
            <a:ext cx="5169048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Devorlarida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suratlari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sinfimiz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ilingan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yozuvchilarimiz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759600" y="4521448"/>
            <a:ext cx="5169048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Hammamiz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maktabda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singlim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she’rlarini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o‘rgangan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yoddan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kechqurun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aytib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beradi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yig‘ilganimizda</a:t>
            </a: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dirty="0" smtClean="0"/>
              <a:t> </a:t>
            </a:r>
            <a:endParaRPr lang="ru-RU" sz="2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759600" y="2005732"/>
            <a:ext cx="5169048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biz,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darslarida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gapni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tuzishni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o‘rganyapmiz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yozishni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78880" y="4512940"/>
            <a:ext cx="5169048" cy="20162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Darsdan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tanaffus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daqiqalik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5"/>
          </p:nvPr>
        </p:nvSpPr>
        <p:spPr>
          <a:xfrm>
            <a:off x="7320136" y="6529164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6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74638"/>
            <a:ext cx="10873208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60760" y="1412776"/>
            <a:ext cx="5655220" cy="201622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Sinfimiz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devorlarida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yozuvchilarning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suratlari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ilingan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0760" y="3912344"/>
            <a:ext cx="5655220" cy="201622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daqiqalik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tanaffus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40016" y="1399704"/>
            <a:ext cx="5688632" cy="201622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Biz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darslarida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gapni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tuzishni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yozishni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o‘rganyapmiz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205364" y="3912344"/>
            <a:ext cx="5723284" cy="201622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Singlim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kechqurun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hammamiz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yig‘ilganimizda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maktabda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o‘rgangan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she’rlarini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yoddan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aytib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beradi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5"/>
          </p:nvPr>
        </p:nvSpPr>
        <p:spPr>
          <a:xfrm>
            <a:off x="7320136" y="645333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 </a:t>
            </a:r>
            <a:r>
              <a:rPr lang="en-US" sz="1400" dirty="0" err="1" smtClean="0">
                <a:solidFill>
                  <a:srgbClr val="FF0000"/>
                </a:solidFill>
              </a:rPr>
              <a:t>maktab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05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4048</TotalTime>
  <Words>880</Words>
  <Application>Microsoft Office PowerPoint</Application>
  <PresentationFormat>Произвольный</PresentationFormat>
  <Paragraphs>137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383</cp:revision>
  <dcterms:created xsi:type="dcterms:W3CDTF">2020-08-03T09:44:14Z</dcterms:created>
  <dcterms:modified xsi:type="dcterms:W3CDTF">2020-12-18T17:13:01Z</dcterms:modified>
</cp:coreProperties>
</file>