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98" r:id="rId4"/>
    <p:sldId id="296" r:id="rId5"/>
    <p:sldId id="306" r:id="rId6"/>
    <p:sldId id="297" r:id="rId7"/>
    <p:sldId id="307" r:id="rId8"/>
    <p:sldId id="308" r:id="rId9"/>
    <p:sldId id="309" r:id="rId10"/>
    <p:sldId id="310" r:id="rId11"/>
    <p:sldId id="311" r:id="rId12"/>
    <p:sldId id="312" r:id="rId13"/>
    <p:sldId id="305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3" autoAdjust="0"/>
    <p:restoredTop sz="94660"/>
  </p:normalViewPr>
  <p:slideViewPr>
    <p:cSldViewPr>
      <p:cViewPr varScale="1">
        <p:scale>
          <a:sx n="69" d="100"/>
          <a:sy n="69" d="100"/>
        </p:scale>
        <p:origin x="-88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7BECA-AF4C-4121-8D6C-C9E544C09A0B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EF247-D0DF-45AB-8A0F-E35972721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33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EC0AA-C23D-4F43-A70B-6130093D19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2272-342F-467C-B5FC-8FED2BC427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3661-C43A-4914-BF41-0295A1A8F7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6E79D-3BAE-46D0-B6BF-B8BA72748F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633B2-3854-4D67-BA6F-D1B980E5FA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0A59D-7499-465D-B370-EA89C93A33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775520" y="2204865"/>
            <a:ext cx="5688632" cy="2645164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6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Bilim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3600" b="1" dirty="0" smtClean="0">
                <a:solidFill>
                  <a:srgbClr val="2365C7"/>
                </a:solidFill>
                <a:latin typeface="Arial"/>
                <a:cs typeface="Arial"/>
              </a:rPr>
              <a:t>-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xazina</a:t>
            </a:r>
            <a:endParaRPr lang="en-US" sz="36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ru-RU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Belgilash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jamlash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olmoshlari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egalik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kelishik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qo‘shimchalari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bilan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7408" y="2444206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122" name="Picture 2" descr="C:\Users\akosh\Desktop\онлайн дарс\kitoblar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1628800"/>
            <a:ext cx="3960440" cy="446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92144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4 -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73730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1329" y="2204864"/>
            <a:ext cx="4680520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yiqar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3912" y="3861048"/>
            <a:ext cx="4680520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bitmagan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1329" y="5542415"/>
            <a:ext cx="4680520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288025" y="5542415"/>
            <a:ext cx="4680520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olsang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88025" y="3861048"/>
            <a:ext cx="4680520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88025" y="2204864"/>
            <a:ext cx="4680520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229169" y="2420888"/>
            <a:ext cx="1872208" cy="50405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229169" y="4077072"/>
            <a:ext cx="1872208" cy="50405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229169" y="5758439"/>
            <a:ext cx="1872208" cy="50405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5"/>
          </p:nvPr>
        </p:nvSpPr>
        <p:spPr>
          <a:xfrm>
            <a:off x="7313631" y="647311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9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3285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xazina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ozuqadir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oziqlanadi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muvaffaqqiyat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Bilimsizlik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mag‘lubiyatdir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jasoratdir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muammolarni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jasorat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yengadi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g‘ovlar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o‘tamiz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nurdir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Yo‘limizni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yoritamiz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Bilimsizlik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yomonliklarning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manbayidir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64152" y="6489630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9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3285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Bilimsiz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yomonlikni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olmaydigan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yuksaladi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hodisalarga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xolis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talabchanlik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uddaburonlikni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Bilmaslik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o‘rganishga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intilmaslik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aybdir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bilmaganini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o‘rganishga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81908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8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Lug‘at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27848" y="1772816"/>
            <a:ext cx="69847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наука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36588" y="3430278"/>
            <a:ext cx="6984776" cy="122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amlangan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собранный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6588" y="5229200"/>
            <a:ext cx="69847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bilimli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знающий,   </a:t>
            </a:r>
          </a:p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образованный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akosh\Desktop\онлайн дарс\расмчалар\FB_IMG_15986109949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57" y="1484784"/>
            <a:ext cx="3726935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20136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7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658469"/>
            <a:ext cx="3528392" cy="23762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Qoravoy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yirtib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yirtding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?-deb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Jizg‘anak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kuydi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23792" y="1686566"/>
            <a:ext cx="3528392" cy="23762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saqlamaysan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</a:t>
            </a:r>
          </a:p>
          <a:p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Oz-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ozdan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yirtaversa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Mingta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qo‘ldan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o‘tganda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aytgin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04092" y="1700808"/>
            <a:ext cx="3528392" cy="2376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Yirtiq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Qo‘ling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sinsin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demasmi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kutubxonalar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qaydan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Kitobga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sarflar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Unardi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joydan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04092" y="4293096"/>
            <a:ext cx="3528392" cy="237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Ota-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onang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mehnatin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Hurmatlab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yo‘qlamaysan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yirtgan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Qoravoy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o‘rtoq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bilsang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23792" y="4293096"/>
            <a:ext cx="3528392" cy="2376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qilar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O‘zingnikimi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kutubxonasin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Kitobi-ku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2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!-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bolaga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emasmi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5084" y="4293096"/>
            <a:ext cx="3528392" cy="23762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Qoravoy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o‘rtoq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bilsang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xizmatchi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dehqon</a:t>
            </a:r>
            <a:endPara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Peshona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terisidan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ota-onamizning</a:t>
            </a:r>
            <a:endPara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Mehnatining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izidan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06824" y="1236081"/>
            <a:ext cx="6480720" cy="38970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20136" y="6669359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6734" y="3284984"/>
            <a:ext cx="11601913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kasbning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qiyinchiligi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5360" y="2132856"/>
            <a:ext cx="11593288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huquqiga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5359" y="4443237"/>
            <a:ext cx="11593287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qachongidan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vaqtli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uyg‘ondi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6734" y="5553236"/>
            <a:ext cx="11601911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urinsa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uddalay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olmadi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92144" y="64893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xazina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55840" y="2348880"/>
            <a:ext cx="2880320" cy="30243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Bilimni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kitoblardan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o‘rganamiz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376" y="3068960"/>
            <a:ext cx="34563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Ertak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kitoblardan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337" y="5960431"/>
            <a:ext cx="34563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Qomusiy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kitoblardan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400256" y="2965140"/>
            <a:ext cx="34563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Darsliklardan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75879" y="5949280"/>
            <a:ext cx="34563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Tarixiy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kitoblardan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akosh\Desktop\онлайн дарс\kitoblar\Без названи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34" y="1255237"/>
            <a:ext cx="3410126" cy="170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kitoblar\Без названия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33" y="4196493"/>
            <a:ext cx="3445087" cy="169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kosh\Desktop\онлайн дарс\kitoblar\images (2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664" y="4196493"/>
            <a:ext cx="3474599" cy="166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kosh\Desktop\онлайн дарс\kitoblar\images (17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255237"/>
            <a:ext cx="3432006" cy="163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Соединительная линия уступом 19"/>
          <p:cNvCxnSpPr>
            <a:stCxn id="4" idx="0"/>
          </p:cNvCxnSpPr>
          <p:nvPr/>
        </p:nvCxnSpPr>
        <p:spPr>
          <a:xfrm rot="5400000" flipH="1" flipV="1">
            <a:off x="6672064" y="1052736"/>
            <a:ext cx="720080" cy="187220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4" idx="0"/>
          </p:cNvCxnSpPr>
          <p:nvPr/>
        </p:nvCxnSpPr>
        <p:spPr>
          <a:xfrm rot="16200000" flipV="1">
            <a:off x="4835860" y="1088740"/>
            <a:ext cx="720080" cy="1800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stCxn id="4" idx="2"/>
          </p:cNvCxnSpPr>
          <p:nvPr/>
        </p:nvCxnSpPr>
        <p:spPr>
          <a:xfrm rot="16200000" flipH="1">
            <a:off x="6654062" y="4815154"/>
            <a:ext cx="900100" cy="201622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4" idx="2"/>
          </p:cNvCxnSpPr>
          <p:nvPr/>
        </p:nvCxnSpPr>
        <p:spPr>
          <a:xfrm rot="5400000">
            <a:off x="4745850" y="4923166"/>
            <a:ext cx="900100" cy="1800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92144" y="650078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45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75920" y="1340768"/>
            <a:ext cx="6480720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Bilmaganni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Orlanib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so‘ramagan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zolim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375920" y="3140968"/>
            <a:ext cx="6480720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Oz-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bo‘lur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Qatra-qatra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bo‘lur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75920" y="5157192"/>
            <a:ext cx="6480720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Yigitlikda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maxzani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Qarilik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chog‘i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xarj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 descr="C:\Users\akosh\Desktop\онлайн дарс\navoiy\Без названия (7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1" r="19881"/>
          <a:stretch/>
        </p:blipFill>
        <p:spPr bwMode="auto">
          <a:xfrm>
            <a:off x="335360" y="1628800"/>
            <a:ext cx="4608512" cy="45370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76120" y="6381328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39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354722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baxt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kitoblar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340768"/>
            <a:ext cx="3338314" cy="188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kosh\Desktop\онлайн дарс\kitoblar\images (1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938" y="1356670"/>
            <a:ext cx="3240360" cy="188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kosh\Desktop\онлайн дарс\kitoblar\images (2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23" y="4653135"/>
            <a:ext cx="3221097" cy="188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kosh\Desktop\онлайн дарс\kitoblar\images (2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938" y="4653136"/>
            <a:ext cx="3324878" cy="188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kosh\Desktop\онлайн дарс\kitoblar\images (2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002" y="1340768"/>
            <a:ext cx="3206049" cy="187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akosh\Desktop\онлайн дарс\kitoblar\images (24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286" y="4656437"/>
            <a:ext cx="3293480" cy="186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5792" y="3415712"/>
            <a:ext cx="11406222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egallamoqda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521018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6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Jamlash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bari</a:t>
            </a:r>
            <a:r>
              <a:rPr lang="en-US" sz="32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</a:p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o‘qituvchilar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hovlisiga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to‘plandi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akosh\Desktop\онлайн дарс\kitoblar\Без названия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9" t="7299" r="7593" b="5474"/>
          <a:stretch/>
        </p:blipFill>
        <p:spPr bwMode="auto">
          <a:xfrm>
            <a:off x="839416" y="2996952"/>
            <a:ext cx="3672408" cy="29523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381908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8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4 -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Olmoshlarni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204864"/>
            <a:ext cx="11665296" cy="43924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Azamat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ruchkasini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qurollarini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papkasiga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ayyora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Madina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Lobar -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hammalarini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chaqirdim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supurdi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qo‘shsak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AutoNum type="arabicPeriod" startAt="4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bilimingiz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maslahatingiz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minnatdormiz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69615" y="6381908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73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6272" y="1556792"/>
            <a:ext cx="3384376" cy="165618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6272" y="4468058"/>
            <a:ext cx="3384376" cy="165618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196127" y="1489421"/>
            <a:ext cx="3384376" cy="165618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96127" y="4797152"/>
            <a:ext cx="3384376" cy="165618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439816" y="3145604"/>
            <a:ext cx="3312368" cy="1507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10" name="Прямая со стрелкой 9"/>
          <p:cNvCxnSpPr>
            <a:stCxn id="8" idx="7"/>
          </p:cNvCxnSpPr>
          <p:nvPr/>
        </p:nvCxnSpPr>
        <p:spPr>
          <a:xfrm flipV="1">
            <a:off x="7267099" y="2384884"/>
            <a:ext cx="773117" cy="981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5"/>
          </p:cNvCxnSpPr>
          <p:nvPr/>
        </p:nvCxnSpPr>
        <p:spPr>
          <a:xfrm>
            <a:off x="7267099" y="4432362"/>
            <a:ext cx="773117" cy="1012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1"/>
          </p:cNvCxnSpPr>
          <p:nvPr/>
        </p:nvCxnSpPr>
        <p:spPr>
          <a:xfrm flipH="1" flipV="1">
            <a:off x="4007768" y="2384884"/>
            <a:ext cx="917133" cy="981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3"/>
          </p:cNvCxnSpPr>
          <p:nvPr/>
        </p:nvCxnSpPr>
        <p:spPr>
          <a:xfrm flipH="1">
            <a:off x="4007768" y="4432362"/>
            <a:ext cx="917133" cy="904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257405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46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5 -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jamlovchi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olmoshlarni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3023204"/>
            <a:ext cx="11737304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Hovlimizda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pushti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    …                  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rangli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ochilib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yotibdi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3933056"/>
            <a:ext cx="11737304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Marat,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Botir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     …….            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duradgorlik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to‘garagida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ustachilikni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o‘rganyapmiz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4869160"/>
            <a:ext cx="11737304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.........           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sardorining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deyishini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kutib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5805264"/>
            <a:ext cx="11737304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O‘qituvchimiz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aytganlari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……..          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arsdan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hovlisiga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to‘plandik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2" y="2060848"/>
            <a:ext cx="11737304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Maktabimizda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bichish-tikish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duradgorlik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rassomlik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musiqa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raqs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   ……   </a:t>
            </a:r>
          </a:p>
          <a:p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to‘garaklari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               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56440" y="2061427"/>
            <a:ext cx="1800200" cy="3960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19936" y="3221226"/>
            <a:ext cx="1800200" cy="3960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31704" y="3933056"/>
            <a:ext cx="1800200" cy="3960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barchamiz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360" y="5067182"/>
            <a:ext cx="1800200" cy="3960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55452" y="5806498"/>
            <a:ext cx="1800200" cy="3960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hammamiz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5"/>
          </p:nvPr>
        </p:nvSpPr>
        <p:spPr>
          <a:xfrm>
            <a:off x="7310442" y="648963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02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</TotalTime>
  <Words>744</Words>
  <Application>Microsoft Office PowerPoint</Application>
  <PresentationFormat>Произвольный</PresentationFormat>
  <Paragraphs>144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352</cp:revision>
  <dcterms:created xsi:type="dcterms:W3CDTF">2020-08-03T09:44:14Z</dcterms:created>
  <dcterms:modified xsi:type="dcterms:W3CDTF">2020-12-18T16:44:42Z</dcterms:modified>
</cp:coreProperties>
</file>