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98" r:id="rId4"/>
    <p:sldId id="296" r:id="rId5"/>
    <p:sldId id="297" r:id="rId6"/>
    <p:sldId id="299" r:id="rId7"/>
    <p:sldId id="300" r:id="rId8"/>
    <p:sldId id="301" r:id="rId9"/>
    <p:sldId id="306" r:id="rId10"/>
    <p:sldId id="302" r:id="rId11"/>
    <p:sldId id="303" r:id="rId12"/>
    <p:sldId id="304" r:id="rId13"/>
    <p:sldId id="305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F4DC9-46C9-4E6D-92A0-C735C9D998D7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9A1D-C459-4B6D-9FDC-046C89660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6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30D9-971A-4177-A39D-2F58969C11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1984-544B-425C-99E9-4193A2501C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F44C-41CB-4C47-B35F-225274F1CC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0079-2E20-44AF-88BD-8CDD8B67F6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918AB-9AD1-4166-9CFC-C9F92E3EC5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5C7D-6FD5-4A71-98A6-AA5A5EB958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706044" cy="315812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Bilim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-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xazina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Belgilash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jamlash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74" name="Picture 2" descr="C:\Users\akosh\Desktop\онлайн дарс\kitoblar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2924944"/>
            <a:ext cx="3888432" cy="3359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20877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bilimda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348880"/>
            <a:ext cx="11665296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ochuvchi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kalitdir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tegadigan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donishmand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kishilardir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yo‘llaydi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Bilimdon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qozonib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kelganlar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64152" y="652534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59" y="1268760"/>
            <a:ext cx="11570639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58" y="2708920"/>
            <a:ext cx="6984777" cy="38164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……..    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yo‘llaydi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tegadigan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shijoatli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80176" y="2708920"/>
            <a:ext cx="4225822" cy="38164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ravnaqiga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donishmand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49574" y="6417622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340768"/>
            <a:ext cx="1152128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2708920"/>
            <a:ext cx="1152128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60" y="4005064"/>
            <a:ext cx="1152128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donishmand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5373216"/>
            <a:ext cx="1152128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shijoatli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ravnaqiga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7848" y="1772816"/>
            <a:ext cx="69847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idrok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 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ум-разум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588" y="3430279"/>
            <a:ext cx="69847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Yo‘llamoq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направлять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588" y="5229200"/>
            <a:ext cx="69847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человечество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kosh\Desktop\онлайн дарс\расмчалар\FB_IMG_15986109949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7" y="1484784"/>
            <a:ext cx="372693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38132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7488" y="1353878"/>
            <a:ext cx="9865096" cy="27231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4411366"/>
            <a:ext cx="3096344" cy="20989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09" y="4221088"/>
            <a:ext cx="3168352" cy="2253758"/>
          </a:xfrm>
          <a:prstGeom prst="rect">
            <a:avLst/>
          </a:prstGeom>
        </p:spPr>
      </p:pic>
      <p:pic>
        <p:nvPicPr>
          <p:cNvPr id="5122" name="Picture 2" descr="C:\Users\akosh\Desktop\онлайн дарс\расмчалар\FB_IMG_15984053879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394389"/>
            <a:ext cx="2736912" cy="201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расмчалар\FB_IMG_159840538397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4305848"/>
            <a:ext cx="2484276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69615" y="642992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otlariga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97685" y="2359167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4045" y="3704991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San’atkor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8232" y="5085184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78651" y="2393714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Soatsoz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97111" y="3670176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Quruvchi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16080" y="5085184"/>
            <a:ext cx="424847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Darvozabon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2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2565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iqbol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kutar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Yagonadir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dam.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qizdan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iqbol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Kavsar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urdiyeva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kitoblar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85" y="4096723"/>
            <a:ext cx="2510818" cy="176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kitoblar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62" y="1378836"/>
            <a:ext cx="2510818" cy="171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kitoblar\Без названия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12" y="1401787"/>
            <a:ext cx="2510818" cy="171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kitoblar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90" y="1378836"/>
            <a:ext cx="251081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kitoblar\images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681" y="1374644"/>
            <a:ext cx="251081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kitoblar\images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43" y="4087104"/>
            <a:ext cx="249732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kitoblar\images (7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62" y="4087104"/>
            <a:ext cx="2510818" cy="170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kitoblar\images 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89" y="4069967"/>
            <a:ext cx="2487092" cy="181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05161" y="3205604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Maktabgacha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muassasasida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25940" y="3185624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312" y="3205604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davrasida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05160" y="6021288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To‘garaklarda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7466" y="6021288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davrasida</a:t>
            </a: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51462" y="3193474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0144" y="6021288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kutubxonada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151461" y="5990786"/>
            <a:ext cx="251081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491902"/>
            <a:ext cx="464155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444" y="1331640"/>
            <a:ext cx="11593288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 descr="C:\Users\akosh\Desktop\онлайн дарс\расмчалар\FB_IMG_159861102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212976"/>
            <a:ext cx="4104456" cy="313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545051" y="65162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yasalishini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353" y="2348880"/>
            <a:ext cx="11593288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huquqiga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009" y="3249247"/>
            <a:ext cx="11608632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tumanda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ma’rifat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etilmoqda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111" y="4077072"/>
            <a:ext cx="11593530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Yutuqlarimiz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gapirsak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oz.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2615" y="4941168"/>
            <a:ext cx="1157402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Bu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o‘lkada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bordir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ko‘rmaganlar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xumordir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5805264"/>
            <a:ext cx="11593289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mas’uliyat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248519" y="6525197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79376" y="1586589"/>
            <a:ext cx="3528392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184232" y="4832681"/>
            <a:ext cx="3528392" cy="172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356641" y="1525029"/>
            <a:ext cx="3528392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9376" y="4719066"/>
            <a:ext cx="3528392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7680176" y="2780928"/>
            <a:ext cx="695241" cy="472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680176" y="4745826"/>
            <a:ext cx="792088" cy="383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047221" y="4845806"/>
            <a:ext cx="864094" cy="484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029917" y="2780928"/>
            <a:ext cx="756799" cy="475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015880" y="3284944"/>
            <a:ext cx="2520281" cy="146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92144" y="645315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5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348880"/>
            <a:ext cx="11665296" cy="417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 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ekkanini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Bilimdon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harakatchan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arziydi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………..     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qiyinchilikdan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……        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1797" y="2566628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40" y="3284984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6440" y="3933056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31569" y="4653136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6440" y="5301208"/>
            <a:ext cx="28832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1797" y="5954871"/>
            <a:ext cx="176343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234664" y="630990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/>
          <p:cNvSpPr/>
          <p:nvPr/>
        </p:nvSpPr>
        <p:spPr>
          <a:xfrm>
            <a:off x="335360" y="1412776"/>
            <a:ext cx="5472608" cy="4896544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сурок белгиси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772816"/>
            <a:ext cx="214312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kosh\Desktop\онлайн дарс\kitoblar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683287"/>
            <a:ext cx="3384376" cy="441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4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547</Words>
  <Application>Microsoft Office PowerPoint</Application>
  <PresentationFormat>Произвольный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326</cp:revision>
  <dcterms:created xsi:type="dcterms:W3CDTF">2020-08-03T09:44:14Z</dcterms:created>
  <dcterms:modified xsi:type="dcterms:W3CDTF">2020-12-18T16:29:53Z</dcterms:modified>
</cp:coreProperties>
</file>