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8" r:id="rId3"/>
    <p:sldId id="298" r:id="rId4"/>
    <p:sldId id="296" r:id="rId5"/>
    <p:sldId id="297" r:id="rId6"/>
    <p:sldId id="299" r:id="rId7"/>
    <p:sldId id="300" r:id="rId8"/>
    <p:sldId id="301" r:id="rId9"/>
    <p:sldId id="306" r:id="rId10"/>
    <p:sldId id="302" r:id="rId11"/>
    <p:sldId id="303" r:id="rId12"/>
    <p:sldId id="304" r:id="rId13"/>
    <p:sldId id="305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F4DC9-46C9-4E6D-92A0-C735C9D998D7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19A1D-C459-4B6D-9FDC-046C89660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165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730D9-971A-4177-A39D-2F58969C118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A1984-544B-425C-99E9-4193A2501C8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3F44C-41CB-4C47-B35F-225274F1CC2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90079-2E20-44AF-88BD-8CDD8B67F6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918AB-9AD1-4166-9CFC-C9F92E3EC56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75C7D-6FD5-4A71-98A6-AA5A5EB9583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62164" y="2356205"/>
            <a:ext cx="5706044" cy="3158125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Bilim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3600" b="1" dirty="0" smtClean="0">
                <a:solidFill>
                  <a:srgbClr val="2365C7"/>
                </a:solidFill>
                <a:latin typeface="Arial"/>
                <a:cs typeface="Arial"/>
              </a:rPr>
              <a:t>-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xazina</a:t>
            </a:r>
            <a:endParaRPr lang="en-US" sz="36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    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Belgilash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jamlash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olmoshlari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egalik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kelishik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qo‘shimchalari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bilan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43472" y="2444206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74" name="Picture 2" descr="C:\Users\akosh\Desktop\онлайн дарс\kitoblar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208" y="2924944"/>
            <a:ext cx="3888432" cy="33590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20877"/>
            <a:ext cx="1166529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bilimda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348880"/>
            <a:ext cx="11665296" cy="4176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manbayi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sirlarni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ochuvchi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kalitdir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ishiga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tegadigan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avvalo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donishmand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kishilardir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insonlarni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yo‘llaydi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Jahonda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bilimdan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Bilimdon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aziz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qozonib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kelganlar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464152" y="6525344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686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59" y="1268760"/>
            <a:ext cx="11570639" cy="13681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bilimda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matnidan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ustundagi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gaplarga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ustundagi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5358" y="2708920"/>
            <a:ext cx="6984777" cy="38164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……..    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insonlarni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yo‘llaydi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tegadigan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shijoatli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   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680176" y="2708920"/>
            <a:ext cx="4225822" cy="381642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ravnaqiga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AutoNum type="arabicPeriod"/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donishmand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49574" y="6417622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80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5360" y="1340768"/>
            <a:ext cx="11521280" cy="10801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5360" y="2708920"/>
            <a:ext cx="11521280" cy="10801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yo‘llaydi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5360" y="4005064"/>
            <a:ext cx="11521280" cy="10801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donishmand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tegadigan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360" y="5373216"/>
            <a:ext cx="11521280" cy="10801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shijoatli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ravnaqiga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59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27848" y="1772816"/>
            <a:ext cx="698477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idrok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-  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ум-разум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36588" y="3430279"/>
            <a:ext cx="698477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Yo‘llamoq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направлять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6588" y="5229200"/>
            <a:ext cx="698477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Insoniyat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человечество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akosh\Desktop\онлайн дарс\расмчалар\FB_IMG_15986109949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57" y="1484784"/>
            <a:ext cx="3726935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20136" y="6381328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73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7488" y="1353878"/>
            <a:ext cx="9865096" cy="272319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6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6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6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312" y="4411366"/>
            <a:ext cx="3096344" cy="20989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09" y="4221088"/>
            <a:ext cx="3168352" cy="2253758"/>
          </a:xfrm>
          <a:prstGeom prst="rect">
            <a:avLst/>
          </a:prstGeom>
        </p:spPr>
      </p:pic>
      <p:pic>
        <p:nvPicPr>
          <p:cNvPr id="5122" name="Picture 2" descr="C:\Users\akosh\Desktop\онлайн дарс\расмчалар\FB_IMG_159840538793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4394389"/>
            <a:ext cx="2736912" cy="2015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kosh\Desktop\онлайн дарс\расмчалар\FB_IMG_1598405383977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048" y="4305848"/>
            <a:ext cx="2484276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169615" y="6429923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otlariga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297685" y="2359167"/>
            <a:ext cx="424847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Oshpaz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34045" y="3704991"/>
            <a:ext cx="424847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San’atkor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88232" y="5085184"/>
            <a:ext cx="424847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Bog‘bon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78651" y="2393714"/>
            <a:ext cx="424847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Soatsoz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97111" y="3670176"/>
            <a:ext cx="424847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Quruvchi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816080" y="5085184"/>
            <a:ext cx="424847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Darvozabon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69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" grpId="0" animBg="1"/>
      <p:bldP spid="2" grpId="0" animBg="1"/>
      <p:bldP spid="6" grpId="0" animBg="1"/>
      <p:bldP spid="7" grpId="0" animBg="1"/>
      <p:bldP spid="8" grpId="0" animBg="1"/>
      <p:bldP spid="9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xazina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25658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iqbol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kutar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bizda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qizda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Yagonadir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dam.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Mendan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sendan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bizdan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qizdan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iqbol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kutar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tutar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r">
              <a:lnSpc>
                <a:spcPct val="150000"/>
              </a:lnSpc>
            </a:pPr>
            <a:endParaRPr lang="en-US" sz="2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Kavsar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urdiyeva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52534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45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o‘rganamiz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kitoblar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0085" y="4096723"/>
            <a:ext cx="2510818" cy="1761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kitoblar\images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162" y="1378836"/>
            <a:ext cx="2510818" cy="171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kitoblar\Без названия (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12" y="1401787"/>
            <a:ext cx="2510818" cy="171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kitoblar\images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190" y="1378836"/>
            <a:ext cx="2510818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kitoblar\images (5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3681" y="1374644"/>
            <a:ext cx="2510818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kitoblar\images (6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43" y="4087104"/>
            <a:ext cx="2497320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kosh\Desktop\онлайн дарс\kitoblar\images (7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162" y="4087104"/>
            <a:ext cx="2510818" cy="1708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akosh\Desktop\онлайн дарс\kitoblar\images (9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189" y="4069967"/>
            <a:ext cx="2487092" cy="1815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405161" y="3205604"/>
            <a:ext cx="2510819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Maktabgacha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ta’lim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muassasasida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25940" y="3185624"/>
            <a:ext cx="2510819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5312" y="3205604"/>
            <a:ext cx="2510819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davrasida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05160" y="6021288"/>
            <a:ext cx="2510819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To‘garaklarda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67466" y="6021288"/>
            <a:ext cx="2510819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davrasida</a:t>
            </a:r>
            <a:endParaRPr lang="ru-RU" sz="2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151462" y="3193474"/>
            <a:ext cx="2510819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70144" y="6021288"/>
            <a:ext cx="2510819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kutubxonada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151461" y="5990786"/>
            <a:ext cx="2510819" cy="5040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92144" y="6491902"/>
            <a:ext cx="464155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396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444" y="1331640"/>
            <a:ext cx="11593288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9" name="Picture 3" descr="C:\Users\akosh\Desktop\онлайн дарс\расмчалар\FB_IMG_15986110297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3212976"/>
            <a:ext cx="4104456" cy="3134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545051" y="65162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8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1 -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yasalishini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tushuntiring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3353" y="2348880"/>
            <a:ext cx="11593288" cy="7200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huquqiga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8009" y="3249247"/>
            <a:ext cx="11608632" cy="7200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tumanda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ma’rifat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markazlari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etilmoqda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3111" y="4077072"/>
            <a:ext cx="11593530" cy="7200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Yutuqlarimiz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gapirsak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oz.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2615" y="4941168"/>
            <a:ext cx="11574026" cy="7200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Bu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o‘lkada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bordir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ko‘rmaganlar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xumordir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3352" y="5805264"/>
            <a:ext cx="11593289" cy="7200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mas’uliyat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248519" y="6525197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12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79376" y="1586589"/>
            <a:ext cx="3528392" cy="172819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8184232" y="4832681"/>
            <a:ext cx="3528392" cy="172819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8356641" y="1525029"/>
            <a:ext cx="3528392" cy="172819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79376" y="4719066"/>
            <a:ext cx="3528392" cy="172819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V="1">
            <a:off x="7680176" y="2780928"/>
            <a:ext cx="695241" cy="4722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680176" y="4745826"/>
            <a:ext cx="792088" cy="383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4047221" y="4845806"/>
            <a:ext cx="864094" cy="484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 flipV="1">
            <a:off x="4029917" y="2780928"/>
            <a:ext cx="756799" cy="4757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5015880" y="3284944"/>
            <a:ext cx="2520281" cy="1460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392144" y="645315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45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2 -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olmoshlaridan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348880"/>
            <a:ext cx="11665296" cy="41764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   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orzusi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      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uslubi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……..     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ekkanini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Bilimdon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harakatchan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arziydi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 ………..          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qiyinchilikdan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rohat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</a:p>
          <a:p>
            <a:pPr>
              <a:lnSpc>
                <a:spcPct val="150000"/>
              </a:lnSpc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 ……         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sport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maydonchalari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1797" y="2566628"/>
            <a:ext cx="201622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6440" y="3284984"/>
            <a:ext cx="201622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36440" y="3933056"/>
            <a:ext cx="201622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31569" y="4653136"/>
            <a:ext cx="187220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6440" y="5301208"/>
            <a:ext cx="288329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1797" y="5954871"/>
            <a:ext cx="176343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7234664" y="630990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29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Шестиугольник 2"/>
          <p:cNvSpPr/>
          <p:nvPr/>
        </p:nvSpPr>
        <p:spPr>
          <a:xfrm>
            <a:off x="335360" y="1412776"/>
            <a:ext cx="5472608" cy="4896544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manbayi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C:\Users\akosh\Desktop\онлайн дарс\сурок белгиси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984" y="1772816"/>
            <a:ext cx="2143125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akosh\Desktop\онлайн дарс\kitoblar\Без названия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683287"/>
            <a:ext cx="3384376" cy="4410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464152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04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3341</TotalTime>
  <Words>547</Words>
  <Application>Microsoft Office PowerPoint</Application>
  <PresentationFormat>Произвольный</PresentationFormat>
  <Paragraphs>105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326</cp:revision>
  <dcterms:created xsi:type="dcterms:W3CDTF">2020-08-03T09:44:14Z</dcterms:created>
  <dcterms:modified xsi:type="dcterms:W3CDTF">2020-12-18T16:29:53Z</dcterms:modified>
</cp:coreProperties>
</file>