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64" r:id="rId2"/>
    <p:sldId id="492" r:id="rId3"/>
    <p:sldId id="512" r:id="rId4"/>
    <p:sldId id="511" r:id="rId5"/>
    <p:sldId id="524" r:id="rId6"/>
    <p:sldId id="525" r:id="rId7"/>
    <p:sldId id="514" r:id="rId8"/>
    <p:sldId id="515" r:id="rId9"/>
    <p:sldId id="526" r:id="rId10"/>
    <p:sldId id="527" r:id="rId11"/>
    <p:sldId id="528" r:id="rId12"/>
    <p:sldId id="529" r:id="rId13"/>
    <p:sldId id="518" r:id="rId14"/>
    <p:sldId id="531" r:id="rId15"/>
    <p:sldId id="530" r:id="rId16"/>
    <p:sldId id="533" r:id="rId17"/>
    <p:sldId id="534" r:id="rId18"/>
    <p:sldId id="535" r:id="rId19"/>
    <p:sldId id="536" r:id="rId20"/>
    <p:sldId id="510" r:id="rId21"/>
  </p:sldIdLst>
  <p:sldSz cx="14630400" cy="8229600"/>
  <p:notesSz cx="5765800" cy="3244850"/>
  <p:defaultTextStyle>
    <a:defPPr>
      <a:defRPr lang="ru-RU"/>
    </a:defPPr>
    <a:lvl1pPr marL="0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269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539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806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7075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6345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5614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4884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4150" algn="l" defTabSz="2318539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264"/>
            <p14:sldId id="492"/>
            <p14:sldId id="512"/>
            <p14:sldId id="511"/>
            <p14:sldId id="524"/>
            <p14:sldId id="525"/>
            <p14:sldId id="514"/>
            <p14:sldId id="515"/>
            <p14:sldId id="526"/>
            <p14:sldId id="527"/>
            <p14:sldId id="528"/>
            <p14:sldId id="529"/>
            <p14:sldId id="518"/>
            <p14:sldId id="531"/>
            <p14:sldId id="530"/>
            <p14:sldId id="533"/>
            <p14:sldId id="534"/>
            <p14:sldId id="535"/>
            <p14:sldId id="536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1023"/>
    <a:srgbClr val="A50021"/>
    <a:srgbClr val="1A0A5E"/>
    <a:srgbClr val="00A859"/>
    <a:srgbClr val="FF6B6B"/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2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09E5C-FC95-4E97-B6DB-EE29BA7C5AA3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B136E73F-74BA-459E-90A1-A4495F834920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Устный счёт</a:t>
          </a:r>
          <a:endParaRPr lang="uz-Latn-UZ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C0437F52-EBD7-484A-BD49-1F18D253A9D7}" type="parTrans" cxnId="{C0258FD6-063C-4A6A-BBA1-D9E1385CD51E}">
      <dgm:prSet/>
      <dgm:spPr/>
      <dgm:t>
        <a:bodyPr/>
        <a:lstStyle/>
        <a:p>
          <a:endParaRPr lang="uz-Latn-UZ" b="1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528770B-A86A-406B-B1C4-883AC2F0FE4C}" type="sibTrans" cxnId="{C0258FD6-063C-4A6A-BBA1-D9E1385CD51E}">
      <dgm:prSet/>
      <dgm:spPr>
        <a:ln w="76200">
          <a:solidFill>
            <a:srgbClr val="002060"/>
          </a:solidFill>
        </a:ln>
      </dgm:spPr>
      <dgm:t>
        <a:bodyPr/>
        <a:lstStyle/>
        <a:p>
          <a:endParaRPr lang="uz-Latn-UZ" b="1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22C62C26-0E60-4811-9383-CA5368064991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Уравнение и его корни</a:t>
          </a:r>
          <a:endParaRPr lang="uz-Latn-UZ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5748D59D-0F47-4791-B9ED-7C58E118935E}" type="parTrans" cxnId="{DC7BAE7B-7C5E-4F24-8CEB-F0EAC84E9DE0}">
      <dgm:prSet/>
      <dgm:spPr/>
      <dgm:t>
        <a:bodyPr/>
        <a:lstStyle/>
        <a:p>
          <a:endParaRPr lang="uz-Latn-UZ" b="1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A317369-3619-4734-AC2D-51797804DAD7}" type="sibTrans" cxnId="{DC7BAE7B-7C5E-4F24-8CEB-F0EAC84E9DE0}">
      <dgm:prSet/>
      <dgm:spPr>
        <a:ln w="76200">
          <a:solidFill>
            <a:srgbClr val="002060"/>
          </a:solidFill>
        </a:ln>
      </dgm:spPr>
      <dgm:t>
        <a:bodyPr/>
        <a:lstStyle/>
        <a:p>
          <a:endParaRPr lang="uz-Latn-UZ" b="1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6D3F8253-EC1B-498E-9755-40A249F7BDFB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Решение уравнений</a:t>
          </a:r>
          <a:endParaRPr lang="uz-Latn-UZ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7E9540E7-8A25-43A3-9335-069A52254143}" type="parTrans" cxnId="{AE9ED671-7A1B-4005-A283-869FA0456738}">
      <dgm:prSet/>
      <dgm:spPr/>
      <dgm:t>
        <a:bodyPr/>
        <a:lstStyle/>
        <a:p>
          <a:endParaRPr lang="uz-Latn-UZ" b="1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0EC9B848-5B5C-4FEA-A876-D14A932A691D}" type="sibTrans" cxnId="{AE9ED671-7A1B-4005-A283-869FA0456738}">
      <dgm:prSet/>
      <dgm:spPr>
        <a:ln w="76200">
          <a:solidFill>
            <a:srgbClr val="002060"/>
          </a:solidFill>
        </a:ln>
      </dgm:spPr>
      <dgm:t>
        <a:bodyPr/>
        <a:lstStyle/>
        <a:p>
          <a:endParaRPr lang="uz-Latn-UZ" b="1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A50D116F-061C-42A0-9276-444842328CDD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05F5C573-1937-4330-82DC-CD54DA435C63}" type="parTrans" cxnId="{86249434-4CDD-4DB4-A236-7971848ABE08}">
      <dgm:prSet/>
      <dgm:spPr/>
      <dgm:t>
        <a:bodyPr/>
        <a:lstStyle/>
        <a:p>
          <a:endParaRPr lang="uz-Latn-UZ" b="1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331AA3A6-83D6-4C5B-9710-5562693E556B}" type="sibTrans" cxnId="{86249434-4CDD-4DB4-A236-7971848ABE08}">
      <dgm:prSet/>
      <dgm:spPr/>
      <dgm:t>
        <a:bodyPr/>
        <a:lstStyle/>
        <a:p>
          <a:endParaRPr lang="uz-Latn-UZ" b="1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AFF6CFDF-EEB2-4746-ADCE-49D8D0F9BEB7}" type="pres">
      <dgm:prSet presAssocID="{D8C09E5C-FC95-4E97-B6DB-EE29BA7C5AA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z-Latn-UZ"/>
        </a:p>
      </dgm:t>
    </dgm:pt>
    <dgm:pt modelId="{11E1CF5C-7126-4914-9AF3-E3640C4D880E}" type="pres">
      <dgm:prSet presAssocID="{B136E73F-74BA-459E-90A1-A4495F83492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E9E25C9D-E3D4-457F-84E5-A9F41D12F41F}" type="pres">
      <dgm:prSet presAssocID="{6528770B-A86A-406B-B1C4-883AC2F0FE4C}" presName="sibTrans" presStyleLbl="sibTrans1D1" presStyleIdx="0" presStyleCnt="3"/>
      <dgm:spPr/>
      <dgm:t>
        <a:bodyPr/>
        <a:lstStyle/>
        <a:p>
          <a:endParaRPr lang="uz-Latn-UZ"/>
        </a:p>
      </dgm:t>
    </dgm:pt>
    <dgm:pt modelId="{5BE3BFAB-46FC-4878-9D02-3CAC9F9EDB22}" type="pres">
      <dgm:prSet presAssocID="{6528770B-A86A-406B-B1C4-883AC2F0FE4C}" presName="connectorText" presStyleLbl="sibTrans1D1" presStyleIdx="0" presStyleCnt="3"/>
      <dgm:spPr/>
      <dgm:t>
        <a:bodyPr/>
        <a:lstStyle/>
        <a:p>
          <a:endParaRPr lang="uz-Latn-UZ"/>
        </a:p>
      </dgm:t>
    </dgm:pt>
    <dgm:pt modelId="{D1AF5C8D-FD72-4FDC-ABA0-82FB88D5E092}" type="pres">
      <dgm:prSet presAssocID="{22C62C26-0E60-4811-9383-CA53680649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B9CC061B-119C-434F-B377-CBFE8E7ED4FB}" type="pres">
      <dgm:prSet presAssocID="{6A317369-3619-4734-AC2D-51797804DAD7}" presName="sibTrans" presStyleLbl="sibTrans1D1" presStyleIdx="1" presStyleCnt="3"/>
      <dgm:spPr/>
      <dgm:t>
        <a:bodyPr/>
        <a:lstStyle/>
        <a:p>
          <a:endParaRPr lang="uz-Latn-UZ"/>
        </a:p>
      </dgm:t>
    </dgm:pt>
    <dgm:pt modelId="{3B5F8DAE-A8A9-4CFF-853D-70E74AF1186A}" type="pres">
      <dgm:prSet presAssocID="{6A317369-3619-4734-AC2D-51797804DAD7}" presName="connectorText" presStyleLbl="sibTrans1D1" presStyleIdx="1" presStyleCnt="3"/>
      <dgm:spPr/>
      <dgm:t>
        <a:bodyPr/>
        <a:lstStyle/>
        <a:p>
          <a:endParaRPr lang="uz-Latn-UZ"/>
        </a:p>
      </dgm:t>
    </dgm:pt>
    <dgm:pt modelId="{AED859A5-54E4-4B84-A96C-B413506D3A55}" type="pres">
      <dgm:prSet presAssocID="{6D3F8253-EC1B-498E-9755-40A249F7BD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1613C8F5-3ABC-4754-ADC7-A2D115EC8A65}" type="pres">
      <dgm:prSet presAssocID="{0EC9B848-5B5C-4FEA-A876-D14A932A691D}" presName="sibTrans" presStyleLbl="sibTrans1D1" presStyleIdx="2" presStyleCnt="3"/>
      <dgm:spPr/>
      <dgm:t>
        <a:bodyPr/>
        <a:lstStyle/>
        <a:p>
          <a:endParaRPr lang="uz-Latn-UZ"/>
        </a:p>
      </dgm:t>
    </dgm:pt>
    <dgm:pt modelId="{0A3D49EF-8FD3-4D98-8BF0-FC20D904F1D1}" type="pres">
      <dgm:prSet presAssocID="{0EC9B848-5B5C-4FEA-A876-D14A932A691D}" presName="connectorText" presStyleLbl="sibTrans1D1" presStyleIdx="2" presStyleCnt="3"/>
      <dgm:spPr/>
      <dgm:t>
        <a:bodyPr/>
        <a:lstStyle/>
        <a:p>
          <a:endParaRPr lang="uz-Latn-UZ"/>
        </a:p>
      </dgm:t>
    </dgm:pt>
    <dgm:pt modelId="{E18E7F97-C95C-4EE2-9ECA-A3F7DD09016B}" type="pres">
      <dgm:prSet presAssocID="{A50D116F-061C-42A0-9276-444842328CD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</dgm:ptLst>
  <dgm:cxnLst>
    <dgm:cxn modelId="{AE9ED671-7A1B-4005-A283-869FA0456738}" srcId="{D8C09E5C-FC95-4E97-B6DB-EE29BA7C5AA3}" destId="{6D3F8253-EC1B-498E-9755-40A249F7BDFB}" srcOrd="2" destOrd="0" parTransId="{7E9540E7-8A25-43A3-9335-069A52254143}" sibTransId="{0EC9B848-5B5C-4FEA-A876-D14A932A691D}"/>
    <dgm:cxn modelId="{C0258FD6-063C-4A6A-BBA1-D9E1385CD51E}" srcId="{D8C09E5C-FC95-4E97-B6DB-EE29BA7C5AA3}" destId="{B136E73F-74BA-459E-90A1-A4495F834920}" srcOrd="0" destOrd="0" parTransId="{C0437F52-EBD7-484A-BD49-1F18D253A9D7}" sibTransId="{6528770B-A86A-406B-B1C4-883AC2F0FE4C}"/>
    <dgm:cxn modelId="{AAD89AA2-A21A-40B7-B53E-8CF2E49BDE15}" type="presOf" srcId="{6A317369-3619-4734-AC2D-51797804DAD7}" destId="{3B5F8DAE-A8A9-4CFF-853D-70E74AF1186A}" srcOrd="1" destOrd="0" presId="urn:microsoft.com/office/officeart/2005/8/layout/bProcess3"/>
    <dgm:cxn modelId="{0703975C-F46E-47DA-86B8-F66DFD6AFB05}" type="presOf" srcId="{0EC9B848-5B5C-4FEA-A876-D14A932A691D}" destId="{0A3D49EF-8FD3-4D98-8BF0-FC20D904F1D1}" srcOrd="1" destOrd="0" presId="urn:microsoft.com/office/officeart/2005/8/layout/bProcess3"/>
    <dgm:cxn modelId="{A14AD5DB-3060-4C3A-A17F-E2D3CA3A47EF}" type="presOf" srcId="{D8C09E5C-FC95-4E97-B6DB-EE29BA7C5AA3}" destId="{AFF6CFDF-EEB2-4746-ADCE-49D8D0F9BEB7}" srcOrd="0" destOrd="0" presId="urn:microsoft.com/office/officeart/2005/8/layout/bProcess3"/>
    <dgm:cxn modelId="{E64DD16E-81AD-4CFF-9ADA-207F1F47C6DF}" type="presOf" srcId="{A50D116F-061C-42A0-9276-444842328CDD}" destId="{E18E7F97-C95C-4EE2-9ECA-A3F7DD09016B}" srcOrd="0" destOrd="0" presId="urn:microsoft.com/office/officeart/2005/8/layout/bProcess3"/>
    <dgm:cxn modelId="{DC7BAE7B-7C5E-4F24-8CEB-F0EAC84E9DE0}" srcId="{D8C09E5C-FC95-4E97-B6DB-EE29BA7C5AA3}" destId="{22C62C26-0E60-4811-9383-CA5368064991}" srcOrd="1" destOrd="0" parTransId="{5748D59D-0F47-4791-B9ED-7C58E118935E}" sibTransId="{6A317369-3619-4734-AC2D-51797804DAD7}"/>
    <dgm:cxn modelId="{8E6C0C34-0228-45E9-ABC0-A40FF0B5370A}" type="presOf" srcId="{6D3F8253-EC1B-498E-9755-40A249F7BDFB}" destId="{AED859A5-54E4-4B84-A96C-B413506D3A55}" srcOrd="0" destOrd="0" presId="urn:microsoft.com/office/officeart/2005/8/layout/bProcess3"/>
    <dgm:cxn modelId="{5DB1A8D5-8783-4F18-9EFA-12B6BFA9A08B}" type="presOf" srcId="{6A317369-3619-4734-AC2D-51797804DAD7}" destId="{B9CC061B-119C-434F-B377-CBFE8E7ED4FB}" srcOrd="0" destOrd="0" presId="urn:microsoft.com/office/officeart/2005/8/layout/bProcess3"/>
    <dgm:cxn modelId="{AD835F78-FE54-4767-A233-09D03EC12474}" type="presOf" srcId="{22C62C26-0E60-4811-9383-CA5368064991}" destId="{D1AF5C8D-FD72-4FDC-ABA0-82FB88D5E092}" srcOrd="0" destOrd="0" presId="urn:microsoft.com/office/officeart/2005/8/layout/bProcess3"/>
    <dgm:cxn modelId="{968DA4AD-BD6C-408A-98CD-025A746B5968}" type="presOf" srcId="{0EC9B848-5B5C-4FEA-A876-D14A932A691D}" destId="{1613C8F5-3ABC-4754-ADC7-A2D115EC8A65}" srcOrd="0" destOrd="0" presId="urn:microsoft.com/office/officeart/2005/8/layout/bProcess3"/>
    <dgm:cxn modelId="{86249434-4CDD-4DB4-A236-7971848ABE08}" srcId="{D8C09E5C-FC95-4E97-B6DB-EE29BA7C5AA3}" destId="{A50D116F-061C-42A0-9276-444842328CDD}" srcOrd="3" destOrd="0" parTransId="{05F5C573-1937-4330-82DC-CD54DA435C63}" sibTransId="{331AA3A6-83D6-4C5B-9710-5562693E556B}"/>
    <dgm:cxn modelId="{0504EF14-BE59-4FB2-ABDC-04D22F0D19D8}" type="presOf" srcId="{6528770B-A86A-406B-B1C4-883AC2F0FE4C}" destId="{E9E25C9D-E3D4-457F-84E5-A9F41D12F41F}" srcOrd="0" destOrd="0" presId="urn:microsoft.com/office/officeart/2005/8/layout/bProcess3"/>
    <dgm:cxn modelId="{FAC72318-D2DA-40CB-AB41-96833C7EA6A5}" type="presOf" srcId="{B136E73F-74BA-459E-90A1-A4495F834920}" destId="{11E1CF5C-7126-4914-9AF3-E3640C4D880E}" srcOrd="0" destOrd="0" presId="urn:microsoft.com/office/officeart/2005/8/layout/bProcess3"/>
    <dgm:cxn modelId="{7C0C6977-0527-4477-ABFC-43F0F25C9F9A}" type="presOf" srcId="{6528770B-A86A-406B-B1C4-883AC2F0FE4C}" destId="{5BE3BFAB-46FC-4878-9D02-3CAC9F9EDB22}" srcOrd="1" destOrd="0" presId="urn:microsoft.com/office/officeart/2005/8/layout/bProcess3"/>
    <dgm:cxn modelId="{E821228D-CE8C-4496-B686-1883FC9D319E}" type="presParOf" srcId="{AFF6CFDF-EEB2-4746-ADCE-49D8D0F9BEB7}" destId="{11E1CF5C-7126-4914-9AF3-E3640C4D880E}" srcOrd="0" destOrd="0" presId="urn:microsoft.com/office/officeart/2005/8/layout/bProcess3"/>
    <dgm:cxn modelId="{1BB7CE8C-11C9-4233-B54F-7F2B0E0A78D4}" type="presParOf" srcId="{AFF6CFDF-EEB2-4746-ADCE-49D8D0F9BEB7}" destId="{E9E25C9D-E3D4-457F-84E5-A9F41D12F41F}" srcOrd="1" destOrd="0" presId="urn:microsoft.com/office/officeart/2005/8/layout/bProcess3"/>
    <dgm:cxn modelId="{28D14D84-6380-4273-A862-1DCAC8C3C336}" type="presParOf" srcId="{E9E25C9D-E3D4-457F-84E5-A9F41D12F41F}" destId="{5BE3BFAB-46FC-4878-9D02-3CAC9F9EDB22}" srcOrd="0" destOrd="0" presId="urn:microsoft.com/office/officeart/2005/8/layout/bProcess3"/>
    <dgm:cxn modelId="{63EF3AE4-C6E4-4672-BAFE-690078527561}" type="presParOf" srcId="{AFF6CFDF-EEB2-4746-ADCE-49D8D0F9BEB7}" destId="{D1AF5C8D-FD72-4FDC-ABA0-82FB88D5E092}" srcOrd="2" destOrd="0" presId="urn:microsoft.com/office/officeart/2005/8/layout/bProcess3"/>
    <dgm:cxn modelId="{B2EC94E9-674E-4627-9A89-7802E2027765}" type="presParOf" srcId="{AFF6CFDF-EEB2-4746-ADCE-49D8D0F9BEB7}" destId="{B9CC061B-119C-434F-B377-CBFE8E7ED4FB}" srcOrd="3" destOrd="0" presId="urn:microsoft.com/office/officeart/2005/8/layout/bProcess3"/>
    <dgm:cxn modelId="{0302C6C9-97CC-4769-9F0C-91A586B09997}" type="presParOf" srcId="{B9CC061B-119C-434F-B377-CBFE8E7ED4FB}" destId="{3B5F8DAE-A8A9-4CFF-853D-70E74AF1186A}" srcOrd="0" destOrd="0" presId="urn:microsoft.com/office/officeart/2005/8/layout/bProcess3"/>
    <dgm:cxn modelId="{D33CDF70-7C81-47E4-AABA-7162B3F61717}" type="presParOf" srcId="{AFF6CFDF-EEB2-4746-ADCE-49D8D0F9BEB7}" destId="{AED859A5-54E4-4B84-A96C-B413506D3A55}" srcOrd="4" destOrd="0" presId="urn:microsoft.com/office/officeart/2005/8/layout/bProcess3"/>
    <dgm:cxn modelId="{A4AFC79E-303B-458C-95AB-AF92635A53D4}" type="presParOf" srcId="{AFF6CFDF-EEB2-4746-ADCE-49D8D0F9BEB7}" destId="{1613C8F5-3ABC-4754-ADC7-A2D115EC8A65}" srcOrd="5" destOrd="0" presId="urn:microsoft.com/office/officeart/2005/8/layout/bProcess3"/>
    <dgm:cxn modelId="{0CDCF1A3-DD40-4316-A7F0-C6ACA9334683}" type="presParOf" srcId="{1613C8F5-3ABC-4754-ADC7-A2D115EC8A65}" destId="{0A3D49EF-8FD3-4D98-8BF0-FC20D904F1D1}" srcOrd="0" destOrd="0" presId="urn:microsoft.com/office/officeart/2005/8/layout/bProcess3"/>
    <dgm:cxn modelId="{7F8DD4DE-6E94-498D-9C38-D72114C1E8D1}" type="presParOf" srcId="{AFF6CFDF-EEB2-4746-ADCE-49D8D0F9BEB7}" destId="{E18E7F97-C95C-4EE2-9ECA-A3F7DD09016B}" srcOrd="6" destOrd="0" presId="urn:microsoft.com/office/officeart/2005/8/layout/bProcess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97CE0B-B388-4E52-AA4A-A4FF43CB0AF8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3F7E56FB-4D94-491D-B22E-16D962FB14AB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4000" b="1" dirty="0" smtClean="0">
              <a:latin typeface="Arial" pitchFamily="34" charset="0"/>
              <a:cs typeface="Arial" pitchFamily="34" charset="0"/>
            </a:rPr>
            <a:t>№ 79 (2, 4)</a:t>
          </a:r>
          <a:endParaRPr lang="uz-Latn-UZ" sz="4000" b="1" dirty="0">
            <a:latin typeface="Arial" pitchFamily="34" charset="0"/>
            <a:cs typeface="Arial" pitchFamily="34" charset="0"/>
          </a:endParaRPr>
        </a:p>
      </dgm:t>
    </dgm:pt>
    <dgm:pt modelId="{4D4D6D8E-C057-4AFF-9E77-12D034D91103}" type="parTrans" cxnId="{A514C361-5C3B-42BF-8937-CF5285A1331F}">
      <dgm:prSet/>
      <dgm:spPr/>
      <dgm:t>
        <a:bodyPr/>
        <a:lstStyle/>
        <a:p>
          <a:endParaRPr lang="uz-Latn-UZ"/>
        </a:p>
      </dgm:t>
    </dgm:pt>
    <dgm:pt modelId="{B04DC169-3A6C-4F74-8599-0ED20FD8FE54}" type="sibTrans" cxnId="{A514C361-5C3B-42BF-8937-CF5285A1331F}">
      <dgm:prSet/>
      <dgm:spPr/>
      <dgm:t>
        <a:bodyPr/>
        <a:lstStyle/>
        <a:p>
          <a:endParaRPr lang="uz-Latn-UZ"/>
        </a:p>
      </dgm:t>
    </dgm:pt>
    <dgm:pt modelId="{9828B1C1-675D-46A7-9A11-19F7D17DBAF4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ru-RU" sz="4000" b="1" dirty="0" smtClean="0">
              <a:latin typeface="Arial" pitchFamily="34" charset="0"/>
              <a:cs typeface="Arial" pitchFamily="34" charset="0"/>
            </a:rPr>
            <a:t>№ 80 (2, 4)</a:t>
          </a:r>
          <a:endParaRPr lang="uz-Latn-UZ" sz="4000" b="1" dirty="0">
            <a:latin typeface="Arial" pitchFamily="34" charset="0"/>
            <a:cs typeface="Arial" pitchFamily="34" charset="0"/>
          </a:endParaRPr>
        </a:p>
      </dgm:t>
    </dgm:pt>
    <dgm:pt modelId="{5EBF91DB-2BEF-4CED-8076-5972B70FB8C8}" type="parTrans" cxnId="{6AF6DB7F-CCDD-4706-863D-685175543851}">
      <dgm:prSet/>
      <dgm:spPr/>
      <dgm:t>
        <a:bodyPr/>
        <a:lstStyle/>
        <a:p>
          <a:endParaRPr lang="uz-Latn-UZ"/>
        </a:p>
      </dgm:t>
    </dgm:pt>
    <dgm:pt modelId="{60CAE985-3939-410C-8F6D-6A3F0E0E5688}" type="sibTrans" cxnId="{6AF6DB7F-CCDD-4706-863D-685175543851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uz-Latn-UZ"/>
        </a:p>
      </dgm:t>
    </dgm:pt>
    <dgm:pt modelId="{50159F5D-7604-406F-BFBC-271E546C4193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ru-RU" sz="4000" b="1" dirty="0" smtClean="0">
              <a:latin typeface="Arial" pitchFamily="34" charset="0"/>
              <a:cs typeface="Arial" pitchFamily="34" charset="0"/>
            </a:rPr>
            <a:t>№ 83 (2, 4)</a:t>
          </a:r>
          <a:endParaRPr lang="uz-Latn-UZ" sz="4000" b="1" dirty="0">
            <a:latin typeface="Arial" pitchFamily="34" charset="0"/>
            <a:cs typeface="Arial" pitchFamily="34" charset="0"/>
          </a:endParaRPr>
        </a:p>
      </dgm:t>
    </dgm:pt>
    <dgm:pt modelId="{82B32203-8159-425D-A13C-39FD510B83DE}" type="parTrans" cxnId="{D78620B0-6BAC-40B0-BF62-51E0F23B5D72}">
      <dgm:prSet/>
      <dgm:spPr/>
      <dgm:t>
        <a:bodyPr/>
        <a:lstStyle/>
        <a:p>
          <a:endParaRPr lang="uz-Latn-UZ"/>
        </a:p>
      </dgm:t>
    </dgm:pt>
    <dgm:pt modelId="{A68482E9-0E2A-4934-9C09-DC2A3E1A5A7C}" type="sibTrans" cxnId="{D78620B0-6BAC-40B0-BF62-51E0F23B5D72}">
      <dgm:prSet/>
      <dgm:spPr/>
      <dgm:t>
        <a:bodyPr/>
        <a:lstStyle/>
        <a:p>
          <a:endParaRPr lang="uz-Latn-UZ"/>
        </a:p>
      </dgm:t>
    </dgm:pt>
    <dgm:pt modelId="{A5CFB1A1-D759-4A9F-8FCC-B330C3606FCD}">
      <dgm:prSet phldrT="[Текст]" custT="1"/>
      <dgm:spPr/>
      <dgm:t>
        <a:bodyPr/>
        <a:lstStyle/>
        <a:p>
          <a:r>
            <a:rPr lang="ru-RU" sz="48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rPr>
            <a:t>стр.37</a:t>
          </a:r>
          <a:endParaRPr lang="uz-Latn-UZ" sz="4800" b="1" dirty="0">
            <a:solidFill>
              <a:srgbClr val="A50021"/>
            </a:solidFill>
            <a:latin typeface="Arial" pitchFamily="34" charset="0"/>
            <a:cs typeface="Arial" pitchFamily="34" charset="0"/>
          </a:endParaRPr>
        </a:p>
      </dgm:t>
    </dgm:pt>
    <dgm:pt modelId="{6BCAA00F-F108-4F7B-802D-1CE27D384547}" type="parTrans" cxnId="{CC47CB81-FA12-4C19-A037-E34E3416824E}">
      <dgm:prSet/>
      <dgm:spPr/>
      <dgm:t>
        <a:bodyPr/>
        <a:lstStyle/>
        <a:p>
          <a:endParaRPr lang="uz-Latn-UZ"/>
        </a:p>
      </dgm:t>
    </dgm:pt>
    <dgm:pt modelId="{22402B0A-0D26-4174-8B1F-BE6BE54CF6B0}" type="sibTrans" cxnId="{CC47CB81-FA12-4C19-A037-E34E3416824E}">
      <dgm:prSet/>
      <dgm:spPr/>
      <dgm:t>
        <a:bodyPr/>
        <a:lstStyle/>
        <a:p>
          <a:endParaRPr lang="uz-Latn-UZ"/>
        </a:p>
      </dgm:t>
    </dgm:pt>
    <dgm:pt modelId="{BDDBFC60-9F68-44C3-A549-F071818D18B9}" type="pres">
      <dgm:prSet presAssocID="{E697CE0B-B388-4E52-AA4A-A4FF43CB0AF8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z-Latn-UZ"/>
        </a:p>
      </dgm:t>
    </dgm:pt>
    <dgm:pt modelId="{8052E8C0-1468-4EF3-99F0-6F514239A7DD}" type="pres">
      <dgm:prSet presAssocID="{3F7E56FB-4D94-491D-B22E-16D962FB14AB}" presName="composite" presStyleCnt="0"/>
      <dgm:spPr/>
    </dgm:pt>
    <dgm:pt modelId="{B2B149F4-7348-4C63-A1E9-F5446C43F073}" type="pres">
      <dgm:prSet presAssocID="{3F7E56FB-4D94-491D-B22E-16D962FB14AB}" presName="Parent1" presStyleLbl="node1" presStyleIdx="0" presStyleCnt="6" custScaleX="158521" custScaleY="1257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BF7E71F4-8073-42F3-9247-7AE3FB7C124B}" type="pres">
      <dgm:prSet presAssocID="{3F7E56FB-4D94-491D-B22E-16D962FB14A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FAE244B0-10EA-44FA-B93A-8229E5D6259E}" type="pres">
      <dgm:prSet presAssocID="{3F7E56FB-4D94-491D-B22E-16D962FB14AB}" presName="BalanceSpacing" presStyleCnt="0"/>
      <dgm:spPr/>
    </dgm:pt>
    <dgm:pt modelId="{1A1E856D-5B1A-47E2-8D68-E0AD637DD14F}" type="pres">
      <dgm:prSet presAssocID="{3F7E56FB-4D94-491D-B22E-16D962FB14AB}" presName="BalanceSpacing1" presStyleCnt="0"/>
      <dgm:spPr/>
    </dgm:pt>
    <dgm:pt modelId="{D2AA0265-8894-4430-A0D2-DCF7017F332C}" type="pres">
      <dgm:prSet presAssocID="{B04DC169-3A6C-4F74-8599-0ED20FD8FE54}" presName="Accent1Text" presStyleLbl="node1" presStyleIdx="1" presStyleCnt="6" custScaleX="119224" custScaleY="116584" custLinFactNeighborX="-39073" custLinFactNeighborY="-566"/>
      <dgm:spPr/>
      <dgm:t>
        <a:bodyPr/>
        <a:lstStyle/>
        <a:p>
          <a:endParaRPr lang="uz-Latn-UZ"/>
        </a:p>
      </dgm:t>
    </dgm:pt>
    <dgm:pt modelId="{F80CBF6E-425E-4671-8CF4-2514D3D5E105}" type="pres">
      <dgm:prSet presAssocID="{B04DC169-3A6C-4F74-8599-0ED20FD8FE54}" presName="spaceBetweenRectangles" presStyleCnt="0"/>
      <dgm:spPr/>
    </dgm:pt>
    <dgm:pt modelId="{50B331AE-E981-4B33-B21B-FD1B3B64ABD0}" type="pres">
      <dgm:prSet presAssocID="{9828B1C1-675D-46A7-9A11-19F7D17DBAF4}" presName="composite" presStyleCnt="0"/>
      <dgm:spPr/>
    </dgm:pt>
    <dgm:pt modelId="{8DE7E28E-A1C3-4339-AB3F-5EE8EF624461}" type="pres">
      <dgm:prSet presAssocID="{9828B1C1-675D-46A7-9A11-19F7D17DBAF4}" presName="Parent1" presStyleLbl="node1" presStyleIdx="2" presStyleCnt="6" custScaleX="156271" custScaleY="127712" custLinFactNeighborX="-20920" custLinFactNeighborY="-32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243CF85F-EEA2-4C4C-A943-CD48FE09F5DD}" type="pres">
      <dgm:prSet presAssocID="{9828B1C1-675D-46A7-9A11-19F7D17DBAF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CD537963-DACD-4656-AFCB-B3E57C5F0797}" type="pres">
      <dgm:prSet presAssocID="{9828B1C1-675D-46A7-9A11-19F7D17DBAF4}" presName="BalanceSpacing" presStyleCnt="0"/>
      <dgm:spPr/>
    </dgm:pt>
    <dgm:pt modelId="{2940D74F-2B34-44BB-A45A-72632CDB5E9B}" type="pres">
      <dgm:prSet presAssocID="{9828B1C1-675D-46A7-9A11-19F7D17DBAF4}" presName="BalanceSpacing1" presStyleCnt="0"/>
      <dgm:spPr/>
    </dgm:pt>
    <dgm:pt modelId="{18C30E1F-CB71-4709-BBC8-499D7B7CB7CC}" type="pres">
      <dgm:prSet presAssocID="{60CAE985-3939-410C-8F6D-6A3F0E0E5688}" presName="Accent1Text" presStyleLbl="node1" presStyleIdx="3" presStyleCnt="6" custScaleX="128593" custScaleY="123896" custLinFactNeighborX="23126" custLinFactNeighborY="-4351"/>
      <dgm:spPr/>
      <dgm:t>
        <a:bodyPr/>
        <a:lstStyle/>
        <a:p>
          <a:endParaRPr lang="uz-Latn-UZ"/>
        </a:p>
      </dgm:t>
    </dgm:pt>
    <dgm:pt modelId="{4194D524-FFAD-4130-99C1-B0EB06DBBFF0}" type="pres">
      <dgm:prSet presAssocID="{60CAE985-3939-410C-8F6D-6A3F0E0E5688}" presName="spaceBetweenRectangles" presStyleCnt="0"/>
      <dgm:spPr/>
    </dgm:pt>
    <dgm:pt modelId="{29E1F449-A1F1-43FF-88DB-743643E0CF9E}" type="pres">
      <dgm:prSet presAssocID="{50159F5D-7604-406F-BFBC-271E546C4193}" presName="composite" presStyleCnt="0"/>
      <dgm:spPr/>
    </dgm:pt>
    <dgm:pt modelId="{FAEB35B0-F661-4F93-B0B6-49EA03AC3C7E}" type="pres">
      <dgm:prSet presAssocID="{50159F5D-7604-406F-BFBC-271E546C4193}" presName="Parent1" presStyleLbl="node1" presStyleIdx="4" presStyleCnt="6" custScaleX="155718" custScaleY="130329" custLinFactNeighborX="15699" custLinFactNeighborY="-34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8520F84F-B0CE-4420-B36E-8E5C6832630B}" type="pres">
      <dgm:prSet presAssocID="{50159F5D-7604-406F-BFBC-271E546C4193}" presName="Childtext1" presStyleLbl="revTx" presStyleIdx="2" presStyleCnt="3" custScaleX="130345" custLinFactY="-95867" custLinFactNeighborX="-1252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C21B5725-363B-4CA9-8F96-B564097923D1}" type="pres">
      <dgm:prSet presAssocID="{50159F5D-7604-406F-BFBC-271E546C4193}" presName="BalanceSpacing" presStyleCnt="0"/>
      <dgm:spPr/>
    </dgm:pt>
    <dgm:pt modelId="{4024280A-FEFA-4CDF-9D71-5DE8198AF582}" type="pres">
      <dgm:prSet presAssocID="{50159F5D-7604-406F-BFBC-271E546C4193}" presName="BalanceSpacing1" presStyleCnt="0"/>
      <dgm:spPr/>
    </dgm:pt>
    <dgm:pt modelId="{2C58FCA2-0814-4CD4-8BF3-85A73BF7D3B9}" type="pres">
      <dgm:prSet presAssocID="{A68482E9-0E2A-4934-9C09-DC2A3E1A5A7C}" presName="Accent1Text" presStyleLbl="node1" presStyleIdx="5" presStyleCnt="6" custScaleX="128758" custScaleY="115604" custLinFactNeighborX="-24775" custLinFactNeighborY="-2648"/>
      <dgm:spPr/>
      <dgm:t>
        <a:bodyPr/>
        <a:lstStyle/>
        <a:p>
          <a:endParaRPr lang="uz-Latn-UZ"/>
        </a:p>
      </dgm:t>
    </dgm:pt>
  </dgm:ptLst>
  <dgm:cxnLst>
    <dgm:cxn modelId="{D78620B0-6BAC-40B0-BF62-51E0F23B5D72}" srcId="{E697CE0B-B388-4E52-AA4A-A4FF43CB0AF8}" destId="{50159F5D-7604-406F-BFBC-271E546C4193}" srcOrd="2" destOrd="0" parTransId="{82B32203-8159-425D-A13C-39FD510B83DE}" sibTransId="{A68482E9-0E2A-4934-9C09-DC2A3E1A5A7C}"/>
    <dgm:cxn modelId="{F504E4FD-4CD7-4F23-8957-776DD94A301E}" type="presOf" srcId="{3F7E56FB-4D94-491D-B22E-16D962FB14AB}" destId="{B2B149F4-7348-4C63-A1E9-F5446C43F073}" srcOrd="0" destOrd="0" presId="urn:microsoft.com/office/officeart/2008/layout/AlternatingHexagons"/>
    <dgm:cxn modelId="{958D0E3B-3FB8-4999-85CD-6549AEE72E9F}" type="presOf" srcId="{E697CE0B-B388-4E52-AA4A-A4FF43CB0AF8}" destId="{BDDBFC60-9F68-44C3-A549-F071818D18B9}" srcOrd="0" destOrd="0" presId="urn:microsoft.com/office/officeart/2008/layout/AlternatingHexagons"/>
    <dgm:cxn modelId="{CC47CB81-FA12-4C19-A037-E34E3416824E}" srcId="{50159F5D-7604-406F-BFBC-271E546C4193}" destId="{A5CFB1A1-D759-4A9F-8FCC-B330C3606FCD}" srcOrd="0" destOrd="0" parTransId="{6BCAA00F-F108-4F7B-802D-1CE27D384547}" sibTransId="{22402B0A-0D26-4174-8B1F-BE6BE54CF6B0}"/>
    <dgm:cxn modelId="{A514C361-5C3B-42BF-8937-CF5285A1331F}" srcId="{E697CE0B-B388-4E52-AA4A-A4FF43CB0AF8}" destId="{3F7E56FB-4D94-491D-B22E-16D962FB14AB}" srcOrd="0" destOrd="0" parTransId="{4D4D6D8E-C057-4AFF-9E77-12D034D91103}" sibTransId="{B04DC169-3A6C-4F74-8599-0ED20FD8FE54}"/>
    <dgm:cxn modelId="{BF56EDA8-B287-47BC-BE02-D9CA3E52B4AD}" type="presOf" srcId="{A5CFB1A1-D759-4A9F-8FCC-B330C3606FCD}" destId="{8520F84F-B0CE-4420-B36E-8E5C6832630B}" srcOrd="0" destOrd="0" presId="urn:microsoft.com/office/officeart/2008/layout/AlternatingHexagons"/>
    <dgm:cxn modelId="{70374E1F-D022-4CC9-B267-9421CFBC78E5}" type="presOf" srcId="{9828B1C1-675D-46A7-9A11-19F7D17DBAF4}" destId="{8DE7E28E-A1C3-4339-AB3F-5EE8EF624461}" srcOrd="0" destOrd="0" presId="urn:microsoft.com/office/officeart/2008/layout/AlternatingHexagons"/>
    <dgm:cxn modelId="{1CBA64D4-CFF5-45BC-A0AB-796A3590FDC0}" type="presOf" srcId="{A68482E9-0E2A-4934-9C09-DC2A3E1A5A7C}" destId="{2C58FCA2-0814-4CD4-8BF3-85A73BF7D3B9}" srcOrd="0" destOrd="0" presId="urn:microsoft.com/office/officeart/2008/layout/AlternatingHexagons"/>
    <dgm:cxn modelId="{5AF75BFB-571E-410B-AC1B-BA5693D1DBE3}" type="presOf" srcId="{60CAE985-3939-410C-8F6D-6A3F0E0E5688}" destId="{18C30E1F-CB71-4709-BBC8-499D7B7CB7CC}" srcOrd="0" destOrd="0" presId="urn:microsoft.com/office/officeart/2008/layout/AlternatingHexagons"/>
    <dgm:cxn modelId="{1E20C71F-7896-43A5-A311-3AC48234901D}" type="presOf" srcId="{B04DC169-3A6C-4F74-8599-0ED20FD8FE54}" destId="{D2AA0265-8894-4430-A0D2-DCF7017F332C}" srcOrd="0" destOrd="0" presId="urn:microsoft.com/office/officeart/2008/layout/AlternatingHexagons"/>
    <dgm:cxn modelId="{C6FD7444-20E8-4445-9DE5-AFC8D43E2DF6}" type="presOf" srcId="{50159F5D-7604-406F-BFBC-271E546C4193}" destId="{FAEB35B0-F661-4F93-B0B6-49EA03AC3C7E}" srcOrd="0" destOrd="0" presId="urn:microsoft.com/office/officeart/2008/layout/AlternatingHexagons"/>
    <dgm:cxn modelId="{6AF6DB7F-CCDD-4706-863D-685175543851}" srcId="{E697CE0B-B388-4E52-AA4A-A4FF43CB0AF8}" destId="{9828B1C1-675D-46A7-9A11-19F7D17DBAF4}" srcOrd="1" destOrd="0" parTransId="{5EBF91DB-2BEF-4CED-8076-5972B70FB8C8}" sibTransId="{60CAE985-3939-410C-8F6D-6A3F0E0E5688}"/>
    <dgm:cxn modelId="{184771CB-E99B-4212-B757-50244B063B44}" type="presParOf" srcId="{BDDBFC60-9F68-44C3-A549-F071818D18B9}" destId="{8052E8C0-1468-4EF3-99F0-6F514239A7DD}" srcOrd="0" destOrd="0" presId="urn:microsoft.com/office/officeart/2008/layout/AlternatingHexagons"/>
    <dgm:cxn modelId="{85E01EFD-5EE5-4A08-B85A-54DAC8965E33}" type="presParOf" srcId="{8052E8C0-1468-4EF3-99F0-6F514239A7DD}" destId="{B2B149F4-7348-4C63-A1E9-F5446C43F073}" srcOrd="0" destOrd="0" presId="urn:microsoft.com/office/officeart/2008/layout/AlternatingHexagons"/>
    <dgm:cxn modelId="{97147BC4-FA27-4F8D-A713-31950A61475E}" type="presParOf" srcId="{8052E8C0-1468-4EF3-99F0-6F514239A7DD}" destId="{BF7E71F4-8073-42F3-9247-7AE3FB7C124B}" srcOrd="1" destOrd="0" presId="urn:microsoft.com/office/officeart/2008/layout/AlternatingHexagons"/>
    <dgm:cxn modelId="{66ABB789-8913-4040-9029-F6C7E3CD02D3}" type="presParOf" srcId="{8052E8C0-1468-4EF3-99F0-6F514239A7DD}" destId="{FAE244B0-10EA-44FA-B93A-8229E5D6259E}" srcOrd="2" destOrd="0" presId="urn:microsoft.com/office/officeart/2008/layout/AlternatingHexagons"/>
    <dgm:cxn modelId="{39A97B19-A8E6-45A6-8715-264B510A75C0}" type="presParOf" srcId="{8052E8C0-1468-4EF3-99F0-6F514239A7DD}" destId="{1A1E856D-5B1A-47E2-8D68-E0AD637DD14F}" srcOrd="3" destOrd="0" presId="urn:microsoft.com/office/officeart/2008/layout/AlternatingHexagons"/>
    <dgm:cxn modelId="{7FCE0A98-3960-450A-80C6-656CBBA32BBD}" type="presParOf" srcId="{8052E8C0-1468-4EF3-99F0-6F514239A7DD}" destId="{D2AA0265-8894-4430-A0D2-DCF7017F332C}" srcOrd="4" destOrd="0" presId="urn:microsoft.com/office/officeart/2008/layout/AlternatingHexagons"/>
    <dgm:cxn modelId="{AE2D3DC6-72E9-4423-8878-1CD72E13C9C9}" type="presParOf" srcId="{BDDBFC60-9F68-44C3-A549-F071818D18B9}" destId="{F80CBF6E-425E-4671-8CF4-2514D3D5E105}" srcOrd="1" destOrd="0" presId="urn:microsoft.com/office/officeart/2008/layout/AlternatingHexagons"/>
    <dgm:cxn modelId="{82D55F2F-0329-46B4-9F08-75F4134C2A79}" type="presParOf" srcId="{BDDBFC60-9F68-44C3-A549-F071818D18B9}" destId="{50B331AE-E981-4B33-B21B-FD1B3B64ABD0}" srcOrd="2" destOrd="0" presId="urn:microsoft.com/office/officeart/2008/layout/AlternatingHexagons"/>
    <dgm:cxn modelId="{BD3CD313-010D-414D-BB2D-6B772370DC45}" type="presParOf" srcId="{50B331AE-E981-4B33-B21B-FD1B3B64ABD0}" destId="{8DE7E28E-A1C3-4339-AB3F-5EE8EF624461}" srcOrd="0" destOrd="0" presId="urn:microsoft.com/office/officeart/2008/layout/AlternatingHexagons"/>
    <dgm:cxn modelId="{04456644-CC3B-4A8E-92DA-4EDAB6D9A64F}" type="presParOf" srcId="{50B331AE-E981-4B33-B21B-FD1B3B64ABD0}" destId="{243CF85F-EEA2-4C4C-A943-CD48FE09F5DD}" srcOrd="1" destOrd="0" presId="urn:microsoft.com/office/officeart/2008/layout/AlternatingHexagons"/>
    <dgm:cxn modelId="{846B34BA-AF2C-4C35-AE51-05E144C84D55}" type="presParOf" srcId="{50B331AE-E981-4B33-B21B-FD1B3B64ABD0}" destId="{CD537963-DACD-4656-AFCB-B3E57C5F0797}" srcOrd="2" destOrd="0" presId="urn:microsoft.com/office/officeart/2008/layout/AlternatingHexagons"/>
    <dgm:cxn modelId="{F1439A77-5A8B-4EBB-8231-96C4D1216F90}" type="presParOf" srcId="{50B331AE-E981-4B33-B21B-FD1B3B64ABD0}" destId="{2940D74F-2B34-44BB-A45A-72632CDB5E9B}" srcOrd="3" destOrd="0" presId="urn:microsoft.com/office/officeart/2008/layout/AlternatingHexagons"/>
    <dgm:cxn modelId="{B9583B2F-FAA9-4CBA-A986-3CFAFF209216}" type="presParOf" srcId="{50B331AE-E981-4B33-B21B-FD1B3B64ABD0}" destId="{18C30E1F-CB71-4709-BBC8-499D7B7CB7CC}" srcOrd="4" destOrd="0" presId="urn:microsoft.com/office/officeart/2008/layout/AlternatingHexagons"/>
    <dgm:cxn modelId="{10C6AEF9-9BE1-434D-BD70-1C29A3B4235F}" type="presParOf" srcId="{BDDBFC60-9F68-44C3-A549-F071818D18B9}" destId="{4194D524-FFAD-4130-99C1-B0EB06DBBFF0}" srcOrd="3" destOrd="0" presId="urn:microsoft.com/office/officeart/2008/layout/AlternatingHexagons"/>
    <dgm:cxn modelId="{631597A3-AC18-4D09-820B-8108746B1D6E}" type="presParOf" srcId="{BDDBFC60-9F68-44C3-A549-F071818D18B9}" destId="{29E1F449-A1F1-43FF-88DB-743643E0CF9E}" srcOrd="4" destOrd="0" presId="urn:microsoft.com/office/officeart/2008/layout/AlternatingHexagons"/>
    <dgm:cxn modelId="{E9523777-18CB-47C5-81C5-9A7CB5BCF8AD}" type="presParOf" srcId="{29E1F449-A1F1-43FF-88DB-743643E0CF9E}" destId="{FAEB35B0-F661-4F93-B0B6-49EA03AC3C7E}" srcOrd="0" destOrd="0" presId="urn:microsoft.com/office/officeart/2008/layout/AlternatingHexagons"/>
    <dgm:cxn modelId="{992D5385-64F0-4C64-8C3E-A10AE1BBDC33}" type="presParOf" srcId="{29E1F449-A1F1-43FF-88DB-743643E0CF9E}" destId="{8520F84F-B0CE-4420-B36E-8E5C6832630B}" srcOrd="1" destOrd="0" presId="urn:microsoft.com/office/officeart/2008/layout/AlternatingHexagons"/>
    <dgm:cxn modelId="{C268E637-4812-4C2F-9AD5-1B223B12578F}" type="presParOf" srcId="{29E1F449-A1F1-43FF-88DB-743643E0CF9E}" destId="{C21B5725-363B-4CA9-8F96-B564097923D1}" srcOrd="2" destOrd="0" presId="urn:microsoft.com/office/officeart/2008/layout/AlternatingHexagons"/>
    <dgm:cxn modelId="{615C45EE-A699-482D-9187-09163A03B63C}" type="presParOf" srcId="{29E1F449-A1F1-43FF-88DB-743643E0CF9E}" destId="{4024280A-FEFA-4CDF-9D71-5DE8198AF582}" srcOrd="3" destOrd="0" presId="urn:microsoft.com/office/officeart/2008/layout/AlternatingHexagons"/>
    <dgm:cxn modelId="{84993AC9-9941-484D-AE28-52DC5F45EA0A}" type="presParOf" srcId="{29E1F449-A1F1-43FF-88DB-743643E0CF9E}" destId="{2C58FCA2-0814-4CD4-8BF3-85A73BF7D3B9}" srcOrd="4" destOrd="0" presId="urn:microsoft.com/office/officeart/2008/layout/AlternatingHexagon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25C9D-E3D4-457F-84E5-A9F41D12F41F}">
      <dsp:nvSpPr>
        <dsp:cNvPr id="0" name=""/>
        <dsp:cNvSpPr/>
      </dsp:nvSpPr>
      <dsp:spPr>
        <a:xfrm>
          <a:off x="6094371" y="1149804"/>
          <a:ext cx="8834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83456" y="45720"/>
              </a:lnTo>
            </a:path>
          </a:pathLst>
        </a:custGeom>
        <a:noFill/>
        <a:ln w="7620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500" b="1" kern="120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6513248" y="1190954"/>
        <a:ext cx="45702" cy="9140"/>
      </dsp:txXfrm>
    </dsp:sp>
    <dsp:sp modelId="{11E1CF5C-7126-4914-9AF3-E3640C4D880E}">
      <dsp:nvSpPr>
        <dsp:cNvPr id="0" name=""/>
        <dsp:cNvSpPr/>
      </dsp:nvSpPr>
      <dsp:spPr>
        <a:xfrm>
          <a:off x="2122014" y="3277"/>
          <a:ext cx="3974157" cy="238449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Устный счёт</a:t>
          </a:r>
          <a:endParaRPr lang="uz-Latn-UZ" sz="4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122014" y="3277"/>
        <a:ext cx="3974157" cy="2384494"/>
      </dsp:txXfrm>
    </dsp:sp>
    <dsp:sp modelId="{B9CC061B-119C-434F-B377-CBFE8E7ED4FB}">
      <dsp:nvSpPr>
        <dsp:cNvPr id="0" name=""/>
        <dsp:cNvSpPr/>
      </dsp:nvSpPr>
      <dsp:spPr>
        <a:xfrm>
          <a:off x="4109093" y="2385971"/>
          <a:ext cx="4888213" cy="883456"/>
        </a:xfrm>
        <a:custGeom>
          <a:avLst/>
          <a:gdLst/>
          <a:ahLst/>
          <a:cxnLst/>
          <a:rect l="0" t="0" r="0" b="0"/>
          <a:pathLst>
            <a:path>
              <a:moveTo>
                <a:pt x="4888213" y="0"/>
              </a:moveTo>
              <a:lnTo>
                <a:pt x="4888213" y="458828"/>
              </a:lnTo>
              <a:lnTo>
                <a:pt x="0" y="458828"/>
              </a:lnTo>
              <a:lnTo>
                <a:pt x="0" y="883456"/>
              </a:lnTo>
            </a:path>
          </a:pathLst>
        </a:custGeom>
        <a:noFill/>
        <a:ln w="7620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500" b="1" kern="120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6428876" y="2823129"/>
        <a:ext cx="248646" cy="9140"/>
      </dsp:txXfrm>
    </dsp:sp>
    <dsp:sp modelId="{D1AF5C8D-FD72-4FDC-ABA0-82FB88D5E092}">
      <dsp:nvSpPr>
        <dsp:cNvPr id="0" name=""/>
        <dsp:cNvSpPr/>
      </dsp:nvSpPr>
      <dsp:spPr>
        <a:xfrm>
          <a:off x="7010228" y="3277"/>
          <a:ext cx="3974157" cy="238449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Уравнение и его корни</a:t>
          </a:r>
          <a:endParaRPr lang="uz-Latn-UZ" sz="4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7010228" y="3277"/>
        <a:ext cx="3974157" cy="2384494"/>
      </dsp:txXfrm>
    </dsp:sp>
    <dsp:sp modelId="{1613C8F5-3ABC-4754-ADC7-A2D115EC8A65}">
      <dsp:nvSpPr>
        <dsp:cNvPr id="0" name=""/>
        <dsp:cNvSpPr/>
      </dsp:nvSpPr>
      <dsp:spPr>
        <a:xfrm>
          <a:off x="6094371" y="4448355"/>
          <a:ext cx="8834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83456" y="45720"/>
              </a:lnTo>
            </a:path>
          </a:pathLst>
        </a:custGeom>
        <a:noFill/>
        <a:ln w="76200" cap="flat" cmpd="sng" algn="ctr">
          <a:solidFill>
            <a:srgbClr val="00206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500" b="1" kern="120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6513248" y="4489505"/>
        <a:ext cx="45702" cy="9140"/>
      </dsp:txXfrm>
    </dsp:sp>
    <dsp:sp modelId="{AED859A5-54E4-4B84-A96C-B413506D3A55}">
      <dsp:nvSpPr>
        <dsp:cNvPr id="0" name=""/>
        <dsp:cNvSpPr/>
      </dsp:nvSpPr>
      <dsp:spPr>
        <a:xfrm>
          <a:off x="2122014" y="3301828"/>
          <a:ext cx="3974157" cy="238449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Решение уравнений</a:t>
          </a:r>
          <a:endParaRPr lang="uz-Latn-UZ" sz="4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2122014" y="3301828"/>
        <a:ext cx="3974157" cy="2384494"/>
      </dsp:txXfrm>
    </dsp:sp>
    <dsp:sp modelId="{E18E7F97-C95C-4EE2-9ECA-A3F7DD09016B}">
      <dsp:nvSpPr>
        <dsp:cNvPr id="0" name=""/>
        <dsp:cNvSpPr/>
      </dsp:nvSpPr>
      <dsp:spPr>
        <a:xfrm>
          <a:off x="7010228" y="3301828"/>
          <a:ext cx="3974157" cy="2384494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2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7010228" y="3301828"/>
        <a:ext cx="3974157" cy="2384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269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539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806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7075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6345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5614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4884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4150" algn="l" defTabSz="2318539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1" y="3404093"/>
            <a:ext cx="4088004" cy="1014760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1" y="2491493"/>
            <a:ext cx="10096044" cy="858642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1"/>
            <a:ext cx="14338759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9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1" y="3404093"/>
            <a:ext cx="4088004" cy="1014760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2" y="1828002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7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19" y="2679016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1" y="3404093"/>
            <a:ext cx="4088004" cy="1014760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6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0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0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19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0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761" indent="-182761">
              <a:buFont typeface="Arial" panose="020B0604020202020204" pitchFamily="34" charset="0"/>
              <a:buChar char="•"/>
              <a:defRPr sz="1800"/>
            </a:lvl2pPr>
            <a:lvl3pPr marL="365522" indent="-182761">
              <a:defRPr sz="1800"/>
            </a:lvl3pPr>
            <a:lvl4pPr marL="639662" indent="-274142">
              <a:defRPr sz="1800"/>
            </a:lvl4pPr>
            <a:lvl5pPr marL="913804" indent="-274142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0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761" indent="-182761">
              <a:buFont typeface="Arial" panose="020B0604020202020204" pitchFamily="34" charset="0"/>
              <a:buChar char="•"/>
              <a:defRPr sz="1800"/>
            </a:lvl2pPr>
            <a:lvl3pPr marL="365522" indent="-182761">
              <a:defRPr sz="1800"/>
            </a:lvl3pPr>
            <a:lvl4pPr marL="639662" indent="-274142">
              <a:defRPr sz="1800"/>
            </a:lvl4pPr>
            <a:lvl5pPr marL="913804" indent="-274142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19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182761" indent="-182761">
              <a:buFont typeface="Arial" panose="020B0604020202020204" pitchFamily="34" charset="0"/>
              <a:buChar char="•"/>
              <a:defRPr sz="1800"/>
            </a:lvl2pPr>
            <a:lvl3pPr marL="365522" indent="-182761">
              <a:defRPr sz="1800"/>
            </a:lvl3pPr>
            <a:lvl4pPr marL="639662" indent="-274142">
              <a:defRPr sz="1800"/>
            </a:lvl4pPr>
            <a:lvl5pPr marL="913804" indent="-274142"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6" y="1120149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7" y="1359831"/>
            <a:ext cx="14338759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1" y="3404092"/>
            <a:ext cx="4088004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1" y="2491493"/>
            <a:ext cx="1009604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2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2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25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269">
        <a:defRPr>
          <a:latin typeface="+mn-lt"/>
          <a:ea typeface="+mn-ea"/>
          <a:cs typeface="+mn-cs"/>
        </a:defRPr>
      </a:lvl2pPr>
      <a:lvl3pPr marL="2318539">
        <a:defRPr>
          <a:latin typeface="+mn-lt"/>
          <a:ea typeface="+mn-ea"/>
          <a:cs typeface="+mn-cs"/>
        </a:defRPr>
      </a:lvl3pPr>
      <a:lvl4pPr marL="3477806">
        <a:defRPr>
          <a:latin typeface="+mn-lt"/>
          <a:ea typeface="+mn-ea"/>
          <a:cs typeface="+mn-cs"/>
        </a:defRPr>
      </a:lvl4pPr>
      <a:lvl5pPr marL="4637075">
        <a:defRPr>
          <a:latin typeface="+mn-lt"/>
          <a:ea typeface="+mn-ea"/>
          <a:cs typeface="+mn-cs"/>
        </a:defRPr>
      </a:lvl5pPr>
      <a:lvl6pPr marL="5796345">
        <a:defRPr>
          <a:latin typeface="+mn-lt"/>
          <a:ea typeface="+mn-ea"/>
          <a:cs typeface="+mn-cs"/>
        </a:defRPr>
      </a:lvl6pPr>
      <a:lvl7pPr marL="6955614">
        <a:defRPr>
          <a:latin typeface="+mn-lt"/>
          <a:ea typeface="+mn-ea"/>
          <a:cs typeface="+mn-cs"/>
        </a:defRPr>
      </a:lvl7pPr>
      <a:lvl8pPr marL="8114884">
        <a:defRPr>
          <a:latin typeface="+mn-lt"/>
          <a:ea typeface="+mn-ea"/>
          <a:cs typeface="+mn-cs"/>
        </a:defRPr>
      </a:lvl8pPr>
      <a:lvl9pPr marL="92741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269">
        <a:defRPr>
          <a:latin typeface="+mn-lt"/>
          <a:ea typeface="+mn-ea"/>
          <a:cs typeface="+mn-cs"/>
        </a:defRPr>
      </a:lvl2pPr>
      <a:lvl3pPr marL="2318539">
        <a:defRPr>
          <a:latin typeface="+mn-lt"/>
          <a:ea typeface="+mn-ea"/>
          <a:cs typeface="+mn-cs"/>
        </a:defRPr>
      </a:lvl3pPr>
      <a:lvl4pPr marL="3477806">
        <a:defRPr>
          <a:latin typeface="+mn-lt"/>
          <a:ea typeface="+mn-ea"/>
          <a:cs typeface="+mn-cs"/>
        </a:defRPr>
      </a:lvl4pPr>
      <a:lvl5pPr marL="4637075">
        <a:defRPr>
          <a:latin typeface="+mn-lt"/>
          <a:ea typeface="+mn-ea"/>
          <a:cs typeface="+mn-cs"/>
        </a:defRPr>
      </a:lvl5pPr>
      <a:lvl6pPr marL="5796345">
        <a:defRPr>
          <a:latin typeface="+mn-lt"/>
          <a:ea typeface="+mn-ea"/>
          <a:cs typeface="+mn-cs"/>
        </a:defRPr>
      </a:lvl6pPr>
      <a:lvl7pPr marL="6955614">
        <a:defRPr>
          <a:latin typeface="+mn-lt"/>
          <a:ea typeface="+mn-ea"/>
          <a:cs typeface="+mn-cs"/>
        </a:defRPr>
      </a:lvl7pPr>
      <a:lvl8pPr marL="8114884">
        <a:defRPr>
          <a:latin typeface="+mn-lt"/>
          <a:ea typeface="+mn-ea"/>
          <a:cs typeface="+mn-cs"/>
        </a:defRPr>
      </a:lvl8pPr>
      <a:lvl9pPr marL="927415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7" y="3902"/>
            <a:ext cx="14610537" cy="258966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5675" y="558281"/>
            <a:ext cx="6062623" cy="1364363"/>
          </a:xfrm>
          <a:prstGeom prst="rect">
            <a:avLst/>
          </a:prstGeom>
        </p:spPr>
        <p:txBody>
          <a:bodyPr vert="horz" wrap="square" lIns="0" tIns="37018" rIns="0" bIns="0" rtlCol="0" anchor="ctr">
            <a:spAutoFit/>
          </a:bodyPr>
          <a:lstStyle/>
          <a:p>
            <a:pPr marL="32191" algn="l">
              <a:spcBef>
                <a:spcPts val="289"/>
              </a:spcBef>
            </a:pPr>
            <a:r>
              <a:rPr lang="ru-RU" sz="8600" spc="13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Алгебра </a:t>
            </a:r>
            <a:endParaRPr sz="8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505675" y="2743200"/>
            <a:ext cx="8130153" cy="3339227"/>
          </a:xfrm>
          <a:prstGeom prst="rect">
            <a:avLst/>
          </a:prstGeom>
        </p:spPr>
        <p:txBody>
          <a:bodyPr vert="horz" wrap="square" lIns="0" tIns="35413" rIns="0" bIns="0" rtlCol="0">
            <a:spAutoFit/>
          </a:bodyPr>
          <a:lstStyle/>
          <a:p>
            <a:pPr marL="46676">
              <a:lnSpc>
                <a:spcPts val="4955"/>
              </a:lnSpc>
              <a:spcBef>
                <a:spcPts val="279"/>
              </a:spcBef>
            </a:pP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76">
              <a:spcBef>
                <a:spcPts val="279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48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48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46676">
              <a:spcBef>
                <a:spcPts val="279"/>
              </a:spcBef>
            </a:pPr>
            <a:r>
              <a:rPr lang="ru-RU" sz="6000" b="1" dirty="0" smtClean="0">
                <a:solidFill>
                  <a:srgbClr val="1A0A5E"/>
                </a:solidFill>
                <a:latin typeface="Arial"/>
                <a:cs typeface="Arial"/>
              </a:rPr>
              <a:t>Уравнение и его корни</a:t>
            </a: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xmlns="" id="{AC307203-EAD9-4135-A343-1ED05DD6491A}"/>
              </a:ext>
            </a:extLst>
          </p:cNvPr>
          <p:cNvSpPr/>
          <p:nvPr/>
        </p:nvSpPr>
        <p:spPr>
          <a:xfrm>
            <a:off x="1117374" y="818711"/>
            <a:ext cx="1005067" cy="1001727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28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4" y="578525"/>
            <a:ext cx="1531764" cy="15315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4" y="578525"/>
            <a:ext cx="1531764" cy="153157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68"/>
            <a:ext cx="439719" cy="899267"/>
          </a:xfrm>
          <a:prstGeom prst="rect">
            <a:avLst/>
          </a:prstGeom>
        </p:spPr>
        <p:txBody>
          <a:bodyPr vert="horz" wrap="square" lIns="0" tIns="40243" rIns="0" bIns="0" rtlCol="0">
            <a:spAutoFit/>
          </a:bodyPr>
          <a:lstStyle/>
          <a:p>
            <a:pPr>
              <a:spcBef>
                <a:spcPts val="317"/>
              </a:spcBef>
            </a:pPr>
            <a:r>
              <a:rPr lang="uz-Latn-UZ" sz="5600" b="1" spc="25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56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2039600" y="1374489"/>
            <a:ext cx="1312092" cy="538251"/>
          </a:xfrm>
          <a:prstGeom prst="rect">
            <a:avLst/>
          </a:prstGeom>
        </p:spPr>
        <p:txBody>
          <a:bodyPr vert="horz" wrap="square" lIns="0" tIns="30582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3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300" b="1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4" y="3210596"/>
            <a:ext cx="882173" cy="173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3" y="5410200"/>
            <a:ext cx="882173" cy="173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2" descr="Что такое уравнение - online present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1029" name="Picture 5" descr="дерево иллюстрации, ветка корня дерева, корни деревьев PNG | Hot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" b="100000" l="750" r="98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07" y="2906064"/>
            <a:ext cx="2958313" cy="333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114701">
            <a:off x="10855823" y="6011026"/>
            <a:ext cx="28905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Segoe Print" pitchFamily="2" charset="0"/>
              </a:rPr>
              <a:t>16х = 56 </a:t>
            </a:r>
            <a:endParaRPr lang="uz-Latn-UZ" sz="4000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 rot="358237">
            <a:off x="8334107" y="6651157"/>
            <a:ext cx="3137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Segoe Print" pitchFamily="2" charset="0"/>
              </a:rPr>
              <a:t>-8х </a:t>
            </a:r>
            <a:r>
              <a:rPr lang="ru-RU" sz="4000" b="1" dirty="0">
                <a:solidFill>
                  <a:srgbClr val="00B050"/>
                </a:solidFill>
                <a:latin typeface="Segoe Print" pitchFamily="2" charset="0"/>
              </a:rPr>
              <a:t>= </a:t>
            </a:r>
            <a:r>
              <a:rPr lang="ru-RU" sz="4000" b="1" dirty="0" smtClean="0">
                <a:solidFill>
                  <a:srgbClr val="00B050"/>
                </a:solidFill>
                <a:latin typeface="Segoe Print" pitchFamily="2" charset="0"/>
              </a:rPr>
              <a:t>5+6 </a:t>
            </a:r>
            <a:endParaRPr lang="uz-Latn-UZ" sz="4000" dirty="0">
              <a:solidFill>
                <a:srgbClr val="00B050"/>
              </a:solidFill>
              <a:latin typeface="Segoe Print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60837" y="687998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2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066800"/>
            <a:ext cx="13639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Уравнение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-3)(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+2)(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-5)=0 </a:t>
            </a:r>
            <a:endParaRPr lang="uz-Latn-UZ" dirty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имеет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три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корня: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-2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8200" y="3200400"/>
            <a:ext cx="49151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-3)(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+2)(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-5)=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uz-Latn-UZ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8200" y="4417179"/>
            <a:ext cx="550663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-3)(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+2)(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-5)=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uz-Latn-UZ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5638800"/>
            <a:ext cx="4915128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-3)(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+2)(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-5)=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0 </a:t>
            </a:r>
            <a:endParaRPr lang="uz-Latn-UZ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4000619"/>
            <a:ext cx="32766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83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13639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Уравнение может иметь бесконечно много корней. Например, уравнение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-5)=3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-15 </a:t>
            </a:r>
            <a:endParaRPr lang="uz-Latn-UZ" dirty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имеет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бесконечно много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корней:  любое значение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является корнем этого уравнения,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 как при любом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левая часть уравнения равна правой части.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62600" y="5497830"/>
            <a:ext cx="3781805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-5)=3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-15 </a:t>
            </a:r>
            <a:endParaRPr lang="uz-Latn-UZ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44705" y="6499979"/>
            <a:ext cx="371608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-15=3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-15 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2296734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136398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Уравнение может и не иметь корней. Например, уравнение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+8=3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+10 </a:t>
            </a:r>
            <a:endParaRPr lang="uz-Latn-UZ" dirty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 имеет корней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 как при любом 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значении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левая часть уравнения меньше правой.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5105400"/>
            <a:ext cx="346313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385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71600" y="1007745"/>
            <a:ext cx="12115800" cy="221599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Решить уравнение – это значит найти все его корни или </a:t>
            </a:r>
            <a:r>
              <a:rPr lang="ru-RU" sz="4800" dirty="0" smtClean="0">
                <a:solidFill>
                  <a:srgbClr val="C00000"/>
                </a:solidFill>
              </a:rPr>
              <a:t>установи</a:t>
            </a:r>
            <a:r>
              <a:rPr kumimoji="0" lang="ru-RU" sz="48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ть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что их нет.</a:t>
            </a:r>
            <a:endParaRPr kumimoji="0" lang="ru-RU" sz="480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84400" y="3810000"/>
            <a:ext cx="10025379" cy="197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Arial Black" pitchFamily="34" charset="0"/>
              </a:rPr>
              <a:t>Уравнения, которые имеют одинаковые корни, называются </a:t>
            </a:r>
            <a:r>
              <a:rPr lang="ru-RU" sz="4000" b="1" dirty="0" smtClean="0">
                <a:solidFill>
                  <a:srgbClr val="FF0000"/>
                </a:solidFill>
                <a:latin typeface="Arial Black" pitchFamily="34" charset="0"/>
              </a:rPr>
              <a:t>равносильными.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34505" y="6276757"/>
            <a:ext cx="47163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х+1 = </a:t>
            </a:r>
            <a:r>
              <a:rPr lang="ru-RU" sz="4800" b="1" dirty="0" smtClean="0">
                <a:solidFill>
                  <a:srgbClr val="002060"/>
                </a:solidFill>
                <a:latin typeface="Arial Black" pitchFamily="34" charset="0"/>
              </a:rPr>
              <a:t>3       и </a:t>
            </a:r>
            <a:endParaRPr lang="uz-Latn-UZ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20200" y="6305114"/>
            <a:ext cx="18229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Arial Black" pitchFamily="34" charset="0"/>
              </a:rPr>
              <a:t>4х=8</a:t>
            </a:r>
          </a:p>
        </p:txBody>
      </p:sp>
    </p:spTree>
    <p:extLst>
      <p:ext uri="{BB962C8B-B14F-4D97-AF65-F5344CB8AC3E}">
        <p14:creationId xmlns:p14="http://schemas.microsoft.com/office/powerpoint/2010/main" val="4211489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2123658"/>
          </a:xfrm>
        </p:spPr>
        <p:txBody>
          <a:bodyPr/>
          <a:lstStyle/>
          <a:p>
            <a:pPr algn="ctr"/>
            <a:r>
              <a:rPr lang="ru-RU" sz="6900" dirty="0" smtClean="0">
                <a:solidFill>
                  <a:srgbClr val="00B050"/>
                </a:solidFill>
              </a:rPr>
              <a:t>Найди</a:t>
            </a:r>
            <a:r>
              <a:rPr lang="ru-RU" sz="6900" dirty="0" smtClean="0">
                <a:solidFill>
                  <a:srgbClr val="00B050"/>
                </a:solidFill>
                <a:cs typeface="Arial" pitchFamily="34" charset="0"/>
              </a:rPr>
              <a:t>те </a:t>
            </a:r>
            <a:r>
              <a:rPr lang="ru-RU" sz="6900" dirty="0">
                <a:solidFill>
                  <a:srgbClr val="00B050"/>
                </a:solidFill>
                <a:cs typeface="Arial" pitchFamily="34" charset="0"/>
              </a:rPr>
              <a:t>пары равносильных уравнений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4294967295"/>
          </p:nvPr>
        </p:nvSpPr>
        <p:spPr>
          <a:xfrm>
            <a:off x="2245360" y="2990850"/>
            <a:ext cx="11653520" cy="2594110"/>
          </a:xfrm>
          <a:prstGeom prst="rect">
            <a:avLst/>
          </a:prstGeom>
        </p:spPr>
        <p:txBody>
          <a:bodyPr lIns="130622" tIns="65311" rIns="130622" bIns="65311"/>
          <a:lstStyle/>
          <a:p>
            <a:r>
              <a:rPr lang="en-US" sz="4000" b="1" dirty="0" smtClean="0">
                <a:solidFill>
                  <a:srgbClr val="C00000"/>
                </a:solidFill>
                <a:latin typeface="Arial Black" pitchFamily="34" charset="0"/>
              </a:rPr>
              <a:t>1)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 х+6 = 13            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4</a:t>
            </a: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) 5х = 0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2) 18-х=10             5) </a:t>
            </a:r>
            <a:r>
              <a:rPr lang="ru-RU" sz="4000" b="1" dirty="0">
                <a:solidFill>
                  <a:srgbClr val="C00000"/>
                </a:solidFill>
                <a:latin typeface="Arial Black" pitchFamily="34" charset="0"/>
              </a:rPr>
              <a:t>2х=14</a:t>
            </a:r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</a:rPr>
              <a:t>3) (4+х) – 2 =2       6) 12-(х+3)=1</a:t>
            </a:r>
          </a:p>
          <a:p>
            <a:endParaRPr lang="ru-RU" sz="4000" b="1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45060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584960"/>
            <a:ext cx="2967809" cy="212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313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16803"/>
            <a:ext cx="12435840" cy="830997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ОТВЕТ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00811" y="1981200"/>
            <a:ext cx="11884659" cy="3086553"/>
          </a:xfrm>
          <a:prstGeom prst="rect">
            <a:avLst/>
          </a:prstGeom>
        </p:spPr>
        <p:txBody>
          <a:bodyPr lIns="130622" tIns="65311" rIns="130622" bIns="65311"/>
          <a:lstStyle/>
          <a:p>
            <a:pPr marL="914400" indent="-914400">
              <a:buAutoNum type="arabicParenR"/>
            </a:pP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х+6 = 13             </a:t>
            </a:r>
            <a:r>
              <a:rPr lang="ru-RU" sz="4800" dirty="0">
                <a:solidFill>
                  <a:srgbClr val="00B050"/>
                </a:solidFill>
                <a:latin typeface="Arial Black" pitchFamily="34" charset="0"/>
              </a:rPr>
              <a:t>4</a:t>
            </a:r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) </a:t>
            </a:r>
            <a:r>
              <a:rPr lang="ru-RU" sz="4800" dirty="0">
                <a:solidFill>
                  <a:srgbClr val="00B050"/>
                </a:solidFill>
                <a:latin typeface="Arial Black" pitchFamily="34" charset="0"/>
              </a:rPr>
              <a:t>5х = 0 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           </a:t>
            </a:r>
          </a:p>
          <a:p>
            <a:pPr marL="914400" indent="-914400">
              <a:buFontTx/>
              <a:buAutoNum type="arabicParenR"/>
            </a:pPr>
            <a:r>
              <a:rPr lang="ru-RU" sz="4800" dirty="0" smtClean="0">
                <a:latin typeface="Arial Black" pitchFamily="34" charset="0"/>
              </a:rPr>
              <a:t>18 - </a:t>
            </a:r>
            <a:r>
              <a:rPr lang="ru-RU" sz="4800" dirty="0">
                <a:latin typeface="Arial Black" pitchFamily="34" charset="0"/>
              </a:rPr>
              <a:t>х</a:t>
            </a:r>
            <a:r>
              <a:rPr lang="ru-RU" sz="4800" dirty="0" smtClean="0">
                <a:latin typeface="Arial Black" pitchFamily="34" charset="0"/>
              </a:rPr>
              <a:t> =10           </a:t>
            </a:r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5) 2х=14</a:t>
            </a:r>
            <a:endParaRPr lang="ru-RU" sz="48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ru-RU" sz="4800" dirty="0" smtClean="0">
                <a:solidFill>
                  <a:srgbClr val="00B050"/>
                </a:solidFill>
                <a:latin typeface="Arial Black" pitchFamily="34" charset="0"/>
              </a:rPr>
              <a:t>3) (4+х) – 2 =2         </a:t>
            </a:r>
            <a:r>
              <a:rPr lang="ru-RU" sz="4800" dirty="0" smtClean="0">
                <a:latin typeface="Arial Black" pitchFamily="34" charset="0"/>
              </a:rPr>
              <a:t>6) 12-(х+3) = 1</a:t>
            </a:r>
          </a:p>
          <a:p>
            <a:endParaRPr lang="ru-RU" sz="4800" dirty="0" smtClean="0"/>
          </a:p>
        </p:txBody>
      </p:sp>
      <p:pic>
        <p:nvPicPr>
          <p:cNvPr id="5" name="Picture 2" descr="https://im0-tub-ru.yandex.net/i?id=c8bc54be762d663acee790d6a5ae3f96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3269906" cy="303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446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4200" y="304800"/>
            <a:ext cx="7696200" cy="1411225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>
                <a:solidFill>
                  <a:srgbClr val="00B050"/>
                </a:solidFill>
              </a:rPr>
              <a:t>Определение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09600" y="1376680"/>
            <a:ext cx="13167360" cy="365760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algn="ctr"/>
            <a:r>
              <a:rPr lang="ru-RU" sz="5100" b="1" dirty="0">
                <a:latin typeface="Arial" pitchFamily="34" charset="0"/>
                <a:cs typeface="Arial" pitchFamily="34" charset="0"/>
              </a:rPr>
              <a:t>Уравнение вида </a:t>
            </a:r>
            <a:r>
              <a:rPr lang="ru-RU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ах =</a:t>
            </a:r>
            <a:r>
              <a:rPr lang="en-US" sz="6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,   </a:t>
            </a:r>
          </a:p>
          <a:p>
            <a:pPr algn="ctr"/>
            <a:r>
              <a:rPr lang="ru-RU" sz="5100" b="1" dirty="0">
                <a:latin typeface="Arial" pitchFamily="34" charset="0"/>
                <a:cs typeface="Arial" pitchFamily="34" charset="0"/>
              </a:rPr>
              <a:t>где х – 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неизвестное,</a:t>
            </a:r>
            <a:endParaRPr lang="ru-RU" sz="51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100" b="1" dirty="0">
                <a:latin typeface="Arial" pitchFamily="34" charset="0"/>
                <a:cs typeface="Arial" pitchFamily="34" charset="0"/>
              </a:rPr>
              <a:t> а и </a:t>
            </a:r>
            <a:r>
              <a:rPr lang="en-US" sz="5100" b="1" dirty="0">
                <a:latin typeface="Arial" pitchFamily="34" charset="0"/>
                <a:cs typeface="Arial" pitchFamily="34" charset="0"/>
              </a:rPr>
              <a:t>b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заданные </a:t>
            </a:r>
            <a:r>
              <a:rPr lang="ru-RU" sz="5100" b="1" dirty="0">
                <a:latin typeface="Arial" pitchFamily="34" charset="0"/>
                <a:cs typeface="Arial" pitchFamily="34" charset="0"/>
              </a:rPr>
              <a:t>числа, </a:t>
            </a: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называют</a:t>
            </a:r>
          </a:p>
          <a:p>
            <a:pPr algn="ctr"/>
            <a:r>
              <a:rPr lang="ru-RU" sz="5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линейным уравнением.</a:t>
            </a:r>
            <a:endParaRPr lang="ru-RU" sz="51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05000" y="4876800"/>
                <a:ext cx="10515600" cy="2536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4000" b="1" dirty="0" smtClean="0">
                    <a:solidFill>
                      <a:srgbClr val="7030A0"/>
                    </a:solidFill>
                    <a:latin typeface="Arial Black" pitchFamily="34" charset="0"/>
                  </a:rPr>
                  <a:t>16х </a:t>
                </a:r>
                <a:r>
                  <a:rPr lang="ru-RU" sz="4000" b="1" dirty="0">
                    <a:solidFill>
                      <a:srgbClr val="7030A0"/>
                    </a:solidFill>
                    <a:latin typeface="Arial Black" pitchFamily="34" charset="0"/>
                  </a:rPr>
                  <a:t>= </a:t>
                </a:r>
                <a:r>
                  <a:rPr lang="ru-RU" sz="4000" b="1" dirty="0" smtClean="0">
                    <a:solidFill>
                      <a:srgbClr val="7030A0"/>
                    </a:solidFill>
                    <a:latin typeface="Arial Black" pitchFamily="34" charset="0"/>
                  </a:rPr>
                  <a:t>56              </a:t>
                </a:r>
                <a:r>
                  <a:rPr lang="ru-RU" sz="4000" b="1" dirty="0">
                    <a:solidFill>
                      <a:srgbClr val="7030A0"/>
                    </a:solidFill>
                    <a:latin typeface="Arial Black" pitchFamily="34" charset="0"/>
                  </a:rPr>
                  <a:t>-2х=4 </a:t>
                </a:r>
                <a:r>
                  <a:rPr lang="ru-RU" sz="4000" b="1" dirty="0" smtClean="0">
                    <a:solidFill>
                      <a:srgbClr val="7030A0"/>
                    </a:solidFill>
                    <a:latin typeface="Arial Black" pitchFamily="34" charset="0"/>
                  </a:rPr>
                  <a:t>                     </a:t>
                </a:r>
              </a:p>
              <a:p>
                <a:r>
                  <a:rPr lang="ru-RU" sz="4000" b="1" dirty="0" smtClean="0">
                    <a:solidFill>
                      <a:srgbClr val="7030A0"/>
                    </a:solidFill>
                    <a:latin typeface="Arial Black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4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4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ru-RU" sz="48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ru-RU" sz="5400" b="1" dirty="0" smtClean="0">
                    <a:solidFill>
                      <a:srgbClr val="7030A0"/>
                    </a:solidFill>
                  </a:rPr>
                  <a:t>х=-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5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5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𝟓</m:t>
                        </m:r>
                      </m:num>
                      <m:den>
                        <m:r>
                          <a:rPr lang="ru-RU" sz="54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𝟗</m:t>
                        </m:r>
                      </m:den>
                    </m:f>
                  </m:oMath>
                </a14:m>
                <a:endParaRPr lang="uz-Latn-UZ" sz="4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876800"/>
                <a:ext cx="10515600" cy="2536144"/>
              </a:xfrm>
              <a:prstGeom prst="rect">
                <a:avLst/>
              </a:prstGeom>
              <a:blipFill rotWithShape="1">
                <a:blip r:embed="rId2"/>
                <a:stretch>
                  <a:fillRect t="-4327" b="-7212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326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04800"/>
            <a:ext cx="7641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8064" y="1485781"/>
            <a:ext cx="980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79. Запишите в виде равенства.</a:t>
            </a:r>
            <a:endParaRPr lang="uz-Latn-UZ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064" y="2800290"/>
            <a:ext cx="10078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Число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больше числа </a:t>
            </a: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39640" y="3886200"/>
            <a:ext cx="258115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Х+18=34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690269"/>
            <a:ext cx="1295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Удвоенная разность чисел </a:t>
            </a: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равна </a:t>
            </a:r>
            <a:r>
              <a:rPr lang="ru-RU" sz="5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5943600"/>
            <a:ext cx="243528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2(х-3)=4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303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04800"/>
            <a:ext cx="7641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669" y="1228130"/>
            <a:ext cx="1157586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80. Какие из чисел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3; -2; 1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являются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корнями уравнения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064" y="2800290"/>
            <a:ext cx="26068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3</a:t>
            </a:r>
            <a:r>
              <a:rPr lang="ru-RU" sz="5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х=-6</a:t>
            </a:r>
            <a:endParaRPr lang="uz-Latn-U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5199" y="3890050"/>
            <a:ext cx="18549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3=-6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93531" y="2923401"/>
            <a:ext cx="3581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 4х-4=х+5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82499" y="3825439"/>
            <a:ext cx="28568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3-4=3+5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940324" y="3890050"/>
            <a:ext cx="531841" cy="80021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9444" y="4973518"/>
            <a:ext cx="24465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(-2)=-6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0279" y="5852597"/>
            <a:ext cx="13837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х=-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85734" y="4947344"/>
            <a:ext cx="11865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х=3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C:\Users\User\Desktop\картинки школа\0_3a853_8bfbf0e6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4814251"/>
            <a:ext cx="2383674" cy="311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93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304800"/>
            <a:ext cx="7641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055" y="1228130"/>
            <a:ext cx="112021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83.</a:t>
            </a:r>
            <a:r>
              <a:rPr lang="ru-RU" sz="48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Составьте уравнение, </a:t>
            </a:r>
            <a:r>
              <a:rPr lang="ru-RU" sz="4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корнем</a:t>
            </a:r>
          </a:p>
          <a:p>
            <a:pPr algn="ctr"/>
            <a:r>
              <a:rPr lang="ru-RU" sz="4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которого является </a:t>
            </a:r>
            <a:r>
              <a:rPr lang="ru-RU" sz="48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число: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8064" y="2800290"/>
            <a:ext cx="143661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indent="-914400">
              <a:buAutoNum type="arabicParenR"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93531" y="2923401"/>
            <a:ext cx="157906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-6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9975" y="4020463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х=-15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88064" y="4851460"/>
            <a:ext cx="2444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ru-RU" sz="4800" b="1" dirty="0" smtClean="0">
                <a:solidFill>
                  <a:srgbClr val="7030A0"/>
                </a:solidFill>
                <a:latin typeface="Cambria Math"/>
                <a:ea typeface="Cambria Math"/>
                <a:cs typeface="Arial" pitchFamily="34" charset="0"/>
              </a:rPr>
              <a:t>∙5</a:t>
            </a: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=-15</a:t>
            </a:r>
            <a:endParaRPr lang="uz-Latn-U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6268" y="4191000"/>
            <a:ext cx="204094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8-х=14</a:t>
            </a:r>
            <a:endParaRPr lang="uz-Latn-UZ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6748" y="4998680"/>
            <a:ext cx="263245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8-(-6)=14</a:t>
            </a:r>
            <a:endParaRPr lang="uz-Latn-U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6064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48261" y="249628"/>
            <a:ext cx="4858158" cy="1172835"/>
          </a:xfrm>
          <a:prstGeom prst="rect">
            <a:avLst/>
          </a:prstGeom>
          <a:noFill/>
        </p:spPr>
        <p:txBody>
          <a:bodyPr wrap="none" lIns="231855" tIns="115926" rIns="231855" bIns="115926" rtlCol="0">
            <a:spAutoFit/>
          </a:bodyPr>
          <a:lstStyle/>
          <a:p>
            <a:pPr algn="ctr"/>
            <a:r>
              <a:rPr lang="ru-RU" sz="61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</a:t>
            </a:r>
            <a:r>
              <a:rPr lang="ru-RU" sz="61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урока</a:t>
            </a:r>
            <a:endParaRPr lang="uz-Latn-UZ" sz="61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42366746"/>
              </p:ext>
            </p:extLst>
          </p:nvPr>
        </p:nvGraphicFramePr>
        <p:xfrm>
          <a:off x="838200" y="1676400"/>
          <a:ext cx="13106400" cy="568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1199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74201"/>
            <a:ext cx="14296593" cy="842419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76" rIns="0" bIns="0" rtlCol="0" anchor="ctr">
            <a:spAutoFit/>
          </a:bodyPr>
          <a:lstStyle/>
          <a:p>
            <a:pPr marL="32211" algn="ctr">
              <a:spcBef>
                <a:spcPts val="330"/>
              </a:spcBef>
            </a:pPr>
            <a:r>
              <a:rPr lang="en-US" sz="5200" dirty="0" smtClean="0"/>
              <a:t>  </a:t>
            </a:r>
            <a:r>
              <a:rPr lang="ru-RU" sz="5200" dirty="0" smtClean="0"/>
              <a:t>Задания </a:t>
            </a:r>
            <a:r>
              <a:rPr lang="ru-RU" sz="5200" dirty="0"/>
              <a:t>для </a:t>
            </a:r>
            <a:r>
              <a:rPr lang="ru-RU" sz="5200" dirty="0" smtClean="0"/>
              <a:t>закрепления</a:t>
            </a:r>
            <a:endParaRPr sz="5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29051261"/>
              </p:ext>
            </p:extLst>
          </p:nvPr>
        </p:nvGraphicFramePr>
        <p:xfrm>
          <a:off x="457200" y="1295400"/>
          <a:ext cx="13868400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7389"/>
            <a:ext cx="14630400" cy="19010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5400" i="1" dirty="0">
                <a:solidFill>
                  <a:schemeClr val="hlink"/>
                </a:solidFill>
              </a:rPr>
              <a:t>Устный </a:t>
            </a:r>
            <a:r>
              <a:rPr lang="ru-RU" altLang="ru-RU" sz="5400" i="1" dirty="0" smtClean="0">
                <a:solidFill>
                  <a:schemeClr val="hlink"/>
                </a:solidFill>
              </a:rPr>
              <a:t>счёт</a:t>
            </a:r>
            <a:r>
              <a:rPr lang="ru-RU" altLang="ru-RU" sz="5400" dirty="0" smtClean="0"/>
              <a:t> </a:t>
            </a:r>
            <a:endParaRPr lang="ru-RU" altLang="ru-RU" sz="5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565541"/>
            <a:ext cx="12435840" cy="5978259"/>
          </a:xfrm>
          <a:prstGeom prst="rect">
            <a:avLst/>
          </a:prstGeom>
        </p:spPr>
        <p:txBody>
          <a:bodyPr lIns="130622" tIns="65311" rIns="130622" bIns="65311">
            <a:noAutofit/>
          </a:bodyPr>
          <a:lstStyle/>
          <a:p>
            <a:pPr marL="870814" indent="-870814">
              <a:buFontTx/>
              <a:buAutoNum type="arabicParenR"/>
              <a:defRPr/>
            </a:pPr>
            <a:r>
              <a:rPr lang="ru-RU" alt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Приведите </a:t>
            </a:r>
            <a:r>
              <a:rPr lang="ru-RU" alt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подобные:</a:t>
            </a:r>
            <a:endParaRPr lang="uz-Latn-UZ" altLang="ru-RU" sz="4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2х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3у</a:t>
            </a:r>
            <a:r>
              <a:rPr lang="en-US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4у</a:t>
            </a:r>
            <a:r>
              <a:rPr lang="en-US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6х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en-US" altLang="ru-RU" sz="4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7m 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+ 2nm + 3m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alt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Раскройте </a:t>
            </a:r>
            <a:r>
              <a:rPr lang="ru-RU" alt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скобки:</a:t>
            </a:r>
            <a:endParaRPr lang="uz-Latn-UZ" altLang="ru-RU" sz="44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(-у + 3)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=7-у+3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alt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(6 - 2х)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6+2x=</a:t>
            </a:r>
            <a:endParaRPr lang="ru-RU" alt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alt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2(3х -4) </a:t>
            </a:r>
            <a:r>
              <a:rPr lang="ru-RU" alt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altLang="ru-RU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j02135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2016">
            <a:off x="10057378" y="3853360"/>
            <a:ext cx="3463290" cy="255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38800" y="2157928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у-2х</a:t>
            </a:r>
            <a:endParaRPr lang="uz-Latn-UZ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2645" y="2567661"/>
            <a:ext cx="3007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uz-Latn-UZ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4m+2nm</a:t>
            </a:r>
            <a:endParaRPr lang="uz-Latn-UZ" dirty="0"/>
          </a:p>
        </p:txBody>
      </p:sp>
      <p:sp>
        <p:nvSpPr>
          <p:cNvPr id="14" name="TextBox 13"/>
          <p:cNvSpPr txBox="1"/>
          <p:nvPr/>
        </p:nvSpPr>
        <p:spPr>
          <a:xfrm>
            <a:off x="5933050" y="4281147"/>
            <a:ext cx="15905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4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10-y</a:t>
            </a:r>
            <a:endParaRPr lang="uz-Latn-UZ" dirty="0"/>
          </a:p>
        </p:txBody>
      </p:sp>
      <p:sp>
        <p:nvSpPr>
          <p:cNvPr id="16" name="TextBox 15"/>
          <p:cNvSpPr txBox="1"/>
          <p:nvPr/>
        </p:nvSpPr>
        <p:spPr>
          <a:xfrm>
            <a:off x="6728300" y="4876800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2x-1</a:t>
            </a:r>
            <a:endParaRPr lang="uz-Latn-UZ" dirty="0"/>
          </a:p>
        </p:txBody>
      </p:sp>
      <p:sp>
        <p:nvSpPr>
          <p:cNvPr id="17" name="TextBox 16"/>
          <p:cNvSpPr txBox="1"/>
          <p:nvPr/>
        </p:nvSpPr>
        <p:spPr>
          <a:xfrm>
            <a:off x="3510280" y="5633219"/>
            <a:ext cx="1418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6x-8</a:t>
            </a:r>
            <a:endParaRPr lang="uz-Latn-UZ" dirty="0"/>
          </a:p>
        </p:txBody>
      </p:sp>
    </p:spTree>
    <p:extLst>
      <p:ext uri="{BB962C8B-B14F-4D97-AF65-F5344CB8AC3E}">
        <p14:creationId xmlns:p14="http://schemas.microsoft.com/office/powerpoint/2010/main" val="84766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uiExpand="1" build="allAtOnce"/>
      <p:bldP spid="11" grpId="0"/>
      <p:bldP spid="12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400" y="609600"/>
            <a:ext cx="113538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Равенство, содержащее </a:t>
            </a: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неизвестное число, обозначенное буквой, </a:t>
            </a:r>
            <a:r>
              <a:rPr lang="ru-RU" sz="4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называется </a:t>
            </a:r>
            <a:endParaRPr lang="ru-RU" sz="4800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уравнением</a:t>
            </a:r>
            <a:endParaRPr lang="uz-Latn-UZ" sz="4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10147"/>
            <a:ext cx="27368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8922" y="4327991"/>
            <a:ext cx="51443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6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 + </a:t>
            </a:r>
            <a:r>
              <a:rPr lang="ru-RU" sz="6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28 </a:t>
            </a:r>
            <a:r>
              <a:rPr lang="ru-RU" sz="6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6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58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0" y="5343654"/>
            <a:ext cx="36471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 + 2 = </a:t>
            </a:r>
            <a:r>
              <a:rPr lang="ru-RU" sz="6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uz-Latn-UZ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6523266"/>
            <a:ext cx="2895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kern="0" dirty="0" smtClean="0">
                <a:solidFill>
                  <a:srgbClr val="821023"/>
                </a:solidFill>
                <a:latin typeface="Arial"/>
                <a:ea typeface="+mj-ea"/>
                <a:cs typeface="Arial"/>
              </a:rPr>
              <a:t>–3у=1</a:t>
            </a:r>
            <a:endParaRPr lang="uz-Latn-UZ" dirty="0">
              <a:solidFill>
                <a:srgbClr val="821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127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513080"/>
            <a:ext cx="13792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Выражение, стоящее слева от знака равенства, называется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левой частью уравнения, </a:t>
            </a:r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 выражение, стоящее справа от знака равенства,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правой частью уравнения.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Каждое слагаемое левой и правой части уравнения называется </a:t>
            </a:r>
            <a:r>
              <a:rPr lang="ru-RU" sz="4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членом уравнения.</a:t>
            </a:r>
            <a:endParaRPr lang="uz-Latn-UZ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76059"/>
            <a:ext cx="2514600" cy="231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24600" y="6248400"/>
            <a:ext cx="51443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6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 + 1</a:t>
            </a:r>
            <a:r>
              <a:rPr lang="ru-RU" sz="6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6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6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9886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133600"/>
            <a:ext cx="134874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х=2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левая часть этого уравнения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равна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 так как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b="1" dirty="0" smtClean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2+18=48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правая часть также равна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Итак, при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х=2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это уравнение обращается</a:t>
            </a:r>
          </a:p>
          <a:p>
            <a:pPr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верное равенство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15</a:t>
            </a:r>
            <a:r>
              <a:rPr lang="ru-RU" b="1" dirty="0">
                <a:solidFill>
                  <a:srgbClr val="C00000"/>
                </a:solidFill>
                <a:latin typeface="Cambria Math"/>
                <a:ea typeface="Cambria Math"/>
                <a:cs typeface="Arial" pitchFamily="34" charset="0"/>
              </a:rPr>
              <a:t>∙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2+18=48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Число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называют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корнем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данного уравнения</a:t>
            </a:r>
            <a:endParaRPr lang="uz-Latn-UZ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91000" y="914400"/>
            <a:ext cx="51443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6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 + 1</a:t>
            </a:r>
            <a:r>
              <a:rPr lang="ru-RU" sz="6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6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6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48</a:t>
            </a:r>
            <a:endParaRPr lang="uz-Latn-UZ" sz="5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68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8291264" cy="49859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Корнем уравнения </a:t>
            </a:r>
            <a: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называется то значение неизвестного, при котором уравнение обращается в верное равенство. </a:t>
            </a:r>
            <a:endParaRPr kumimoji="0" lang="ru-RU" sz="540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63200" y="2819400"/>
            <a:ext cx="346313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426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33800" y="1295400"/>
            <a:ext cx="8363272" cy="41549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Является ли число 2 корнем уравнения:</a:t>
            </a:r>
            <a:b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а) 4 + 3х = 10;</a:t>
            </a:r>
            <a:b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</a:br>
            <a: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б) (х – 5)(х +1) = 11;</a:t>
            </a:r>
            <a:b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</a:br>
            <a:r>
              <a:rPr kumimoji="0" lang="ru-RU" sz="540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в) 6 (3х – 1) =  12х + 6  ?</a:t>
            </a:r>
            <a:endParaRPr kumimoji="0" lang="ru-RU" sz="540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52512"/>
            <a:ext cx="2561094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749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762000"/>
            <a:ext cx="136398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Уравнение может иметь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два, три и более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корней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Например, уравнение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(х-3)(х-2)=0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имеет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корня: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и 2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так как при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х=3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х=2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уравнение превращается в верное равенство. </a:t>
            </a:r>
            <a:endParaRPr lang="uz-Latn-UZ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76800" y="4514910"/>
            <a:ext cx="35189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-3)(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-2)=0 </a:t>
            </a:r>
            <a:endParaRPr lang="uz-Latn-UZ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5791200"/>
            <a:ext cx="35189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-3)(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)=0 </a:t>
            </a:r>
            <a:endParaRPr lang="uz-Latn-UZ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48220" y="5791200"/>
            <a:ext cx="35189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-3)(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)=0 </a:t>
            </a:r>
            <a:endParaRPr lang="uz-Latn-UZ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420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4457</TotalTime>
  <Words>696</Words>
  <Application>Microsoft Office PowerPoint</Application>
  <PresentationFormat>Произвольный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  Алгебра </vt:lpstr>
      <vt:lpstr>Презентация PowerPoint</vt:lpstr>
      <vt:lpstr>Устный счёт </vt:lpstr>
      <vt:lpstr>Презентация PowerPoint</vt:lpstr>
      <vt:lpstr>Презентация PowerPoint</vt:lpstr>
      <vt:lpstr>Презентация PowerPoint</vt:lpstr>
      <vt:lpstr>Корнем уравнения называется то значение неизвестного, при котором уравнение обращается в верное равенство. </vt:lpstr>
      <vt:lpstr>Является ли число 2 корнем уравнения: а) 4 + 3х = 10; б) (х – 5)(х +1) = 11; в) 6 (3х – 1) =  12х + 6  ?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Решить уравнение – это значит найти все его корни или установить, что их нет.</vt:lpstr>
      <vt:lpstr>Найдите пары равносильных уравнений</vt:lpstr>
      <vt:lpstr>ОТВЕТ</vt:lpstr>
      <vt:lpstr>Определение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318</cp:revision>
  <dcterms:created xsi:type="dcterms:W3CDTF">2020-04-09T07:32:19Z</dcterms:created>
  <dcterms:modified xsi:type="dcterms:W3CDTF">2021-02-18T17:21:32Z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