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7" r:id="rId3"/>
    <p:sldId id="301" r:id="rId4"/>
    <p:sldId id="298" r:id="rId5"/>
    <p:sldId id="294" r:id="rId6"/>
    <p:sldId id="300" r:id="rId7"/>
    <p:sldId id="299" r:id="rId8"/>
    <p:sldId id="304" r:id="rId9"/>
    <p:sldId id="302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4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150.png"/><Relationship Id="rId7" Type="http://schemas.openxmlformats.org/officeDocument/2006/relationships/image" Target="../media/image24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0.png"/><Relationship Id="rId5" Type="http://schemas.openxmlformats.org/officeDocument/2006/relationships/image" Target="../media/image26.png"/><Relationship Id="rId4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85986" y="3258901"/>
            <a:ext cx="6252407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6368" y="3103802"/>
            <a:ext cx="595744" cy="19248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0681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304483"/>
            <a:ext cx="1276313" cy="36430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139" y="2846441"/>
            <a:ext cx="2754010" cy="27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94" y="755863"/>
            <a:ext cx="9052331" cy="6102137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5238" y="1463749"/>
            <a:ext cx="54448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278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№ 283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50.</a:t>
            </a: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974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772" y="3829270"/>
            <a:ext cx="5975849" cy="22475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65" y="3829270"/>
            <a:ext cx="5529241" cy="22475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773" y="849524"/>
            <a:ext cx="5975849" cy="27167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66" y="849524"/>
            <a:ext cx="5529241" cy="27167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НА ВЫЧИТАНИЕ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360" y="858996"/>
            <a:ext cx="7604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263.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60" y="1832285"/>
                <a:ext cx="10788476" cy="1205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1832285"/>
                <a:ext cx="10788476" cy="1205971"/>
              </a:xfrm>
              <a:prstGeom prst="rect">
                <a:avLst/>
              </a:prstGeom>
              <a:blipFill>
                <a:blip r:embed="rId2"/>
                <a:stretch>
                  <a:fillRect l="-2600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7360" y="3492820"/>
                <a:ext cx="10788476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3492820"/>
                <a:ext cx="10788476" cy="1159228"/>
              </a:xfrm>
              <a:prstGeom prst="rect">
                <a:avLst/>
              </a:prstGeom>
              <a:blipFill>
                <a:blip r:embed="rId3"/>
                <a:stretch>
                  <a:fillRect l="-2600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7360" y="5224118"/>
                <a:ext cx="10788476" cy="1205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5224118"/>
                <a:ext cx="10788476" cy="1205971"/>
              </a:xfrm>
              <a:prstGeom prst="rect">
                <a:avLst/>
              </a:prstGeom>
              <a:blipFill>
                <a:blip r:embed="rId4"/>
                <a:stretch>
                  <a:fillRect l="-2600"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3947" y="1516323"/>
            <a:ext cx="2405513" cy="356068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2015376" y="172472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382059" y="339383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98725" y="5140931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04630" y="488895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01819" y="318536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13891" y="146311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30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НА ПОДСТАНОВКУ И ВЫЧИТАНИЕ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4278" y="755067"/>
                <a:ext cx="11401776" cy="1781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266.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значение выражения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  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78" y="755067"/>
                <a:ext cx="11401776" cy="1781706"/>
              </a:xfrm>
              <a:prstGeom prst="rect">
                <a:avLst/>
              </a:prstGeom>
              <a:blipFill>
                <a:blip r:embed="rId2"/>
                <a:stretch>
                  <a:fillRect l="-1603" b="-5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35376" y="2704489"/>
                <a:ext cx="9052464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r>
                      <a:rPr lang="en-US" sz="4400" b="1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76" y="2704489"/>
                <a:ext cx="9052464" cy="1070358"/>
              </a:xfrm>
              <a:prstGeom prst="rect">
                <a:avLst/>
              </a:prstGeom>
              <a:blipFill>
                <a:blip r:embed="rId3"/>
                <a:stretch>
                  <a:fillRect l="-2694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5376" y="3977066"/>
                <a:ext cx="10788476" cy="1112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76" y="3977066"/>
                <a:ext cx="10788476" cy="1112997"/>
              </a:xfrm>
              <a:prstGeom prst="rect">
                <a:avLst/>
              </a:prstGeom>
              <a:blipFill>
                <a:blip r:embed="rId4"/>
                <a:stretch>
                  <a:fillRect l="-2260" b="-8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260259" y="367220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4390554" y="392556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35376" y="5343973"/>
                <a:ext cx="10788476" cy="1112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3)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4400" b="1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𝟓𝟖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76" y="5343973"/>
                <a:ext cx="10788476" cy="1112997"/>
              </a:xfrm>
              <a:prstGeom prst="rect">
                <a:avLst/>
              </a:prstGeom>
              <a:blipFill>
                <a:blip r:embed="rId5"/>
                <a:stretch>
                  <a:fillRect l="-2260" b="-104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4314015" y="517151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07131" y="49748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16420" y="500911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3208941" y="516386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t="1865"/>
          <a:stretch/>
        </p:blipFill>
        <p:spPr>
          <a:xfrm>
            <a:off x="9387840" y="1478799"/>
            <a:ext cx="1856106" cy="24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61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6" grpId="0"/>
      <p:bldP spid="21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НА СЛОЖЕНИЕ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7178" y="823737"/>
            <a:ext cx="6792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268.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Выполните действия: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67692" y="1614242"/>
                <a:ext cx="11844199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2" y="1614242"/>
                <a:ext cx="11844199" cy="981487"/>
              </a:xfrm>
              <a:prstGeom prst="rect">
                <a:avLst/>
              </a:prstGeom>
              <a:blipFill>
                <a:blip r:embed="rId2"/>
                <a:stretch>
                  <a:fillRect l="-185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1826541" y="152094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905307" y="300352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867483" y="305284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27040" y="462223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591014" y="460527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17968" y="1309302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02112" y="279208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1934" y="279208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39306" y="437773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152" y="4377734"/>
            <a:ext cx="599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55792" y="1326320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851934" y="151706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67693" y="3146986"/>
                <a:ext cx="11510010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3" y="3146986"/>
                <a:ext cx="11510010" cy="981487"/>
              </a:xfrm>
              <a:prstGeom prst="rect">
                <a:avLst/>
              </a:prstGeom>
              <a:blipFill>
                <a:blip r:embed="rId3"/>
                <a:stretch>
                  <a:fillRect l="-1907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67693" y="4802346"/>
                <a:ext cx="11844198" cy="990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𝟓𝟗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3" y="4802346"/>
                <a:ext cx="11844198" cy="990784"/>
              </a:xfrm>
              <a:prstGeom prst="rect">
                <a:avLst/>
              </a:prstGeom>
              <a:blipFill>
                <a:blip r:embed="rId4"/>
                <a:stretch>
                  <a:fillRect l="-1854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V="1">
            <a:off x="2494449" y="463934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454988" y="4377734"/>
            <a:ext cx="615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0" grpId="0"/>
      <p:bldP spid="22" grpId="0"/>
      <p:bldP spid="23" grpId="0"/>
      <p:bldP spid="24" grpId="0"/>
      <p:bldP spid="27" grpId="0"/>
      <p:bldP spid="29" grpId="0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КОМБИНИРОВАННАЯ ЗАДАЧА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7178" y="823737"/>
            <a:ext cx="6792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Выполните действия: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7693" y="1614242"/>
                <a:ext cx="11510010" cy="1070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𝟑𝟑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3" y="1614242"/>
                <a:ext cx="11510010" cy="1070549"/>
              </a:xfrm>
              <a:prstGeom prst="rect">
                <a:avLst/>
              </a:prstGeom>
              <a:blipFill>
                <a:blip r:embed="rId2"/>
                <a:stretch>
                  <a:fillRect l="-2172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748144" y="151733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841214" y="153765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083967" y="300832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999662" y="305068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39756" y="462223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802750" y="462223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75293" y="12760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60974" y="1285050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02112" y="2792085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21934" y="279208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7968" y="438937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152" y="4377734"/>
            <a:ext cx="599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56547" y="1297686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858966" y="154765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67693" y="3146986"/>
                <a:ext cx="11510010" cy="1070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3" y="3146986"/>
                <a:ext cx="11510010" cy="1070549"/>
              </a:xfrm>
              <a:prstGeom prst="rect">
                <a:avLst/>
              </a:prstGeom>
              <a:blipFill>
                <a:blip r:embed="rId3"/>
                <a:stretch>
                  <a:fillRect l="-2172" b="-14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67693" y="4802346"/>
                <a:ext cx="11510010" cy="1112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93" y="4802346"/>
                <a:ext cx="11510010" cy="1112997"/>
              </a:xfrm>
              <a:prstGeom prst="rect">
                <a:avLst/>
              </a:prstGeom>
              <a:blipFill>
                <a:blip r:embed="rId4"/>
                <a:stretch>
                  <a:fillRect l="-2172" b="-104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V="1">
            <a:off x="2878460" y="462223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763430" y="43606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00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9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УРАВНЕНИЯ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951" y="786225"/>
                <a:ext cx="11803358" cy="90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271.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уравнения: 1)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х−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2)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51" y="786225"/>
                <a:ext cx="11803358" cy="901016"/>
              </a:xfrm>
              <a:prstGeom prst="rect">
                <a:avLst/>
              </a:prstGeom>
              <a:blipFill>
                <a:blip r:embed="rId2"/>
                <a:stretch>
                  <a:fillRect l="-1549"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29009" y="1651990"/>
                <a:ext cx="2985113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</a:rPr>
                      <m:t>х−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09" y="1651990"/>
                <a:ext cx="2985113" cy="981487"/>
              </a:xfrm>
              <a:prstGeom prst="rect">
                <a:avLst/>
              </a:prstGeom>
              <a:blipFill>
                <a:blip r:embed="rId3"/>
                <a:stretch>
                  <a:fillRect l="-7143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85866" y="3008498"/>
                <a:ext cx="252825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66" y="3008498"/>
                <a:ext cx="2528256" cy="981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85866" y="4186134"/>
                <a:ext cx="275267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66" y="4186134"/>
                <a:ext cx="2752677" cy="981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85865" y="5363770"/>
                <a:ext cx="169270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65" y="5363770"/>
                <a:ext cx="1692707" cy="9814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3032231" y="285939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04233" y="2624975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564499" y="1634191"/>
                <a:ext cx="3182281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ru-RU" sz="4000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х=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499" y="1634191"/>
                <a:ext cx="3182281" cy="990784"/>
              </a:xfrm>
              <a:prstGeom prst="rect">
                <a:avLst/>
              </a:prstGeom>
              <a:blipFill>
                <a:blip r:embed="rId7"/>
                <a:stretch>
                  <a:fillRect l="-6897"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021354" y="2999201"/>
                <a:ext cx="2725426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354" y="2999201"/>
                <a:ext cx="2725426" cy="9907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021354" y="4176837"/>
                <a:ext cx="2725426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𝟐𝟔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354" y="4176837"/>
                <a:ext cx="2725426" cy="9907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V="1">
            <a:off x="8006012" y="282838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866191" y="2597787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021354" y="5354473"/>
                <a:ext cx="166545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х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354" y="5354473"/>
                <a:ext cx="1665456" cy="9814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8829" y="1883706"/>
            <a:ext cx="2305790" cy="36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03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9" grpId="0"/>
      <p:bldP spid="20" grpId="0"/>
      <p:bldP spid="23" grpId="0"/>
      <p:bldP spid="15" grpId="0"/>
      <p:bldP spid="26" grpId="0"/>
      <p:bldP spid="27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974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47" y="1018622"/>
            <a:ext cx="6740678" cy="53250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4659" r="16508"/>
          <a:stretch/>
        </p:blipFill>
        <p:spPr>
          <a:xfrm>
            <a:off x="7586663" y="1013580"/>
            <a:ext cx="3829050" cy="28675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663" y="4167104"/>
            <a:ext cx="3471862" cy="21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194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745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ГЕОМЕТРИЧЕСКАЯ ЗАДАЧА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9609" y="608193"/>
                <a:ext cx="11719507" cy="2599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273.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Площадь одного прямоугольника равна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м², а второго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м². Площадь какого прямоугольника больше? На сколько больше?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09" y="608193"/>
                <a:ext cx="11719507" cy="2599366"/>
              </a:xfrm>
              <a:prstGeom prst="rect">
                <a:avLst/>
              </a:prstGeom>
              <a:blipFill>
                <a:blip r:embed="rId2"/>
                <a:stretch>
                  <a:fillRect l="-1613" r="-2653" b="-7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8348238" y="2829295"/>
            <a:ext cx="2507673" cy="9698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340435" y="4164441"/>
            <a:ext cx="3103419" cy="12607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538301" y="2846191"/>
                <a:ext cx="2299854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м²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8301" y="2846191"/>
                <a:ext cx="2299854" cy="889924"/>
              </a:xfrm>
              <a:prstGeom prst="rect">
                <a:avLst/>
              </a:prstGeom>
              <a:blipFill>
                <a:blip r:embed="rId3"/>
                <a:stretch>
                  <a:fillRect l="-8223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821880" y="4357504"/>
                <a:ext cx="2389910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м²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880" y="4357504"/>
                <a:ext cx="2389910" cy="892745"/>
              </a:xfrm>
              <a:prstGeom prst="rect">
                <a:avLst/>
              </a:prstGeom>
              <a:blipFill>
                <a:blip r:embed="rId4"/>
                <a:stretch>
                  <a:fillRect l="-7653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1960" y="3691431"/>
                <a:ext cx="6415270" cy="1070549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Сравним дроби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60" y="3691431"/>
                <a:ext cx="6415270" cy="1070549"/>
              </a:xfrm>
              <a:prstGeom prst="rect">
                <a:avLst/>
              </a:prstGeom>
              <a:blipFill>
                <a:blip r:embed="rId5"/>
                <a:stretch>
                  <a:fillRect l="-2846" b="-1073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20291" y="5345616"/>
                <a:ext cx="2079471" cy="1070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291" y="5345616"/>
                <a:ext cx="2079471" cy="1070549"/>
              </a:xfrm>
              <a:prstGeom prst="rect">
                <a:avLst/>
              </a:prstGeom>
              <a:blipFill>
                <a:blip r:embed="rId6"/>
                <a:stretch>
                  <a:fillRect r="-7310"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246347" y="5334637"/>
                <a:ext cx="3468162" cy="1070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4400" i="1" dirty="0" smtClean="0"/>
                  <a:t>.</a:t>
                </a:r>
                <a:endParaRPr lang="ru-RU" sz="4400" i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347" y="5334637"/>
                <a:ext cx="3468162" cy="1070549"/>
              </a:xfrm>
              <a:prstGeom prst="rect">
                <a:avLst/>
              </a:prstGeom>
              <a:blipFill>
                <a:blip r:embed="rId7"/>
                <a:stretch>
                  <a:fillRect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878389" y="526536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17816" y="499279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03132" y="2831844"/>
            <a:ext cx="76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48598" y="4247824"/>
            <a:ext cx="708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42624" y="5337538"/>
                <a:ext cx="1797288" cy="981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24" y="5337538"/>
                <a:ext cx="1797288" cy="981615"/>
              </a:xfrm>
              <a:prstGeom prst="rect">
                <a:avLst/>
              </a:prstGeom>
              <a:blipFill>
                <a:blip r:embed="rId8"/>
                <a:stretch>
                  <a:fillRect r="-11565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19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25" grpId="0" animBg="1"/>
      <p:bldP spid="5" grpId="0"/>
      <p:bldP spid="33" grpId="0"/>
      <p:bldP spid="6" grpId="0" animBg="1"/>
      <p:bldP spid="7" grpId="0"/>
      <p:bldP spid="11" grpId="0"/>
      <p:bldP spid="14" grpId="0"/>
      <p:bldP spid="8" grpId="0"/>
      <p:bldP spid="16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544f2ea40e0f377b34d576ca99825bc9b31aa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9771</TotalTime>
  <Words>166</Words>
  <Application>Microsoft Office PowerPoint</Application>
  <PresentationFormat>Широкоэкранный</PresentationFormat>
  <Paragraphs>76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704</cp:revision>
  <dcterms:created xsi:type="dcterms:W3CDTF">2020-08-26T00:15:27Z</dcterms:created>
  <dcterms:modified xsi:type="dcterms:W3CDTF">2020-10-23T13:32:11Z</dcterms:modified>
</cp:coreProperties>
</file>