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97" r:id="rId3"/>
    <p:sldId id="301" r:id="rId4"/>
    <p:sldId id="298" r:id="rId5"/>
    <p:sldId id="294" r:id="rId6"/>
    <p:sldId id="300" r:id="rId7"/>
    <p:sldId id="299" r:id="rId8"/>
    <p:sldId id="304" r:id="rId9"/>
    <p:sldId id="302" r:id="rId10"/>
    <p:sldId id="274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50.png"/><Relationship Id="rId7" Type="http://schemas.openxmlformats.org/officeDocument/2006/relationships/image" Target="../media/image2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6.png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85986" y="3258901"/>
            <a:ext cx="6252407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56368" y="3103802"/>
            <a:ext cx="595744" cy="192488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0681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304483"/>
            <a:ext cx="1276313" cy="36430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2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2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139" y="2846441"/>
            <a:ext cx="2754010" cy="27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94" y="755863"/>
            <a:ext cx="9052331" cy="6102137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5238" y="1463749"/>
            <a:ext cx="54448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№ 283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50.</a:t>
            </a:r>
          </a:p>
        </p:txBody>
      </p:sp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197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72" y="3829270"/>
            <a:ext cx="5975849" cy="2247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5" y="3829270"/>
            <a:ext cx="5529241" cy="2247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773" y="849524"/>
            <a:ext cx="5975849" cy="2716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66" y="849524"/>
            <a:ext cx="5529241" cy="27167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380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74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НА ВЫЧИТАНИЕ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60" y="858996"/>
            <a:ext cx="760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разность: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7360" y="1832285"/>
                <a:ext cx="10788476" cy="1205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1832285"/>
                <a:ext cx="10788476" cy="1205971"/>
              </a:xfrm>
              <a:prstGeom prst="rect">
                <a:avLst/>
              </a:prstGeom>
              <a:blipFill>
                <a:blip r:embed="rId2"/>
                <a:stretch>
                  <a:fillRect l="-2600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360" y="3492820"/>
                <a:ext cx="10788476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2)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3492820"/>
                <a:ext cx="10788476" cy="1159228"/>
              </a:xfrm>
              <a:prstGeom prst="rect">
                <a:avLst/>
              </a:prstGeom>
              <a:blipFill>
                <a:blip r:embed="rId3"/>
                <a:stretch>
                  <a:fillRect l="-2600"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360" y="5224118"/>
                <a:ext cx="10788476" cy="1205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3)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5224118"/>
                <a:ext cx="10788476" cy="1205971"/>
              </a:xfrm>
              <a:prstGeom prst="rect">
                <a:avLst/>
              </a:prstGeom>
              <a:blipFill>
                <a:blip r:embed="rId4"/>
                <a:stretch>
                  <a:fillRect l="-2600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947" y="1516323"/>
            <a:ext cx="2405513" cy="356068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2015376" y="172472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382059" y="339383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098725" y="5140931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4630" y="48889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1819" y="31853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3891" y="14631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30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74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НА ПОДСТАНОВКУ И ВЫЧИТАНИЕ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4278" y="755067"/>
                <a:ext cx="11401776" cy="178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266.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значение выражения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  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:r>
                  <a:rPr lang="en-US" sz="40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</a:t>
                </a:r>
                <a:r>
                  <a:rPr lang="en-US" sz="40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8" y="755067"/>
                <a:ext cx="11401776" cy="1781706"/>
              </a:xfrm>
              <a:prstGeom prst="rect">
                <a:avLst/>
              </a:prstGeom>
              <a:blipFill>
                <a:blip r:embed="rId2"/>
                <a:stretch>
                  <a:fillRect l="-1603" b="-5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35376" y="2704489"/>
                <a:ext cx="9052464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1)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6" y="2704489"/>
                <a:ext cx="9052464" cy="1070358"/>
              </a:xfrm>
              <a:prstGeom prst="rect">
                <a:avLst/>
              </a:prstGeom>
              <a:blipFill>
                <a:blip r:embed="rId3"/>
                <a:stretch>
                  <a:fillRect l="-2694" b="-13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35376" y="3977066"/>
                <a:ext cx="10788476" cy="111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2)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6" y="3977066"/>
                <a:ext cx="10788476" cy="1112997"/>
              </a:xfrm>
              <a:prstGeom prst="rect">
                <a:avLst/>
              </a:prstGeom>
              <a:blipFill>
                <a:blip r:embed="rId4"/>
                <a:stretch>
                  <a:fillRect l="-2260" b="-8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260259" y="36722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390554" y="392556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35376" y="5343973"/>
                <a:ext cx="10788476" cy="111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3)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𝟓𝟖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6" y="5343973"/>
                <a:ext cx="10788476" cy="1112997"/>
              </a:xfrm>
              <a:prstGeom prst="rect">
                <a:avLst/>
              </a:prstGeom>
              <a:blipFill>
                <a:blip r:embed="rId5"/>
                <a:stretch>
                  <a:fillRect l="-2260" b="-104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 flipV="1">
            <a:off x="4314015" y="5171515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07131" y="49748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6420" y="50091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208941" y="516386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1865"/>
          <a:stretch/>
        </p:blipFill>
        <p:spPr>
          <a:xfrm>
            <a:off x="9387840" y="1478799"/>
            <a:ext cx="1856106" cy="24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6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74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НА СЛОЖЕНИЕ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178" y="823737"/>
            <a:ext cx="679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Выполните действия: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67692" y="1614242"/>
                <a:ext cx="11844199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0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92" y="1614242"/>
                <a:ext cx="11844199" cy="981487"/>
              </a:xfrm>
              <a:prstGeom prst="rect">
                <a:avLst/>
              </a:prstGeom>
              <a:blipFill>
                <a:blip r:embed="rId2"/>
                <a:stretch>
                  <a:fillRect l="-1854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1826541" y="152094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05307" y="300352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867483" y="305284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7040" y="462223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91014" y="460527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17968" y="1309302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2112" y="27920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1934" y="27920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9306" y="43777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152" y="4377734"/>
            <a:ext cx="59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55792" y="1326320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851934" y="151706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67693" y="3146986"/>
                <a:ext cx="11510010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/>
                  <a:t>2) </a:t>
                </a:r>
                <a14:m>
                  <m:oMath xmlns:m="http://schemas.openxmlformats.org/officeDocument/2006/math">
                    <m:r>
                      <a:rPr lang="ru-RU" sz="40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93" y="3146986"/>
                <a:ext cx="11510010" cy="981487"/>
              </a:xfrm>
              <a:prstGeom prst="rect">
                <a:avLst/>
              </a:prstGeom>
              <a:blipFill>
                <a:blip r:embed="rId3"/>
                <a:stretch>
                  <a:fillRect l="-1907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67693" y="4802346"/>
                <a:ext cx="11844198" cy="990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/>
                  <a:t>3) </a:t>
                </a:r>
                <a14:m>
                  <m:oMath xmlns:m="http://schemas.openxmlformats.org/officeDocument/2006/math">
                    <m:r>
                      <a:rPr lang="ru-RU" sz="40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93" y="4802346"/>
                <a:ext cx="11844198" cy="990784"/>
              </a:xfrm>
              <a:prstGeom prst="rect">
                <a:avLst/>
              </a:prstGeom>
              <a:blipFill>
                <a:blip r:embed="rId4"/>
                <a:stretch>
                  <a:fillRect l="-1854" b="-13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 flipV="1">
            <a:off x="2494449" y="463934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54988" y="4377734"/>
            <a:ext cx="61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7567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0" grpId="0"/>
      <p:bldP spid="22" grpId="0"/>
      <p:bldP spid="23" grpId="0"/>
      <p:bldP spid="24" grpId="0"/>
      <p:bldP spid="27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74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КОМБИНИРОВАННАЯ ЗАДАЧА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178" y="823737"/>
            <a:ext cx="679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Выполните действия: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67693" y="1614242"/>
                <a:ext cx="11510010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93" y="1614242"/>
                <a:ext cx="11510010" cy="1070549"/>
              </a:xfrm>
              <a:prstGeom prst="rect">
                <a:avLst/>
              </a:prstGeom>
              <a:blipFill>
                <a:blip r:embed="rId2"/>
                <a:stretch>
                  <a:fillRect l="-2172" b="-13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748144" y="151733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41214" y="153765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083967" y="300832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99662" y="305068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39756" y="462223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802750" y="462223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5293" y="12760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0974" y="1285050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2112" y="279208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1934" y="27920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7968" y="43893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152" y="4377734"/>
            <a:ext cx="59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6547" y="1297686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858966" y="154765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67693" y="3146986"/>
                <a:ext cx="11510010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2)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93" y="3146986"/>
                <a:ext cx="11510010" cy="1070549"/>
              </a:xfrm>
              <a:prstGeom prst="rect">
                <a:avLst/>
              </a:prstGeom>
              <a:blipFill>
                <a:blip r:embed="rId3"/>
                <a:stretch>
                  <a:fillRect l="-2172" b="-14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67693" y="4802346"/>
                <a:ext cx="11510010" cy="111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3)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93" y="4802346"/>
                <a:ext cx="11510010" cy="1112997"/>
              </a:xfrm>
              <a:prstGeom prst="rect">
                <a:avLst/>
              </a:prstGeom>
              <a:blipFill>
                <a:blip r:embed="rId4"/>
                <a:stretch>
                  <a:fillRect l="-2172" b="-104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 flipV="1">
            <a:off x="2878460" y="462223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63430" y="43606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00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74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УРАВНЕНИЯ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951" y="786225"/>
                <a:ext cx="11803358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271.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уравнения: 1) </a:t>
                </a:r>
                <a14:m>
                  <m:oMath xmlns:m="http://schemas.openxmlformats.org/officeDocument/2006/math"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х−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2)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1" y="786225"/>
                <a:ext cx="11803358" cy="901016"/>
              </a:xfrm>
              <a:prstGeom prst="rect">
                <a:avLst/>
              </a:prstGeom>
              <a:blipFill>
                <a:blip r:embed="rId2"/>
                <a:stretch>
                  <a:fillRect l="-1549" b="-10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29009" y="1651990"/>
                <a:ext cx="2985113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4000" b="1">
                        <a:latin typeface="Cambria Math" panose="02040503050406030204" pitchFamily="18" charset="0"/>
                      </a:rPr>
                      <m:t>х−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09" y="1651990"/>
                <a:ext cx="2985113" cy="981487"/>
              </a:xfrm>
              <a:prstGeom prst="rect">
                <a:avLst/>
              </a:prstGeom>
              <a:blipFill>
                <a:blip r:embed="rId3"/>
                <a:stretch>
                  <a:fillRect l="-7143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85866" y="3008498"/>
                <a:ext cx="2528256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66" y="3008498"/>
                <a:ext cx="2528256" cy="981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85866" y="4186134"/>
                <a:ext cx="2752677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66" y="4186134"/>
                <a:ext cx="2752677" cy="981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85865" y="5363770"/>
                <a:ext cx="1692707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65" y="5363770"/>
                <a:ext cx="1692707" cy="981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 flipV="1">
            <a:off x="3032231" y="285939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04233" y="2624975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564499" y="1634191"/>
                <a:ext cx="3182281" cy="99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ru-RU" sz="4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х=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99" y="1634191"/>
                <a:ext cx="3182281" cy="990784"/>
              </a:xfrm>
              <a:prstGeom prst="rect">
                <a:avLst/>
              </a:prstGeom>
              <a:blipFill>
                <a:blip r:embed="rId7"/>
                <a:stretch>
                  <a:fillRect l="-6897" b="-1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021354" y="2999201"/>
                <a:ext cx="2725426" cy="99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54" y="2999201"/>
                <a:ext cx="2725426" cy="9907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021354" y="4176837"/>
                <a:ext cx="2725426" cy="99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54" y="4176837"/>
                <a:ext cx="2725426" cy="9907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V="1">
            <a:off x="8006012" y="282838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66191" y="2597787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021354" y="5354473"/>
                <a:ext cx="1665456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54" y="5354473"/>
                <a:ext cx="1665456" cy="9814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8829" y="1883706"/>
            <a:ext cx="2305790" cy="36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03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9" grpId="0"/>
      <p:bldP spid="20" grpId="0"/>
      <p:bldP spid="23" grpId="0"/>
      <p:bldP spid="1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197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47" y="1018622"/>
            <a:ext cx="6740678" cy="5325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659" r="16508"/>
          <a:stretch/>
        </p:blipFill>
        <p:spPr>
          <a:xfrm>
            <a:off x="7586663" y="1013580"/>
            <a:ext cx="3829050" cy="2867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63" y="4167104"/>
            <a:ext cx="3471862" cy="21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9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74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ГЕОМЕТРИЧЕСКАЯ ЗАДАЧА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609" y="608193"/>
                <a:ext cx="11719507" cy="259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273.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Площадь одного прямоугольника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м², а второго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м². Площадь какого прямоугольника больше? На сколько больше?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09" y="608193"/>
                <a:ext cx="11719507" cy="2599366"/>
              </a:xfrm>
              <a:prstGeom prst="rect">
                <a:avLst/>
              </a:prstGeom>
              <a:blipFill>
                <a:blip r:embed="rId2"/>
                <a:stretch>
                  <a:fillRect l="-1613" r="-2653" b="-7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8348238" y="2829295"/>
            <a:ext cx="2507673" cy="9698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40435" y="4164441"/>
            <a:ext cx="3103419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38301" y="2846191"/>
                <a:ext cx="229985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м²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301" y="2846191"/>
                <a:ext cx="2299854" cy="889924"/>
              </a:xfrm>
              <a:prstGeom prst="rect">
                <a:avLst/>
              </a:prstGeom>
              <a:blipFill>
                <a:blip r:embed="rId3"/>
                <a:stretch>
                  <a:fillRect l="-8223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821880" y="4357504"/>
                <a:ext cx="2389910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м²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880" y="4357504"/>
                <a:ext cx="2389910" cy="892745"/>
              </a:xfrm>
              <a:prstGeom prst="rect">
                <a:avLst/>
              </a:prstGeom>
              <a:blipFill>
                <a:blip r:embed="rId4"/>
                <a:stretch>
                  <a:fillRect l="-7653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71960" y="3691431"/>
                <a:ext cx="6415270" cy="107054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Сравним дроби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60" y="3691431"/>
                <a:ext cx="6415270" cy="1070549"/>
              </a:xfrm>
              <a:prstGeom prst="rect">
                <a:avLst/>
              </a:prstGeom>
              <a:blipFill>
                <a:blip r:embed="rId5"/>
                <a:stretch>
                  <a:fillRect l="-2846" b="-1073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20291" y="5345616"/>
                <a:ext cx="2079471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91" y="5345616"/>
                <a:ext cx="2079471" cy="1070549"/>
              </a:xfrm>
              <a:prstGeom prst="rect">
                <a:avLst/>
              </a:prstGeom>
              <a:blipFill>
                <a:blip r:embed="rId6"/>
                <a:stretch>
                  <a:fillRect r="-7310" b="-10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46347" y="5334637"/>
                <a:ext cx="3468162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ru-RU" sz="4400" i="1" dirty="0" smtClean="0"/>
                  <a:t>.</a:t>
                </a:r>
                <a:endParaRPr lang="ru-RU" sz="4400" i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347" y="5334637"/>
                <a:ext cx="3468162" cy="1070549"/>
              </a:xfrm>
              <a:prstGeom prst="rect">
                <a:avLst/>
              </a:prstGeom>
              <a:blipFill>
                <a:blip r:embed="rId7"/>
                <a:stretch>
                  <a:fillRect b="-13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878389" y="526536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7816" y="499279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3132" y="2831844"/>
            <a:ext cx="76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8598" y="4247824"/>
            <a:ext cx="70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42624" y="5337538"/>
                <a:ext cx="1797288" cy="981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4" y="5337538"/>
                <a:ext cx="1797288" cy="981615"/>
              </a:xfrm>
              <a:prstGeom prst="rect">
                <a:avLst/>
              </a:prstGeom>
              <a:blipFill>
                <a:blip r:embed="rId8"/>
                <a:stretch>
                  <a:fillRect r="-11565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5" grpId="0" animBg="1"/>
      <p:bldP spid="5" grpId="0"/>
      <p:bldP spid="33" grpId="0"/>
      <p:bldP spid="6" grpId="0" animBg="1"/>
      <p:bldP spid="7" grpId="0"/>
      <p:bldP spid="11" grpId="0"/>
      <p:bldP spid="14" grpId="0"/>
      <p:bldP spid="8" grpId="0"/>
      <p:bldP spid="1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544f2ea40e0f377b34d576ca99825bc9b31aa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9771</TotalTime>
  <Words>166</Words>
  <Application>Microsoft Office PowerPoint</Application>
  <PresentationFormat>Широкоэкранный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704</cp:revision>
  <dcterms:created xsi:type="dcterms:W3CDTF">2020-08-26T00:15:27Z</dcterms:created>
  <dcterms:modified xsi:type="dcterms:W3CDTF">2020-10-23T13:32:11Z</dcterms:modified>
</cp:coreProperties>
</file>