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7" r:id="rId2"/>
    <p:sldId id="286" r:id="rId3"/>
    <p:sldId id="291" r:id="rId4"/>
    <p:sldId id="296" r:id="rId5"/>
    <p:sldId id="294" r:id="rId6"/>
    <p:sldId id="295" r:id="rId7"/>
    <p:sldId id="293" r:id="rId8"/>
    <p:sldId id="274" r:id="rId9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38" autoAdjust="0"/>
    <p:restoredTop sz="94364" autoAdjust="0"/>
  </p:normalViewPr>
  <p:slideViewPr>
    <p:cSldViewPr snapToGrid="0">
      <p:cViewPr varScale="1">
        <p:scale>
          <a:sx n="42" d="100"/>
          <a:sy n="42" d="100"/>
        </p:scale>
        <p:origin x="84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7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722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12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055506"/>
            <a:ext cx="6392426" cy="15994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97563" y="2903563"/>
            <a:ext cx="595744" cy="22878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7144" y="1277979"/>
            <a:ext cx="921016" cy="33352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317" y="2815427"/>
            <a:ext cx="2774697" cy="287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98761" y="755361"/>
                <a:ext cx="10957366" cy="56691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213. </a:t>
                </a:r>
                <a:r>
                  <a:rPr lang="ru-RU" sz="36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Приведите дроби к общему знаменателю: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   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 и </m:t>
                    </m:r>
                    <m:r>
                      <a:rPr lang="ru-RU" sz="4400" b="1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                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                   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𝟑𝟔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44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ru-RU" sz="44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и 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</a:t>
                </a: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4</a:t>
                </a:r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4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 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𝟖𝟖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𝟖𝟖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ru-RU" sz="4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61" y="755361"/>
                <a:ext cx="10957366" cy="5669181"/>
              </a:xfrm>
              <a:prstGeom prst="rect">
                <a:avLst/>
              </a:prstGeom>
              <a:blipFill rotWithShape="1">
                <a:blip r:embed="rId2"/>
                <a:stretch>
                  <a:fillRect l="-1725" t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1649624" y="1428506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8902379" y="1483208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525376" y="3976188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539131" y="396991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11380" y="1252190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07801" y="1240220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68736" y="3749360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32891" y="3729353"/>
            <a:ext cx="62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226132" y="1442900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78811" y="1254421"/>
            <a:ext cx="602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12319" y="1227157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7461655" y="1442900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078464" y="3940070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931952" y="3729353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9195729" y="396066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144081" y="3747366"/>
            <a:ext cx="387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36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009" y="1427490"/>
            <a:ext cx="100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57" y="820112"/>
            <a:ext cx="11745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218. </a:t>
            </a:r>
            <a:r>
              <a:rPr lang="ru-RU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Сократите дроби </a:t>
            </a:r>
            <a:r>
              <a:rPr lang="ru-RU" sz="3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так, чтобы каждая пара имела равные знаменатели:</a:t>
            </a:r>
            <a:endParaRPr lang="ru-RU" sz="3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7257" y="2073821"/>
                <a:ext cx="10071405" cy="44072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400" b="1" i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400" b="1" i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r>
                  <a:rPr lang="ru-RU" sz="4400" b="1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a:rPr 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44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3)</a:t>
                </a:r>
                <a:r>
                  <a:rPr lang="ru-RU" sz="4400" b="1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ru-RU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4)</a:t>
                </a:r>
                <a:r>
                  <a:rPr lang="ru-RU" sz="4400" b="1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𝟐𝟖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𝟑𝟓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: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ru-RU" sz="44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4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57" y="2073821"/>
                <a:ext cx="10071405" cy="4407232"/>
              </a:xfrm>
              <a:prstGeom prst="rect">
                <a:avLst/>
              </a:prstGeom>
              <a:blipFill>
                <a:blip r:embed="rId3"/>
                <a:stretch>
                  <a:fillRect l="-2421" b="-1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673" y="1553859"/>
            <a:ext cx="2963964" cy="150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96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-47627"/>
            <a:ext cx="1219200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9980" y="550195"/>
                <a:ext cx="11943764" cy="2774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226.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Мамура потратила на решение задачи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0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ч</a:t>
                </a:r>
                <a:r>
                  <a:rPr lang="ru-RU" sz="36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аса, а Манзура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b="1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часа. Кто из них решил задачу быстрее?</a:t>
                </a:r>
                <a:endParaRPr lang="ru-RU" sz="3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80" y="550195"/>
                <a:ext cx="11943764" cy="2774414"/>
              </a:xfrm>
              <a:prstGeom prst="rect">
                <a:avLst/>
              </a:prstGeom>
              <a:blipFill>
                <a:blip r:embed="rId2"/>
                <a:stretch>
                  <a:fillRect l="-1531" r="-357" b="-5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59131" y="2970497"/>
                <a:ext cx="10799419" cy="3016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Приведем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к общему знаменателю. НОК (5, 9) = 45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и   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den>
                    </m:f>
                  </m:oMath>
                </a14:m>
                <a:endParaRPr lang="ru-RU" sz="4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31" y="2970497"/>
                <a:ext cx="10799419" cy="3016531"/>
              </a:xfrm>
              <a:prstGeom prst="rect">
                <a:avLst/>
              </a:prstGeom>
              <a:blipFill>
                <a:blip r:embed="rId3"/>
                <a:stretch>
                  <a:fillRect l="-16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459131" y="4886099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929413" y="4845271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70598" y="4583661"/>
            <a:ext cx="387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131" y="4619188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908677" y="4207194"/>
                <a:ext cx="2143124" cy="98142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den>
                    </m:f>
                    <m:r>
                      <a:rPr lang="ru-RU" sz="40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smtClean="0">
                        <a:solidFill>
                          <a:srgbClr val="9C141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 </m:t>
                    </m:r>
                    <m:f>
                      <m:fPr>
                        <m:ctrlPr>
                          <a:rPr lang="ru-RU" sz="40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ru-RU" sz="4000" b="1" dirty="0" smtClean="0"/>
                  <a:t> 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8677" y="4207194"/>
                <a:ext cx="2143124" cy="9814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0365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009" y="1427490"/>
            <a:ext cx="100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57" y="820112"/>
            <a:ext cx="117456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231. </a:t>
            </a:r>
            <a:r>
              <a:rPr lang="ru-RU" sz="3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Приведите дроби к общему знаменателю:</a:t>
            </a:r>
            <a:endParaRPr lang="ru-RU" sz="3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7257" y="1750655"/>
                <a:ext cx="10946617" cy="5072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ru-RU" sz="44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ru-RU" sz="4400" b="1" i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НОК (8, 14) = 2³ ∙ 7 = 56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3600" b="1" dirty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ru-RU" sz="3600" b="1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ru-RU" sz="44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𝟒𝟗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𝟓𝟔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𝟓𝟔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r>
                  <a:rPr lang="ru-RU" sz="4400" b="1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и 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НОК (8,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10)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2³ ∙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40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44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000"/>
                  </a:spcAft>
                </a:pPr>
                <a:endParaRPr lang="ru-RU" sz="3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57" y="1750655"/>
                <a:ext cx="10946617" cy="5072158"/>
              </a:xfrm>
              <a:prstGeom prst="rect">
                <a:avLst/>
              </a:prstGeom>
              <a:blipFill>
                <a:blip r:embed="rId3"/>
                <a:stretch>
                  <a:fillRect l="-2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3531687" y="2735421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066770" y="2735421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531686" y="4936454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975330" y="4936454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09777" y="2484862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16710" y="2544711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9777" y="4745744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53421" y="4745744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678" y="2073821"/>
            <a:ext cx="2751947" cy="33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03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009" y="1427490"/>
            <a:ext cx="100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 В РЕШЕНИИ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44194" y="849318"/>
                <a:ext cx="10946617" cy="57737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3)</a:t>
                </a:r>
                <a:r>
                  <a:rPr lang="ru-RU" sz="4400" b="1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НОК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(12, 9)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2²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∙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3²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36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3600" b="1" dirty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ru-RU" sz="3600" b="1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𝟑𝟔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𝟑𝟔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4400" b="1" dirty="0" smtClean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>
                  <a:spcAft>
                    <a:spcPts val="1000"/>
                  </a:spcAft>
                </a:pPr>
                <a:endParaRPr lang="ru-RU" sz="36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4)</a:t>
                </a:r>
                <a:r>
                  <a:rPr lang="ru-RU" sz="4400" b="1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НОК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(10, 6)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∙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∙ 5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</a:t>
                </a:r>
              </a:p>
              <a:p>
                <a:pPr>
                  <a:spcAft>
                    <a:spcPts val="1000"/>
                  </a:spcAft>
                </a:pPr>
                <a:r>
                  <a:rPr lang="ru-RU" sz="3600" b="1" dirty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ru-RU" sz="3600" b="1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4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и  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ru-RU" sz="4400" b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000"/>
                  </a:spcAft>
                </a:pPr>
                <a:endParaRPr lang="ru-RU" sz="3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94" y="849318"/>
                <a:ext cx="10946617" cy="5773760"/>
              </a:xfrm>
              <a:prstGeom prst="rect">
                <a:avLst/>
              </a:prstGeom>
              <a:blipFill>
                <a:blip r:embed="rId3"/>
                <a:stretch>
                  <a:fillRect l="-2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3479436" y="180828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123376" y="1808287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614419" y="4732060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103945" y="4732060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57527" y="1617577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5337" y="1617577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95982" y="4527088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34288" y="4527088"/>
            <a:ext cx="3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365" y="1179823"/>
            <a:ext cx="2751947" cy="33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50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-47627"/>
            <a:ext cx="1219200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65655" y="820674"/>
                <a:ext cx="11342127" cy="1759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233.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Сколько дробей со знаменателем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84 </a:t>
                </a:r>
                <a:r>
                  <a:rPr lang="ru-RU" sz="3600" b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находится между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ru-RU" sz="4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ru-RU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55" y="820674"/>
                <a:ext cx="11342127" cy="1759328"/>
              </a:xfrm>
              <a:prstGeom prst="rect">
                <a:avLst/>
              </a:prstGeom>
              <a:blipFill>
                <a:blip r:embed="rId2"/>
                <a:stretch>
                  <a:fillRect l="-1666" t="-3819" b="-3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5655" y="2331412"/>
                <a:ext cx="11599922" cy="19493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Приведем дроби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36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и 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к знаменателю 84: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 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 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ru-RU" sz="36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𝟖𝟒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ru-RU" sz="36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36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ru-RU" sz="36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·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ru-RU" sz="36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𝟖𝟒</m:t>
                        </m:r>
                      </m:den>
                    </m:f>
                  </m:oMath>
                </a14:m>
                <a:endParaRPr lang="ru-RU" sz="3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55" y="2331412"/>
                <a:ext cx="11599922" cy="1949316"/>
              </a:xfrm>
              <a:prstGeom prst="rect">
                <a:avLst/>
              </a:prstGeom>
              <a:blipFill>
                <a:blip r:embed="rId3"/>
                <a:stretch>
                  <a:fillRect l="-1629" b="-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4330158" y="3294558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8751861" y="3313382"/>
            <a:ext cx="526473" cy="33251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627169" y="3109799"/>
            <a:ext cx="387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2571" y="3044460"/>
            <a:ext cx="352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07503" y="4602605"/>
                <a:ext cx="912429" cy="1245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𝟖𝟒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03" y="4602605"/>
                <a:ext cx="912429" cy="1245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087458" y="4577786"/>
                <a:ext cx="912429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𝟖𝟒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458" y="4577786"/>
                <a:ext cx="912429" cy="1261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906916" y="5036904"/>
                <a:ext cx="862737" cy="923330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…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916" y="5036904"/>
                <a:ext cx="862737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743876" y="4577786"/>
            <a:ext cx="4534458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 дроби  со знаменателем 84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17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4" grpId="0"/>
      <p:bldP spid="16" grpId="0"/>
      <p:bldP spid="23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4532" y="1811466"/>
            <a:ext cx="62967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232, № 234.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805" y="1501140"/>
            <a:ext cx="3658848" cy="389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6d94d835a8d089a3617760b269cbd0caed4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8558</TotalTime>
  <Words>138</Words>
  <Application>Microsoft Office PowerPoint</Application>
  <PresentationFormat>Широкоэкранный</PresentationFormat>
  <Paragraphs>71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638</cp:revision>
  <dcterms:created xsi:type="dcterms:W3CDTF">2020-08-26T00:15:27Z</dcterms:created>
  <dcterms:modified xsi:type="dcterms:W3CDTF">2020-10-16T06:56:41Z</dcterms:modified>
</cp:coreProperties>
</file>