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97" r:id="rId3"/>
    <p:sldId id="287" r:id="rId4"/>
    <p:sldId id="291" r:id="rId5"/>
    <p:sldId id="294" r:id="rId6"/>
    <p:sldId id="292" r:id="rId7"/>
    <p:sldId id="296" r:id="rId8"/>
    <p:sldId id="293" r:id="rId9"/>
    <p:sldId id="295" r:id="rId10"/>
    <p:sldId id="274" r:id="rId11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7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0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042447" y="3201523"/>
            <a:ext cx="6090172" cy="159947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ЗАДАЧ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53634" y="3072686"/>
            <a:ext cx="595744" cy="194368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93356" y="1156956"/>
            <a:ext cx="1123624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07" y="675229"/>
            <a:ext cx="950256" cy="9634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199" y="2607674"/>
            <a:ext cx="2860934" cy="28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2146" y="2247951"/>
            <a:ext cx="50153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ВЫПОЛНИТЬ ТЕСТ № 2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СТРАНИЦЕ 38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983" y="1796760"/>
            <a:ext cx="4954618" cy="298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12619" y="761000"/>
                <a:ext cx="10917382" cy="1611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216</a:t>
                </a:r>
                <a:r>
                  <a:rPr lang="ru-RU" sz="32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r>
                  <a:rPr lang="ru-RU" sz="32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Приведите дроби к знаменателю 48:</a:t>
                </a:r>
                <a:endParaRPr lang="ru-RU" sz="32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ru-RU" sz="32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𝟐𝟑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9" y="761000"/>
                <a:ext cx="10917382" cy="1611467"/>
              </a:xfrm>
              <a:prstGeom prst="rect">
                <a:avLst/>
              </a:prstGeom>
              <a:blipFill rotWithShape="0">
                <a:blip r:embed="rId2"/>
                <a:stretch>
                  <a:fillRect t="-4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53287" y="2197664"/>
                <a:ext cx="11540836" cy="427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3200" b="1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32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𝟒𝟒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𝟑𝟗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𝟐𝟒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𝟐𝟑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𝟐𝟒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𝟒𝟔</m:t>
                          </m:r>
                        </m:num>
                        <m:den>
                          <m:r>
                            <a:rPr lang="ru-RU" sz="3200" b="1" i="0">
                              <a:latin typeface="Cambria Math" panose="02040503050406030204" pitchFamily="18" charset="0"/>
                            </a:rPr>
                            <m:t>𝟒𝟖</m:t>
                          </m:r>
                        </m:den>
                      </m:f>
                      <m:r>
                        <a:rPr lang="ru-RU" sz="3200" b="1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87" y="2197664"/>
                <a:ext cx="11540836" cy="4271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4662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3855" y="801503"/>
            <a:ext cx="111763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191.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Запишите в виде обыкновенных дробей и, если можно, сократите: 0,6;  0,9;  0,07;  0,08;  0,25.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3855" y="1974702"/>
                <a:ext cx="5147597" cy="1070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0,6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5" y="1974702"/>
                <a:ext cx="5147597" cy="1070358"/>
              </a:xfrm>
              <a:prstGeom prst="rect">
                <a:avLst/>
              </a:prstGeom>
              <a:blipFill>
                <a:blip r:embed="rId2"/>
                <a:stretch>
                  <a:fillRect l="-3673" b="-10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068109" y="1974702"/>
                <a:ext cx="2428870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0,9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109" y="1974702"/>
                <a:ext cx="2428870" cy="1070358"/>
              </a:xfrm>
              <a:prstGeom prst="rect">
                <a:avLst/>
              </a:prstGeom>
              <a:blipFill>
                <a:blip r:embed="rId3"/>
                <a:stretch>
                  <a:fillRect l="-7519" b="-7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13855" y="3548574"/>
                <a:ext cx="2932213" cy="106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0,07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5" y="3548574"/>
                <a:ext cx="2932213" cy="1067152"/>
              </a:xfrm>
              <a:prstGeom prst="rect">
                <a:avLst/>
              </a:prstGeom>
              <a:blipFill>
                <a:blip r:embed="rId4"/>
                <a:stretch>
                  <a:fillRect l="-6445" b="-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585856" y="3545368"/>
                <a:ext cx="6303818" cy="1070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0,08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856" y="3545368"/>
                <a:ext cx="6303818" cy="1070358"/>
              </a:xfrm>
              <a:prstGeom prst="rect">
                <a:avLst/>
              </a:prstGeom>
              <a:blipFill>
                <a:blip r:embed="rId5"/>
                <a:stretch>
                  <a:fillRect l="-2901" b="-1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13855" y="5116034"/>
                <a:ext cx="6403576" cy="1080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5) 0,25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55" y="5116034"/>
                <a:ext cx="6403576" cy="1080424"/>
              </a:xfrm>
              <a:prstGeom prst="rect">
                <a:avLst/>
              </a:prstGeom>
              <a:blipFill>
                <a:blip r:embed="rId6"/>
                <a:stretch>
                  <a:fillRect l="-2952" b="-1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586" y="4861332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86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9973" y="784530"/>
            <a:ext cx="12032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Какую часть метра составляет 25 см; 50 см; 90 см?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490" y="1311452"/>
            <a:ext cx="3402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C14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 = 100 СМ</a:t>
            </a:r>
            <a:endParaRPr lang="ru-RU" sz="3200" b="1" dirty="0">
              <a:solidFill>
                <a:srgbClr val="9C14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16988" y="1853411"/>
                <a:ext cx="3502081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88" y="1853411"/>
                <a:ext cx="3502081" cy="900824"/>
              </a:xfrm>
              <a:prstGeom prst="rect">
                <a:avLst/>
              </a:prstGeom>
              <a:blipFill>
                <a:blip r:embed="rId3"/>
                <a:stretch>
                  <a:fillRect r="-2435"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16988" y="3223305"/>
                <a:ext cx="3474312" cy="900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88" y="3223305"/>
                <a:ext cx="3474312" cy="900824"/>
              </a:xfrm>
              <a:prstGeom prst="rect">
                <a:avLst/>
              </a:prstGeom>
              <a:blipFill>
                <a:blip r:embed="rId4"/>
                <a:stretch>
                  <a:fillRect r="-3333"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16988" y="4766448"/>
                <a:ext cx="3675417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88" y="4766448"/>
                <a:ext cx="3675417" cy="892552"/>
              </a:xfrm>
              <a:prstGeom prst="rect">
                <a:avLst/>
              </a:prstGeom>
              <a:blipFill>
                <a:blip r:embed="rId5"/>
                <a:stretch>
                  <a:fillRect r="-1161"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96180" y="2429851"/>
                <a:ext cx="4261257" cy="2487732"/>
              </a:xfrm>
              <a:prstGeom prst="rect">
                <a:avLst/>
              </a:prstGeom>
              <a:noFill/>
              <a:ln>
                <a:solidFill>
                  <a:srgbClr val="9C141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25 см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часть метра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50 см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часть метра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90  см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части метра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6180" y="2429851"/>
                <a:ext cx="4261257" cy="2487732"/>
              </a:xfrm>
              <a:prstGeom prst="rect">
                <a:avLst/>
              </a:prstGeom>
              <a:blipFill>
                <a:blip r:embed="rId6"/>
                <a:stretch>
                  <a:fillRect l="-2853" r="-571"/>
                </a:stretch>
              </a:blipFill>
              <a:ln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044420" y="2036477"/>
            <a:ext cx="342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(25, 100) = 25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44360" y="4977935"/>
            <a:ext cx="342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(90, 100) = 10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44420" y="3507206"/>
            <a:ext cx="342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(50, 100) = 50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9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23" grpId="0"/>
      <p:bldP spid="24" grpId="0"/>
      <p:bldP spid="30" grpId="0" animBg="1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1071" y="1398501"/>
            <a:ext cx="3402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C14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КГ = 1000 Г</a:t>
            </a:r>
            <a:endParaRPr lang="ru-RU" sz="3200" b="1" dirty="0">
              <a:solidFill>
                <a:srgbClr val="9C14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11552" y="2061947"/>
                <a:ext cx="4506811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52" y="2061947"/>
                <a:ext cx="4506811" cy="981487"/>
              </a:xfrm>
              <a:prstGeom prst="rect">
                <a:avLst/>
              </a:prstGeom>
              <a:blipFill>
                <a:blip r:embed="rId3"/>
                <a:stretch>
                  <a:fillRect r="-2977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11552" y="3513916"/>
                <a:ext cx="4840364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52" y="3513916"/>
                <a:ext cx="4840364" cy="981487"/>
              </a:xfrm>
              <a:prstGeom prst="rect">
                <a:avLst/>
              </a:prstGeom>
              <a:blipFill>
                <a:blip r:embed="rId4"/>
                <a:stretch>
                  <a:fillRect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11553" y="5116742"/>
                <a:ext cx="4687141" cy="990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𝟐𝟓𝟎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53" y="5116742"/>
                <a:ext cx="4687141" cy="990656"/>
              </a:xfrm>
              <a:prstGeom prst="rect">
                <a:avLst/>
              </a:prstGeom>
              <a:blipFill>
                <a:blip r:embed="rId5"/>
                <a:stretch>
                  <a:fillRect b="-1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098694" y="2077475"/>
            <a:ext cx="3601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(60, 1000) = 20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98694" y="3557715"/>
            <a:ext cx="3974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(200, 1000) = 200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956" y="786715"/>
            <a:ext cx="1173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Какую часть килограмма составляет: 60 г; 200 г; 750 г?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97099" y="5112062"/>
            <a:ext cx="3975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НОД (750, 1000) = 250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51916" y="2634160"/>
                <a:ext cx="3100529" cy="714683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60 г </a:t>
                </a:r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8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части кг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16" y="2634160"/>
                <a:ext cx="3100529" cy="714683"/>
              </a:xfrm>
              <a:prstGeom prst="rect">
                <a:avLst/>
              </a:prstGeom>
              <a:blipFill>
                <a:blip r:embed="rId6"/>
                <a:stretch>
                  <a:fillRect l="-3922" r="-2745" b="-756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230275" y="4131274"/>
                <a:ext cx="3143809" cy="714683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200 г </a:t>
                </a:r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8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часть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кг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0275" y="4131274"/>
                <a:ext cx="3143809" cy="714683"/>
              </a:xfrm>
              <a:prstGeom prst="rect">
                <a:avLst/>
              </a:prstGeom>
              <a:blipFill>
                <a:blip r:embed="rId7"/>
                <a:stretch>
                  <a:fillRect l="-3861" r="-2703" b="-756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235711" y="5751082"/>
                <a:ext cx="3143809" cy="712631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750 г </a:t>
                </a:r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части кг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711" y="5751082"/>
                <a:ext cx="3143809" cy="712631"/>
              </a:xfrm>
              <a:prstGeom prst="rect">
                <a:avLst/>
              </a:prstGeom>
              <a:blipFill>
                <a:blip r:embed="rId8"/>
                <a:stretch>
                  <a:fillRect l="-3861" r="-2703" b="-756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514" y="2129821"/>
            <a:ext cx="2019300" cy="31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919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33" grpId="0"/>
      <p:bldP spid="34" grpId="0"/>
      <p:bldP spid="20" grpId="0"/>
      <p:bldP spid="21" grpId="0"/>
      <p:bldP spid="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20996" y="4062218"/>
                <a:ext cx="3589444" cy="990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1"/>
                    </a:solidFill>
                  </a:rPr>
                  <a:t>1)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96" y="4062218"/>
                <a:ext cx="3589444" cy="990656"/>
              </a:xfrm>
              <a:prstGeom prst="rect">
                <a:avLst/>
              </a:prstGeom>
              <a:blipFill>
                <a:blip r:embed="rId2"/>
                <a:stretch>
                  <a:fillRect l="-4244" b="-1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0996" y="993470"/>
                <a:ext cx="8389259" cy="2833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198</a:t>
                </a:r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числовое значение выражения: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  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𝟖𝟒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    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Образец: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∙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∙ (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∙ (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96" y="993470"/>
                <a:ext cx="8389259" cy="2833083"/>
              </a:xfrm>
              <a:prstGeom prst="rect">
                <a:avLst/>
              </a:prstGeom>
              <a:blipFill>
                <a:blip r:embed="rId3"/>
                <a:stretch>
                  <a:fillRect l="-1453" t="-2366" b="-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312887" y="4062090"/>
                <a:ext cx="3004349" cy="990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/>
                  <a:t>2</a:t>
                </a:r>
                <a:r>
                  <a:rPr lang="ru-RU" sz="32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𝟓𝟏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𝟔𝟖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887" y="4062090"/>
                <a:ext cx="3004349" cy="990784"/>
              </a:xfrm>
              <a:prstGeom prst="rect">
                <a:avLst/>
              </a:prstGeom>
              <a:blipFill>
                <a:blip r:embed="rId4"/>
                <a:stretch>
                  <a:fillRect l="-5285" b="-1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20996" y="5288411"/>
                <a:ext cx="7537641" cy="990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/>
                  <a:t>3</a:t>
                </a:r>
                <a:r>
                  <a:rPr lang="ru-RU" sz="3200" b="1" dirty="0" smtClean="0">
                    <a:solidFill>
                      <a:schemeClr val="tx1"/>
                    </a:solidFill>
                  </a:rPr>
                  <a:t>)</a:t>
                </a:r>
                <a:r>
                  <a:rPr lang="ru-RU" sz="4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𝟏𝟑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𝟑𝟗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latin typeface="Cambria Math" panose="02040503050406030204" pitchFamily="18" charset="0"/>
                          </a:rPr>
                          <m:t>𝟑𝟎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000" b="1"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96" y="5288411"/>
                <a:ext cx="7537641" cy="990784"/>
              </a:xfrm>
              <a:prstGeom prst="rect">
                <a:avLst/>
              </a:prstGeom>
              <a:blipFill>
                <a:blip r:embed="rId5"/>
                <a:stretch>
                  <a:fillRect l="-2021" b="-1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55" y="1825130"/>
            <a:ext cx="2019300" cy="31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79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ЗАПОМНИМ!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9021" y="1860195"/>
                <a:ext cx="3869970" cy="1170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21" y="1860195"/>
                <a:ext cx="3869970" cy="1170192"/>
              </a:xfrm>
              <a:prstGeom prst="rect">
                <a:avLst/>
              </a:prstGeom>
              <a:blipFill>
                <a:blip r:embed="rId2"/>
                <a:stretch>
                  <a:fillRect b="-114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495309" y="1891729"/>
                <a:ext cx="3943708" cy="1170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309" y="1891729"/>
                <a:ext cx="3943708" cy="1170192"/>
              </a:xfrm>
              <a:prstGeom prst="rect">
                <a:avLst/>
              </a:prstGeom>
              <a:blipFill>
                <a:blip r:embed="rId3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8354292" y="1817568"/>
            <a:ext cx="720436" cy="585096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049493" y="2550986"/>
            <a:ext cx="720436" cy="585096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686801" y="1526234"/>
            <a:ext cx="38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8595" y="2979410"/>
            <a:ext cx="38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4362" y="866244"/>
            <a:ext cx="268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C14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ВЕРНО!</a:t>
            </a:r>
            <a:endParaRPr lang="ru-RU" sz="3600" b="1" dirty="0">
              <a:solidFill>
                <a:srgbClr val="9C14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25505" y="866244"/>
            <a:ext cx="268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C14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НЕВЕРНО!</a:t>
            </a:r>
            <a:endParaRPr lang="ru-RU" sz="3600" b="1" dirty="0">
              <a:solidFill>
                <a:srgbClr val="9C14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362641" y="4774880"/>
                <a:ext cx="3743332" cy="11701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641" y="4774880"/>
                <a:ext cx="3743332" cy="1170192"/>
              </a:xfrm>
              <a:prstGeom prst="rect">
                <a:avLst/>
              </a:prstGeom>
              <a:blipFill>
                <a:blip r:embed="rId4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5120460" y="4774880"/>
            <a:ext cx="720436" cy="585096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760242" y="5446246"/>
            <a:ext cx="720436" cy="585096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86714" y="4312390"/>
            <a:ext cx="38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4240" y="5800509"/>
            <a:ext cx="38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4" descr="указка">
            <a:extLst>
              <a:ext uri="{FF2B5EF4-FFF2-40B4-BE49-F238E27FC236}">
                <a16:creationId xmlns:a16="http://schemas.microsoft.com/office/drawing/2014/main" id="{4D53CA08-2F4A-49D6-866D-2EEF7470F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971" y="1283361"/>
            <a:ext cx="2333931" cy="312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28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7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4297" y="945274"/>
            <a:ext cx="109370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206.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дробь, числитель которой равен 36, знаменатель равен НОД (144, 240) и сократите её.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69028" y="1899381"/>
                <a:ext cx="4062331" cy="212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НОД (144,   240)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? </a:t>
                </a:r>
              </a:p>
              <a:p>
                <a:endParaRPr lang="ru-RU" sz="3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(144, 240) = ?</a:t>
                </a:r>
                <a:endParaRPr lang="ru-RU" sz="4000" dirty="0">
                  <a:solidFill>
                    <a:srgbClr val="9C141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28" y="1899381"/>
                <a:ext cx="4062331" cy="2125582"/>
              </a:xfrm>
              <a:prstGeom prst="rect">
                <a:avLst/>
              </a:prstGeom>
              <a:blipFill>
                <a:blip r:embed="rId2"/>
                <a:stretch>
                  <a:fillRect l="-3904" r="-4354" b="-86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650031" y="2291061"/>
            <a:ext cx="1440103" cy="3108543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144   2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72   2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36   2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18   2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9   3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3   3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035574" y="2291061"/>
            <a:ext cx="1284326" cy="3108543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15   3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5   5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447124" y="2415946"/>
            <a:ext cx="45414" cy="2809547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846578" y="2415946"/>
            <a:ext cx="22707" cy="2809547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34298" y="4348965"/>
                <a:ext cx="546713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(144, 240) = 2⁴</a:t>
                </a:r>
                <a:r>
                  <a:rPr lang="ru-RU" sz="32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= </a:t>
                </a:r>
                <a:r>
                  <a:rPr lang="ru-RU" sz="32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48 </a:t>
                </a:r>
                <a:endParaRPr lang="ru-RU" sz="4000" b="1" dirty="0">
                  <a:solidFill>
                    <a:srgbClr val="9C141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98" y="4348965"/>
                <a:ext cx="5467138" cy="584775"/>
              </a:xfrm>
              <a:prstGeom prst="rect">
                <a:avLst/>
              </a:prstGeom>
              <a:blipFill>
                <a:blip r:embed="rId3"/>
                <a:stretch>
                  <a:fillRect l="-2787" t="-15625" r="-2230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69028" y="5030799"/>
                <a:ext cx="4549643" cy="1158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НОД (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r>
                  <a:rPr lang="ru-RU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28" y="5030799"/>
                <a:ext cx="4549643" cy="1158009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808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 animBg="1"/>
      <p:bldP spid="15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219" y="752792"/>
            <a:ext cx="11191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209.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Сократите дроби и выделите их целые части: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759203" y="1429451"/>
                <a:ext cx="478261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4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03" y="1429451"/>
                <a:ext cx="4782613" cy="1077218"/>
              </a:xfrm>
              <a:prstGeom prst="rect">
                <a:avLst/>
              </a:prstGeom>
              <a:blipFill>
                <a:blip r:embed="rId2"/>
                <a:stretch>
                  <a:fillRect r="-893" b="-1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273312" y="1441252"/>
                <a:ext cx="5186449" cy="1080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400" dirty="0">
                  <a:solidFill>
                    <a:srgbClr val="9C141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312" y="1441252"/>
                <a:ext cx="5186449" cy="1080424"/>
              </a:xfrm>
              <a:prstGeom prst="rect">
                <a:avLst/>
              </a:prstGeom>
              <a:blipFill>
                <a:blip r:embed="rId3"/>
                <a:stretch>
                  <a:fillRect b="-10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495498" y="2705444"/>
                <a:ext cx="637103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𝟑𝟔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498" y="2705444"/>
                <a:ext cx="6371038" cy="1077218"/>
              </a:xfrm>
              <a:prstGeom prst="rect">
                <a:avLst/>
              </a:prstGeom>
              <a:blipFill>
                <a:blip r:embed="rId4"/>
                <a:stretch>
                  <a:fillRect r="-2105" b="-1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2012348" y="3933366"/>
                <a:ext cx="7895038" cy="1077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𝟒𝟖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𝟐𝟒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348" y="3933366"/>
                <a:ext cx="7895038" cy="1077411"/>
              </a:xfrm>
              <a:prstGeom prst="rect">
                <a:avLst/>
              </a:prstGeom>
              <a:blipFill>
                <a:blip r:embed="rId5"/>
                <a:stretch>
                  <a:fillRect b="-1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2192457" y="5342043"/>
                <a:ext cx="7298933" cy="1080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  <m:r>
                          <a:rPr lang="ru-RU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: </m:t>
                        </m:r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4400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457" y="5342043"/>
                <a:ext cx="7298933" cy="1080424"/>
              </a:xfrm>
              <a:prstGeom prst="rect">
                <a:avLst/>
              </a:prstGeom>
              <a:blipFill>
                <a:blip r:embed="rId6"/>
                <a:stretch>
                  <a:fillRect b="-10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5238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d1161658a375d827195cbe54f8883bdeb38bbc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9139</TotalTime>
  <Words>312</Words>
  <Application>Microsoft Office PowerPoint</Application>
  <PresentationFormat>Широкоэкранный</PresentationFormat>
  <Paragraphs>93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602</cp:revision>
  <dcterms:created xsi:type="dcterms:W3CDTF">2020-08-26T00:15:27Z</dcterms:created>
  <dcterms:modified xsi:type="dcterms:W3CDTF">2020-10-12T08:54:26Z</dcterms:modified>
</cp:coreProperties>
</file>