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81" r:id="rId3"/>
    <p:sldId id="291" r:id="rId4"/>
    <p:sldId id="293" r:id="rId5"/>
    <p:sldId id="294" r:id="rId6"/>
    <p:sldId id="283" r:id="rId7"/>
    <p:sldId id="284" r:id="rId8"/>
    <p:sldId id="290" r:id="rId9"/>
    <p:sldId id="292" r:id="rId10"/>
    <p:sldId id="274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74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56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08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51.png"/><Relationship Id="rId7" Type="http://schemas.openxmlformats.org/officeDocument/2006/relationships/image" Target="../media/image9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0.png"/><Relationship Id="rId11" Type="http://schemas.openxmlformats.org/officeDocument/2006/relationships/image" Target="../media/image13.png"/><Relationship Id="rId5" Type="http://schemas.openxmlformats.org/officeDocument/2006/relationships/image" Target="../media/image70.png"/><Relationship Id="rId10" Type="http://schemas.openxmlformats.org/officeDocument/2006/relationships/image" Target="../media/image12.png"/><Relationship Id="rId4" Type="http://schemas.openxmlformats.org/officeDocument/2006/relationships/image" Target="../media/image60.png"/><Relationship Id="rId9" Type="http://schemas.openxmlformats.org/officeDocument/2006/relationships/image" Target="../media/image1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0.png"/><Relationship Id="rId10" Type="http://schemas.openxmlformats.org/officeDocument/2006/relationships/image" Target="../media/image29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jp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6.jp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64244" y="3201525"/>
            <a:ext cx="7131611" cy="159947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2276" y="2857320"/>
            <a:ext cx="595744" cy="22878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6" y="1156956"/>
            <a:ext cx="1123624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854" y="2501650"/>
            <a:ext cx="3441580" cy="345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82940" y="1684418"/>
            <a:ext cx="77084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ПОВТОРИТЬ ОСНОВНОЕ СВОЙСТВО ДРОБИ.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РЕШИТЬ ЗАДАЧИ НА </a:t>
            </a:r>
            <a:r>
              <a:rPr lang="ru-RU" sz="3600" b="1" dirty="0">
                <a:solidFill>
                  <a:srgbClr val="002060"/>
                </a:solidFill>
              </a:rPr>
              <a:t>СТРАНИЦЕ </a:t>
            </a:r>
            <a:r>
              <a:rPr lang="ru-RU" sz="3600" b="1" dirty="0" smtClean="0">
                <a:solidFill>
                  <a:srgbClr val="002060"/>
                </a:solidFill>
              </a:rPr>
              <a:t>33-34 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№169 (3), №177, №183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1" t="16363" r="11080" b="10152"/>
          <a:stretch/>
        </p:blipFill>
        <p:spPr>
          <a:xfrm>
            <a:off x="558511" y="2531785"/>
            <a:ext cx="2661040" cy="335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5808" y="735986"/>
                <a:ext cx="11691256" cy="1483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179.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Замените дроби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ru-RU" sz="40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дробями со знаменателем 36.  </a:t>
                </a:r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08" y="735986"/>
                <a:ext cx="11691256" cy="1483227"/>
              </a:xfrm>
              <a:prstGeom prst="rect">
                <a:avLst/>
              </a:prstGeom>
              <a:blipFill>
                <a:blip r:embed="rId2"/>
                <a:stretch>
                  <a:fillRect l="-1356" b="-127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22746" y="2396627"/>
                <a:ext cx="3425799" cy="98161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46" y="2396627"/>
                <a:ext cx="3425799" cy="981615"/>
              </a:xfrm>
              <a:prstGeom prst="rect">
                <a:avLst/>
              </a:prstGeom>
              <a:blipFill>
                <a:blip r:embed="rId3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350443" y="2396627"/>
                <a:ext cx="3425799" cy="98161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443" y="2396627"/>
                <a:ext cx="3425799" cy="981615"/>
              </a:xfrm>
              <a:prstGeom prst="rect">
                <a:avLst/>
              </a:prstGeom>
              <a:blipFill>
                <a:blip r:embed="rId4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178140" y="2396627"/>
                <a:ext cx="3425799" cy="98161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8140" y="2396627"/>
                <a:ext cx="3425799" cy="981615"/>
              </a:xfrm>
              <a:prstGeom prst="rect">
                <a:avLst/>
              </a:prstGeom>
              <a:blipFill>
                <a:blip r:embed="rId5"/>
                <a:stretch>
                  <a:fillRect b="-1165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2745" y="3754372"/>
                <a:ext cx="3425799" cy="98161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45" y="3754372"/>
                <a:ext cx="3425799" cy="981615"/>
              </a:xfrm>
              <a:prstGeom prst="rect">
                <a:avLst/>
              </a:prstGeom>
              <a:blipFill>
                <a:blip r:embed="rId6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350442" y="3754371"/>
                <a:ext cx="3425799" cy="98161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442" y="3754371"/>
                <a:ext cx="3425799" cy="981615"/>
              </a:xfrm>
              <a:prstGeom prst="rect">
                <a:avLst/>
              </a:prstGeom>
              <a:blipFill>
                <a:blip r:embed="rId7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178140" y="3754371"/>
                <a:ext cx="3425799" cy="98161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8140" y="3754371"/>
                <a:ext cx="3425799" cy="981615"/>
              </a:xfrm>
              <a:prstGeom prst="rect">
                <a:avLst/>
              </a:prstGeom>
              <a:blipFill>
                <a:blip r:embed="rId8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22745" y="5112117"/>
                <a:ext cx="3827698" cy="990784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45" y="5112117"/>
                <a:ext cx="3827698" cy="990784"/>
              </a:xfrm>
              <a:prstGeom prst="rect">
                <a:avLst/>
              </a:prstGeom>
              <a:blipFill>
                <a:blip r:embed="rId9"/>
                <a:stretch>
                  <a:fillRect b="-1097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845363" y="5112115"/>
                <a:ext cx="3827698" cy="990784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5363" y="5112115"/>
                <a:ext cx="3827698" cy="990784"/>
              </a:xfrm>
              <a:prstGeom prst="rect">
                <a:avLst/>
              </a:prstGeom>
              <a:blipFill>
                <a:blip r:embed="rId10"/>
                <a:stretch>
                  <a:fillRect b="-975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708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6560" y="735354"/>
                <a:ext cx="12055440" cy="1382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180.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Дополните запись</a:t>
                </a:r>
                <a:r>
                  <a:rPr lang="ru-RU" sz="2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𝟑𝟐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60" y="735354"/>
                <a:ext cx="12055440" cy="1382366"/>
              </a:xfrm>
              <a:prstGeom prst="rect">
                <a:avLst/>
              </a:prstGeom>
              <a:blipFill>
                <a:blip r:embed="rId2"/>
                <a:stretch>
                  <a:fillRect l="-12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67328" y="1876014"/>
                <a:ext cx="3029419" cy="98161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28" y="1876014"/>
                <a:ext cx="3029419" cy="981615"/>
              </a:xfrm>
              <a:prstGeom prst="rect">
                <a:avLst/>
              </a:prstGeom>
              <a:blipFill>
                <a:blip r:embed="rId3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67327" y="3028117"/>
                <a:ext cx="3029419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27" y="3028117"/>
                <a:ext cx="3029419" cy="981487"/>
              </a:xfrm>
              <a:prstGeom prst="rect">
                <a:avLst/>
              </a:prstGeom>
              <a:blipFill>
                <a:blip r:embed="rId4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67326" y="4188525"/>
                <a:ext cx="3029419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26" y="4188525"/>
                <a:ext cx="3029419" cy="981487"/>
              </a:xfrm>
              <a:prstGeom prst="rect">
                <a:avLst/>
              </a:prstGeom>
              <a:blipFill>
                <a:blip r:embed="rId5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047280" y="1870909"/>
                <a:ext cx="3029419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280" y="1870909"/>
                <a:ext cx="3029419" cy="981487"/>
              </a:xfrm>
              <a:prstGeom prst="rect">
                <a:avLst/>
              </a:prstGeom>
              <a:blipFill>
                <a:blip r:embed="rId6"/>
                <a:stretch>
                  <a:fillRect b="-1165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047279" y="3028117"/>
                <a:ext cx="3029419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279" y="3028117"/>
                <a:ext cx="3029419" cy="981487"/>
              </a:xfrm>
              <a:prstGeom prst="rect">
                <a:avLst/>
              </a:prstGeom>
              <a:blipFill>
                <a:blip r:embed="rId7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047278" y="4188460"/>
                <a:ext cx="3029419" cy="98161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278" y="4188460"/>
                <a:ext cx="3029419" cy="981615"/>
              </a:xfrm>
              <a:prstGeom prst="rect">
                <a:avLst/>
              </a:prstGeom>
              <a:blipFill>
                <a:blip r:embed="rId8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627232" y="1870909"/>
                <a:ext cx="3029419" cy="98161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4000" b="1" i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7232" y="1870909"/>
                <a:ext cx="3029419" cy="981615"/>
              </a:xfrm>
              <a:prstGeom prst="rect">
                <a:avLst/>
              </a:prstGeom>
              <a:blipFill>
                <a:blip r:embed="rId9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67326" y="5350007"/>
                <a:ext cx="6806310" cy="9008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𝟑𝟐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26" y="5350007"/>
                <a:ext cx="6806310" cy="900824"/>
              </a:xfrm>
              <a:prstGeom prst="rect">
                <a:avLst/>
              </a:prstGeom>
              <a:blipFill>
                <a:blip r:embed="rId10"/>
                <a:stretch>
                  <a:fillRect b="-108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7230" y="3159355"/>
            <a:ext cx="3029421" cy="309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7749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 И ПОВТОРИМ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28109" y="1657928"/>
            <a:ext cx="8783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1" t="16363" r="11080" b="10152"/>
          <a:stretch/>
        </p:blipFill>
        <p:spPr>
          <a:xfrm>
            <a:off x="621742" y="1770739"/>
            <a:ext cx="2661040" cy="33522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966248" y="1770739"/>
                <a:ext cx="688880" cy="13740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num>
                        <m:den>
                          <m:r>
                            <a:rPr lang="en-US" sz="44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den>
                      </m:f>
                    </m:oMath>
                  </m:oMathPara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248" y="1770739"/>
                <a:ext cx="688880" cy="13740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972799" y="1487070"/>
            <a:ext cx="380850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ЧИСЛИТЕЛЬ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72800" y="2867508"/>
            <a:ext cx="380850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ЗНАМЕНАТЕЛЬ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4655128" y="1770739"/>
            <a:ext cx="1205345" cy="362662"/>
          </a:xfrm>
          <a:prstGeom prst="straightConnector1">
            <a:avLst/>
          </a:prstGeom>
          <a:ln w="57150">
            <a:solidFill>
              <a:srgbClr val="9C141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655127" y="2905845"/>
            <a:ext cx="1205346" cy="351735"/>
          </a:xfrm>
          <a:prstGeom prst="straightConnector1">
            <a:avLst/>
          </a:prstGeom>
          <a:ln w="57150">
            <a:solidFill>
              <a:srgbClr val="9C141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075160" y="4068041"/>
                <a:ext cx="716087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𝐤</m:t>
                    </m:r>
                  </m:oMath>
                </a14:m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&lt;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𝐧</m:t>
                    </m:r>
                  </m:oMath>
                </a14:m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- правильная дробь 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160" y="4068041"/>
                <a:ext cx="7160876" cy="769441"/>
              </a:xfrm>
              <a:prstGeom prst="rect">
                <a:avLst/>
              </a:prstGeom>
              <a:blipFill>
                <a:blip r:embed="rId4"/>
                <a:stretch>
                  <a:fillRect t="-18110" r="-4255" b="-37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075159" y="4991313"/>
                <a:ext cx="7728914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𝐤</m:t>
                    </m:r>
                  </m:oMath>
                </a14:m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&gt;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𝐧</m:t>
                    </m:r>
                  </m:oMath>
                </a14:m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- неправильная дробь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159" y="4991313"/>
                <a:ext cx="7728914" cy="769441"/>
              </a:xfrm>
              <a:prstGeom prst="rect">
                <a:avLst/>
              </a:prstGeom>
              <a:blipFill>
                <a:blip r:embed="rId5"/>
                <a:stretch>
                  <a:fillRect t="-17460" r="-3155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69234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 И ПОВТОРИМ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1" t="16363" r="11080" b="10152"/>
          <a:stretch/>
        </p:blipFill>
        <p:spPr>
          <a:xfrm>
            <a:off x="557542" y="1836176"/>
            <a:ext cx="2661040" cy="3352218"/>
          </a:xfrm>
          <a:prstGeom prst="rect">
            <a:avLst/>
          </a:prstGeom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399425"/>
              </p:ext>
            </p:extLst>
          </p:nvPr>
        </p:nvGraphicFramePr>
        <p:xfrm>
          <a:off x="3773547" y="1129436"/>
          <a:ext cx="2323944" cy="985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972">
                  <a:extLst>
                    <a:ext uri="{9D8B030D-6E8A-4147-A177-3AD203B41FA5}">
                      <a16:colId xmlns:a16="http://schemas.microsoft.com/office/drawing/2014/main" val="3515562796"/>
                    </a:ext>
                  </a:extLst>
                </a:gridCol>
                <a:gridCol w="1161972">
                  <a:extLst>
                    <a:ext uri="{9D8B030D-6E8A-4147-A177-3AD203B41FA5}">
                      <a16:colId xmlns:a16="http://schemas.microsoft.com/office/drawing/2014/main" val="2636231030"/>
                    </a:ext>
                  </a:extLst>
                </a:gridCol>
              </a:tblGrid>
              <a:tr h="9855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349416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641545"/>
              </p:ext>
            </p:extLst>
          </p:nvPr>
        </p:nvGraphicFramePr>
        <p:xfrm>
          <a:off x="8001062" y="1129436"/>
          <a:ext cx="2323944" cy="985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720">
                  <a:extLst>
                    <a:ext uri="{9D8B030D-6E8A-4147-A177-3AD203B41FA5}">
                      <a16:colId xmlns:a16="http://schemas.microsoft.com/office/drawing/2014/main" val="3515562796"/>
                    </a:ext>
                  </a:extLst>
                </a:gridCol>
                <a:gridCol w="817419">
                  <a:extLst>
                    <a:ext uri="{9D8B030D-6E8A-4147-A177-3AD203B41FA5}">
                      <a16:colId xmlns:a16="http://schemas.microsoft.com/office/drawing/2014/main" val="3329213892"/>
                    </a:ext>
                  </a:extLst>
                </a:gridCol>
                <a:gridCol w="723805">
                  <a:extLst>
                    <a:ext uri="{9D8B030D-6E8A-4147-A177-3AD203B41FA5}">
                      <a16:colId xmlns:a16="http://schemas.microsoft.com/office/drawing/2014/main" val="2636231030"/>
                    </a:ext>
                  </a:extLst>
                </a:gridCol>
              </a:tblGrid>
              <a:tr h="9855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349416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985004"/>
              </p:ext>
            </p:extLst>
          </p:nvPr>
        </p:nvGraphicFramePr>
        <p:xfrm>
          <a:off x="3773547" y="2959026"/>
          <a:ext cx="2323944" cy="1118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986">
                  <a:extLst>
                    <a:ext uri="{9D8B030D-6E8A-4147-A177-3AD203B41FA5}">
                      <a16:colId xmlns:a16="http://schemas.microsoft.com/office/drawing/2014/main" val="3515562796"/>
                    </a:ext>
                  </a:extLst>
                </a:gridCol>
                <a:gridCol w="580986">
                  <a:extLst>
                    <a:ext uri="{9D8B030D-6E8A-4147-A177-3AD203B41FA5}">
                      <a16:colId xmlns:a16="http://schemas.microsoft.com/office/drawing/2014/main" val="1176454200"/>
                    </a:ext>
                  </a:extLst>
                </a:gridCol>
                <a:gridCol w="580986">
                  <a:extLst>
                    <a:ext uri="{9D8B030D-6E8A-4147-A177-3AD203B41FA5}">
                      <a16:colId xmlns:a16="http://schemas.microsoft.com/office/drawing/2014/main" val="2636231030"/>
                    </a:ext>
                  </a:extLst>
                </a:gridCol>
                <a:gridCol w="580986">
                  <a:extLst>
                    <a:ext uri="{9D8B030D-6E8A-4147-A177-3AD203B41FA5}">
                      <a16:colId xmlns:a16="http://schemas.microsoft.com/office/drawing/2014/main" val="1739679406"/>
                    </a:ext>
                  </a:extLst>
                </a:gridCol>
              </a:tblGrid>
              <a:tr h="11183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349416"/>
                  </a:ext>
                </a:extLst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597175"/>
              </p:ext>
            </p:extLst>
          </p:nvPr>
        </p:nvGraphicFramePr>
        <p:xfrm>
          <a:off x="8001062" y="2953126"/>
          <a:ext cx="2323944" cy="1118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986">
                  <a:extLst>
                    <a:ext uri="{9D8B030D-6E8A-4147-A177-3AD203B41FA5}">
                      <a16:colId xmlns:a16="http://schemas.microsoft.com/office/drawing/2014/main" val="3515562796"/>
                    </a:ext>
                  </a:extLst>
                </a:gridCol>
                <a:gridCol w="580986">
                  <a:extLst>
                    <a:ext uri="{9D8B030D-6E8A-4147-A177-3AD203B41FA5}">
                      <a16:colId xmlns:a16="http://schemas.microsoft.com/office/drawing/2014/main" val="1176454200"/>
                    </a:ext>
                  </a:extLst>
                </a:gridCol>
                <a:gridCol w="580986">
                  <a:extLst>
                    <a:ext uri="{9D8B030D-6E8A-4147-A177-3AD203B41FA5}">
                      <a16:colId xmlns:a16="http://schemas.microsoft.com/office/drawing/2014/main" val="2636231030"/>
                    </a:ext>
                  </a:extLst>
                </a:gridCol>
                <a:gridCol w="580986">
                  <a:extLst>
                    <a:ext uri="{9D8B030D-6E8A-4147-A177-3AD203B41FA5}">
                      <a16:colId xmlns:a16="http://schemas.microsoft.com/office/drawing/2014/main" val="1739679406"/>
                    </a:ext>
                  </a:extLst>
                </a:gridCol>
              </a:tblGrid>
              <a:tr h="11183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349416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324779"/>
              </p:ext>
            </p:extLst>
          </p:nvPr>
        </p:nvGraphicFramePr>
        <p:xfrm>
          <a:off x="3773547" y="4821382"/>
          <a:ext cx="2323944" cy="1103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720">
                  <a:extLst>
                    <a:ext uri="{9D8B030D-6E8A-4147-A177-3AD203B41FA5}">
                      <a16:colId xmlns:a16="http://schemas.microsoft.com/office/drawing/2014/main" val="3515562796"/>
                    </a:ext>
                  </a:extLst>
                </a:gridCol>
                <a:gridCol w="817419">
                  <a:extLst>
                    <a:ext uri="{9D8B030D-6E8A-4147-A177-3AD203B41FA5}">
                      <a16:colId xmlns:a16="http://schemas.microsoft.com/office/drawing/2014/main" val="3329213892"/>
                    </a:ext>
                  </a:extLst>
                </a:gridCol>
                <a:gridCol w="723805">
                  <a:extLst>
                    <a:ext uri="{9D8B030D-6E8A-4147-A177-3AD203B41FA5}">
                      <a16:colId xmlns:a16="http://schemas.microsoft.com/office/drawing/2014/main" val="2636231030"/>
                    </a:ext>
                  </a:extLst>
                </a:gridCol>
              </a:tblGrid>
              <a:tr h="11036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349416"/>
                  </a:ext>
                </a:extLst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75295"/>
              </p:ext>
            </p:extLst>
          </p:nvPr>
        </p:nvGraphicFramePr>
        <p:xfrm>
          <a:off x="8001060" y="4821382"/>
          <a:ext cx="2323946" cy="1103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360">
                  <a:extLst>
                    <a:ext uri="{9D8B030D-6E8A-4147-A177-3AD203B41FA5}">
                      <a16:colId xmlns:a16="http://schemas.microsoft.com/office/drawing/2014/main" val="3515562796"/>
                    </a:ext>
                  </a:extLst>
                </a:gridCol>
                <a:gridCol w="391360">
                  <a:extLst>
                    <a:ext uri="{9D8B030D-6E8A-4147-A177-3AD203B41FA5}">
                      <a16:colId xmlns:a16="http://schemas.microsoft.com/office/drawing/2014/main" val="3266560171"/>
                    </a:ext>
                  </a:extLst>
                </a:gridCol>
                <a:gridCol w="408710">
                  <a:extLst>
                    <a:ext uri="{9D8B030D-6E8A-4147-A177-3AD203B41FA5}">
                      <a16:colId xmlns:a16="http://schemas.microsoft.com/office/drawing/2014/main" val="3329213892"/>
                    </a:ext>
                  </a:extLst>
                </a:gridCol>
                <a:gridCol w="408710">
                  <a:extLst>
                    <a:ext uri="{9D8B030D-6E8A-4147-A177-3AD203B41FA5}">
                      <a16:colId xmlns:a16="http://schemas.microsoft.com/office/drawing/2014/main" val="1732766799"/>
                    </a:ext>
                  </a:extLst>
                </a:gridCol>
                <a:gridCol w="361903">
                  <a:extLst>
                    <a:ext uri="{9D8B030D-6E8A-4147-A177-3AD203B41FA5}">
                      <a16:colId xmlns:a16="http://schemas.microsoft.com/office/drawing/2014/main" val="2636231030"/>
                    </a:ext>
                  </a:extLst>
                </a:gridCol>
                <a:gridCol w="361903">
                  <a:extLst>
                    <a:ext uri="{9D8B030D-6E8A-4147-A177-3AD203B41FA5}">
                      <a16:colId xmlns:a16="http://schemas.microsoft.com/office/drawing/2014/main" val="2068635076"/>
                    </a:ext>
                  </a:extLst>
                </a:gridCol>
              </a:tblGrid>
              <a:tr h="11036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34941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382712" y="1057160"/>
                <a:ext cx="564578" cy="11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2712" y="1057160"/>
                <a:ext cx="564578" cy="11301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525221" y="1057160"/>
                <a:ext cx="564578" cy="11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5221" y="1057160"/>
                <a:ext cx="564578" cy="11301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382712" y="2852617"/>
                <a:ext cx="564578" cy="11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2712" y="2852617"/>
                <a:ext cx="564578" cy="11301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0614511" y="2854725"/>
                <a:ext cx="564578" cy="11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4511" y="2854725"/>
                <a:ext cx="564578" cy="11301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382712" y="4705967"/>
                <a:ext cx="564578" cy="11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2712" y="4705967"/>
                <a:ext cx="564578" cy="11301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0614511" y="4705967"/>
                <a:ext cx="564578" cy="11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4511" y="4705967"/>
                <a:ext cx="564578" cy="113011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73431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8252" y="680999"/>
                <a:ext cx="11846367" cy="14715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164.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Запишите дробь: 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в виде дроби со знаменателем: 14,  21,  35,  42,  63,  70,  84,  77,  98.</a:t>
                </a:r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52" y="680999"/>
                <a:ext cx="11846367" cy="1471557"/>
              </a:xfrm>
              <a:prstGeom prst="rect">
                <a:avLst/>
              </a:prstGeom>
              <a:blipFill rotWithShape="0">
                <a:blip r:embed="rId3"/>
                <a:stretch>
                  <a:fillRect l="-514" r="-1389" b="-128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18557" y="2299313"/>
                <a:ext cx="2616422" cy="89043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57" y="2299313"/>
                <a:ext cx="2616422" cy="890437"/>
              </a:xfrm>
              <a:prstGeom prst="rect">
                <a:avLst/>
              </a:prstGeom>
              <a:blipFill>
                <a:blip r:embed="rId5"/>
                <a:stretch>
                  <a:fillRect r="-6032" b="-10135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964487" y="2279139"/>
                <a:ext cx="2616422" cy="892552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487" y="2279139"/>
                <a:ext cx="2616422" cy="892552"/>
              </a:xfrm>
              <a:prstGeom prst="rect">
                <a:avLst/>
              </a:prstGeom>
              <a:blipFill>
                <a:blip r:embed="rId6"/>
                <a:stretch>
                  <a:fillRect r="-6019" b="-10135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602935" y="2273897"/>
                <a:ext cx="2616422" cy="900824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2935" y="2273897"/>
                <a:ext cx="2616422" cy="900824"/>
              </a:xfrm>
              <a:prstGeom prst="rect">
                <a:avLst/>
              </a:prstGeom>
              <a:blipFill>
                <a:blip r:embed="rId7"/>
                <a:stretch>
                  <a:fillRect r="-6265" b="-9333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18557" y="3457918"/>
                <a:ext cx="2616422" cy="892552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57" y="3457918"/>
                <a:ext cx="2616422" cy="892552"/>
              </a:xfrm>
              <a:prstGeom prst="rect">
                <a:avLst/>
              </a:prstGeom>
              <a:blipFill>
                <a:blip r:embed="rId8"/>
                <a:stretch>
                  <a:fillRect r="-6032" b="-939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964487" y="3457918"/>
                <a:ext cx="2616422" cy="892552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𝟔𝟑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487" y="3457918"/>
                <a:ext cx="2616422" cy="892552"/>
              </a:xfrm>
              <a:prstGeom prst="rect">
                <a:avLst/>
              </a:prstGeom>
              <a:blipFill>
                <a:blip r:embed="rId9"/>
                <a:stretch>
                  <a:fillRect r="-6019" b="-939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602936" y="3508291"/>
                <a:ext cx="2843392" cy="892552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𝟕𝟎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2936" y="3508291"/>
                <a:ext cx="2843392" cy="892552"/>
              </a:xfrm>
              <a:prstGeom prst="rect">
                <a:avLst/>
              </a:prstGeom>
              <a:blipFill>
                <a:blip r:embed="rId10"/>
                <a:stretch>
                  <a:fillRect r="-4691" b="-10135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964487" y="4570244"/>
                <a:ext cx="2888673" cy="892552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𝟖𝟒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487" y="4570244"/>
                <a:ext cx="2888673" cy="892552"/>
              </a:xfrm>
              <a:prstGeom prst="rect">
                <a:avLst/>
              </a:prstGeom>
              <a:blipFill>
                <a:blip r:embed="rId11"/>
                <a:stretch>
                  <a:fillRect r="-3151" b="-10135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602935" y="4549385"/>
                <a:ext cx="2886237" cy="89274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𝟕𝟕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2935" y="4549385"/>
                <a:ext cx="2886237" cy="892745"/>
              </a:xfrm>
              <a:prstGeom prst="rect">
                <a:avLst/>
              </a:prstGeom>
              <a:blipFill>
                <a:blip r:embed="rId12"/>
                <a:stretch>
                  <a:fillRect r="-3151" b="-939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964487" y="5633149"/>
                <a:ext cx="2888673" cy="92480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𝟗𝟖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487" y="5633149"/>
                <a:ext cx="2888673" cy="924805"/>
              </a:xfrm>
              <a:prstGeom prst="rect">
                <a:avLst/>
              </a:prstGeom>
              <a:blipFill>
                <a:blip r:embed="rId13"/>
                <a:stretch>
                  <a:fillRect r="-3151" b="-5844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48553" y="4618638"/>
                <a:ext cx="2586426" cy="1572931"/>
              </a:xfrm>
              <a:prstGeom prst="rect">
                <a:avLst/>
              </a:prstGeom>
              <a:noFill/>
              <a:ln w="38100">
                <a:solidFill>
                  <a:srgbClr val="9C1414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den>
                      </m:f>
                      <m:r>
                        <a:rPr lang="ru-RU" sz="36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53" y="4618638"/>
                <a:ext cx="2586426" cy="15729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38100">
                <a:solidFill>
                  <a:srgbClr val="9C1414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50" y="4054243"/>
            <a:ext cx="2594264" cy="2554544"/>
          </a:xfrm>
          <a:prstGeom prst="rect">
            <a:avLst/>
          </a:prstGeom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04450" y="947601"/>
                <a:ext cx="10238510" cy="892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167.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Сколько долей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содержится в числе: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450" y="947601"/>
                <a:ext cx="10238510" cy="892745"/>
              </a:xfrm>
              <a:prstGeom prst="rect">
                <a:avLst/>
              </a:prstGeom>
              <a:blipFill>
                <a:blip r:embed="rId4"/>
                <a:stretch>
                  <a:fillRect l="-1251" b="-102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82181" y="2052594"/>
                <a:ext cx="10447819" cy="1789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Приведём данные дроби к знаменателю 18.</a:t>
                </a:r>
              </a:p>
              <a:p>
                <a:endParaRPr lang="ru-RU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3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3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181" y="2052594"/>
                <a:ext cx="10447819" cy="1789401"/>
              </a:xfrm>
              <a:prstGeom prst="rect">
                <a:avLst/>
              </a:prstGeom>
              <a:blipFill>
                <a:blip r:embed="rId5"/>
                <a:stretch>
                  <a:fillRect l="-1167" t="-3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803072" y="3954549"/>
                <a:ext cx="6040579" cy="11456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</a:p>
              <a:p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числе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содержится 6 долей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072" y="3954549"/>
                <a:ext cx="6040579" cy="1145698"/>
              </a:xfrm>
              <a:prstGeom prst="rect">
                <a:avLst/>
              </a:prstGeom>
              <a:blipFill>
                <a:blip r:embed="rId6"/>
                <a:stretch>
                  <a:fillRect l="-2119" t="-5851" r="-3128" b="-47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19942" y="5110529"/>
                <a:ext cx="6123709" cy="714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числе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содержится 3 доли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942" y="5110529"/>
                <a:ext cx="6123709" cy="714811"/>
              </a:xfrm>
              <a:prstGeom prst="rect">
                <a:avLst/>
              </a:prstGeom>
              <a:blipFill>
                <a:blip r:embed="rId7"/>
                <a:stretch>
                  <a:fillRect l="-398" r="-199" b="-7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19942" y="5825340"/>
                <a:ext cx="5964385" cy="714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числе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содержится 2 доли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942" y="5825340"/>
                <a:ext cx="5964385" cy="714811"/>
              </a:xfrm>
              <a:prstGeom prst="rect">
                <a:avLst/>
              </a:prstGeom>
              <a:blipFill>
                <a:blip r:embed="rId8"/>
                <a:stretch>
                  <a:fillRect l="-409" r="-2860" b="-8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62230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8965" y="824377"/>
                <a:ext cx="11598235" cy="925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169.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уравнения: 1)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х +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2)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х −</m:t>
                        </m:r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х+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965" y="824377"/>
                <a:ext cx="11598235" cy="925318"/>
              </a:xfrm>
              <a:prstGeom prst="rect">
                <a:avLst/>
              </a:prstGeom>
              <a:blipFill>
                <a:blip r:embed="rId3"/>
                <a:stretch>
                  <a:fillRect l="-1051" b="-72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16679" y="1751654"/>
                <a:ext cx="3176448" cy="3900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х −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3600" b="1" dirty="0" smtClean="0"/>
              </a:p>
              <a:p>
                <a:r>
                  <a:rPr lang="ru-RU" sz="3600" b="1" dirty="0"/>
                  <a:t> </a:t>
                </a:r>
                <a:r>
                  <a:rPr lang="ru-RU" sz="3600" b="1" dirty="0" smtClean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х −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b="1" dirty="0" smtClean="0"/>
                  <a:t>           </a:t>
                </a:r>
              </a:p>
              <a:p>
                <a:r>
                  <a:rPr lang="ru-RU" sz="3600" b="1" dirty="0" smtClean="0">
                    <a:solidFill>
                      <a:srgbClr val="002060"/>
                    </a:solidFill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х −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3600" b="1" dirty="0" smtClean="0"/>
              </a:p>
              <a:p>
                <a:r>
                  <a:rPr lang="ru-RU" sz="3600" b="1" dirty="0" smtClean="0"/>
                  <a:t>     </a:t>
                </a:r>
                <a:endParaRPr lang="ru-RU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79" y="1751654"/>
                <a:ext cx="3176448" cy="3900683"/>
              </a:xfrm>
              <a:prstGeom prst="rect">
                <a:avLst/>
              </a:prstGeom>
              <a:blipFill>
                <a:blip r:embed="rId4"/>
                <a:stretch>
                  <a:fillRect l="-40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3893127" y="2403081"/>
            <a:ext cx="2351314" cy="2597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= х – 3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3 = 15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15 + 3 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188133" y="1801177"/>
                <a:ext cx="3404060" cy="4153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Проверка:</a:t>
                </a:r>
              </a:p>
              <a:p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3600" b="1" dirty="0" smtClean="0"/>
              </a:p>
              <a:p>
                <a:r>
                  <a:rPr lang="ru-RU" sz="3600" b="1" dirty="0"/>
                  <a:t> </a:t>
                </a:r>
                <a:r>
                  <a:rPr lang="ru-RU" sz="36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b="1" dirty="0" smtClean="0"/>
                  <a:t>           </a:t>
                </a:r>
              </a:p>
              <a:p>
                <a:r>
                  <a:rPr lang="ru-RU" sz="3600" b="1" dirty="0" smtClean="0">
                    <a:solidFill>
                      <a:srgbClr val="002060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3600" b="1" dirty="0" smtClean="0"/>
              </a:p>
              <a:p>
                <a:r>
                  <a:rPr lang="ru-RU" sz="3600" b="1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133" y="1801177"/>
                <a:ext cx="3404060" cy="4153060"/>
              </a:xfrm>
              <a:prstGeom prst="rect">
                <a:avLst/>
              </a:prstGeom>
              <a:blipFill>
                <a:blip r:embed="rId5"/>
                <a:stretch>
                  <a:fillRect b="-14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080" y="2161743"/>
            <a:ext cx="2343150" cy="263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9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327" y="1633141"/>
            <a:ext cx="2121136" cy="24206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2587" y="794484"/>
                <a:ext cx="10448308" cy="13319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171.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из дробей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такие,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которые приводятся к дробям со знаменателем 56.</a:t>
                </a:r>
                <a:endParaRPr 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587" y="794484"/>
                <a:ext cx="10448308" cy="1331903"/>
              </a:xfrm>
              <a:prstGeom prst="rect">
                <a:avLst/>
              </a:prstGeom>
              <a:blipFill>
                <a:blip r:embed="rId4"/>
                <a:stretch>
                  <a:fillRect l="-1167" b="-11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2587" y="2251902"/>
                <a:ext cx="841577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Образец: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𝟗𝟖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или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𝟗𝟖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587" y="2251902"/>
                <a:ext cx="8415777" cy="892552"/>
              </a:xfrm>
              <a:prstGeom prst="rect">
                <a:avLst/>
              </a:prstGeom>
              <a:blipFill>
                <a:blip r:embed="rId5"/>
                <a:stretch>
                  <a:fillRect l="-1448" b="-102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5935036" y="2199261"/>
            <a:ext cx="332799" cy="2932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82933" y="2012003"/>
            <a:ext cx="484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34390" y="3525885"/>
                <a:ext cx="5373546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или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90" y="3525885"/>
                <a:ext cx="5373546" cy="892552"/>
              </a:xfrm>
              <a:prstGeom prst="rect">
                <a:avLst/>
              </a:prstGeom>
              <a:blipFill>
                <a:blip r:embed="rId6"/>
                <a:stretch>
                  <a:fillRect b="-102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48264" y="4959992"/>
                <a:ext cx="4745210" cy="13236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𝟕𝟐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или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𝟕𝟐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264" y="4959992"/>
                <a:ext cx="4745210" cy="13236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120748" y="3517421"/>
                <a:ext cx="2488182" cy="901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748" y="3517421"/>
                <a:ext cx="2488182" cy="901016"/>
              </a:xfrm>
              <a:prstGeom prst="rect">
                <a:avLst/>
              </a:prstGeom>
              <a:blipFill>
                <a:blip r:embed="rId8"/>
                <a:stretch>
                  <a:fillRect b="-10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986477" y="4959992"/>
                <a:ext cx="2892138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𝟐𝟔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6477" y="4959992"/>
                <a:ext cx="2892138" cy="892552"/>
              </a:xfrm>
              <a:prstGeom prst="rect">
                <a:avLst/>
              </a:prstGeom>
              <a:blipFill>
                <a:blip r:embed="rId9"/>
                <a:stretch>
                  <a:fillRect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V="1">
            <a:off x="4326781" y="3455892"/>
            <a:ext cx="406389" cy="2943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249432" y="3240159"/>
            <a:ext cx="323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3917457" y="4812803"/>
            <a:ext cx="406389" cy="2943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825203" y="4640646"/>
            <a:ext cx="323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021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e54f232f42b5ebe1212de1b73d1bc778ba57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7362</TotalTime>
  <Words>168</Words>
  <Application>Microsoft Office PowerPoint</Application>
  <PresentationFormat>Широкоэкранный</PresentationFormat>
  <Paragraphs>95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539</cp:revision>
  <dcterms:created xsi:type="dcterms:W3CDTF">2020-08-26T00:15:27Z</dcterms:created>
  <dcterms:modified xsi:type="dcterms:W3CDTF">2020-10-05T05:21:39Z</dcterms:modified>
</cp:coreProperties>
</file>