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81" r:id="rId3"/>
    <p:sldId id="288" r:id="rId4"/>
    <p:sldId id="289" r:id="rId5"/>
    <p:sldId id="259" r:id="rId6"/>
    <p:sldId id="286" r:id="rId7"/>
    <p:sldId id="290" r:id="rId8"/>
    <p:sldId id="285" r:id="rId9"/>
    <p:sldId id="291" r:id="rId10"/>
    <p:sldId id="274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10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1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1953" y="2809316"/>
            <a:ext cx="6189503" cy="159947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4980" y="2720841"/>
            <a:ext cx="595744" cy="18927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9336" y="513132"/>
            <a:ext cx="57503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6" y="1156956"/>
            <a:ext cx="1123624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0" y="220964"/>
            <a:ext cx="1773947" cy="1798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3522" y="2499827"/>
            <a:ext cx="3648455" cy="28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4626" y="2029890"/>
            <a:ext cx="6593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25 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132, № 134, № 135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30" y="1472876"/>
            <a:ext cx="3418459" cy="43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27" y="799071"/>
            <a:ext cx="1126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все правильные дроби со знаменателем 15, числители и знаменатель которых будут взаимно простыми.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227" y="1694926"/>
            <a:ext cx="198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50713" y="1778698"/>
                <a:ext cx="51135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13" y="1778698"/>
                <a:ext cx="511357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6820" y="1791227"/>
                <a:ext cx="52899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20" y="1791227"/>
                <a:ext cx="528991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03486" y="1781519"/>
                <a:ext cx="52899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86" y="1781519"/>
                <a:ext cx="528991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62067" y="1784175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067" y="1784175"/>
                <a:ext cx="528991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91217" y="1778688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217" y="1778688"/>
                <a:ext cx="528991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03043" y="1753178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043" y="1753178"/>
                <a:ext cx="528991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17611" y="1778688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11" y="1778688"/>
                <a:ext cx="528991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628574" y="1921804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0709" y="1956536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4878" y="1956536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4362" y="1956536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31314" y="1956536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67236" y="1933574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46602" y="1933574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1472" y="3905817"/>
            <a:ext cx="3955363" cy="22354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8375" y="2787836"/>
            <a:ext cx="11456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наибольший общий делитель следующих чисел: 1) 50 и 60;   2) 21 и 84;   3) 225 и 50;   4) 93 и 85.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39764" y="4325341"/>
            <a:ext cx="4524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НОД ( 50, 60 ) = 10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НОД ( 21, 84 ) = 21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НОД ( 225, 50 ) = 25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НОД ( 93, 85 ) = 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263" y="3700366"/>
            <a:ext cx="410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0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7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9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77691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98" y="2650814"/>
            <a:ext cx="11038091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Для нахождения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выполним: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разложения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простые множители.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наименьшую степень каждого общего множителя, затем их перемножаем.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произведения и будет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99" y="1013758"/>
            <a:ext cx="1103809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Наибольшим общим делителем  двух натуральных чисел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называется наибольшее число, на которое делятся эти числа.  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77691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24" y="907507"/>
            <a:ext cx="11513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Найдите общие делители и наибольший общий делитель     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следующих чисел.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65 и 195;     2) 36 и 78;    3) 18 и 48.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164069"/>
              </p:ext>
            </p:extLst>
          </p:nvPr>
        </p:nvGraphicFramePr>
        <p:xfrm>
          <a:off x="818874" y="2824199"/>
          <a:ext cx="4737294" cy="106932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89549">
                  <a:extLst>
                    <a:ext uri="{9D8B030D-6E8A-4147-A177-3AD203B41FA5}">
                      <a16:colId xmlns:a16="http://schemas.microsoft.com/office/drawing/2014/main" val="3016966700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149022581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1345703293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3819532159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4012794521"/>
                    </a:ext>
                  </a:extLst>
                </a:gridCol>
                <a:gridCol w="789549">
                  <a:extLst>
                    <a:ext uri="{9D8B030D-6E8A-4147-A177-3AD203B41FA5}">
                      <a16:colId xmlns:a16="http://schemas.microsoft.com/office/drawing/2014/main" val="4053360730"/>
                    </a:ext>
                  </a:extLst>
                </a:gridCol>
              </a:tblGrid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65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C1414"/>
                          </a:solidFill>
                        </a:rPr>
                        <a:t>65</a:t>
                      </a:r>
                      <a:endParaRPr lang="ru-RU" sz="2800" b="1" dirty="0">
                        <a:solidFill>
                          <a:srgbClr val="9C141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06479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195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C1414"/>
                          </a:solidFill>
                        </a:rPr>
                        <a:t>65</a:t>
                      </a:r>
                      <a:endParaRPr lang="ru-RU" sz="2800" b="1" dirty="0">
                        <a:solidFill>
                          <a:srgbClr val="9C141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39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2042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55529" y="3992024"/>
            <a:ext cx="433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(65, 195) = 65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0506" y="2230805"/>
            <a:ext cx="6711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Выпишем все делители  этих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78424"/>
              </p:ext>
            </p:extLst>
          </p:nvPr>
        </p:nvGraphicFramePr>
        <p:xfrm>
          <a:off x="6117233" y="2824199"/>
          <a:ext cx="5547798" cy="106932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6422">
                  <a:extLst>
                    <a:ext uri="{9D8B030D-6E8A-4147-A177-3AD203B41FA5}">
                      <a16:colId xmlns:a16="http://schemas.microsoft.com/office/drawing/2014/main" val="3016966700"/>
                    </a:ext>
                  </a:extLst>
                </a:gridCol>
                <a:gridCol w="616422">
                  <a:extLst>
                    <a:ext uri="{9D8B030D-6E8A-4147-A177-3AD203B41FA5}">
                      <a16:colId xmlns:a16="http://schemas.microsoft.com/office/drawing/2014/main" val="149022581"/>
                    </a:ext>
                  </a:extLst>
                </a:gridCol>
                <a:gridCol w="616422">
                  <a:extLst>
                    <a:ext uri="{9D8B030D-6E8A-4147-A177-3AD203B41FA5}">
                      <a16:colId xmlns:a16="http://schemas.microsoft.com/office/drawing/2014/main" val="1345703293"/>
                    </a:ext>
                  </a:extLst>
                </a:gridCol>
                <a:gridCol w="616422">
                  <a:extLst>
                    <a:ext uri="{9D8B030D-6E8A-4147-A177-3AD203B41FA5}">
                      <a16:colId xmlns:a16="http://schemas.microsoft.com/office/drawing/2014/main" val="3819532159"/>
                    </a:ext>
                  </a:extLst>
                </a:gridCol>
                <a:gridCol w="616422">
                  <a:extLst>
                    <a:ext uri="{9D8B030D-6E8A-4147-A177-3AD203B41FA5}">
                      <a16:colId xmlns:a16="http://schemas.microsoft.com/office/drawing/2014/main" val="4012794521"/>
                    </a:ext>
                  </a:extLst>
                </a:gridCol>
                <a:gridCol w="616422">
                  <a:extLst>
                    <a:ext uri="{9D8B030D-6E8A-4147-A177-3AD203B41FA5}">
                      <a16:colId xmlns:a16="http://schemas.microsoft.com/office/drawing/2014/main" val="4053360730"/>
                    </a:ext>
                  </a:extLst>
                </a:gridCol>
                <a:gridCol w="616422">
                  <a:extLst>
                    <a:ext uri="{9D8B030D-6E8A-4147-A177-3AD203B41FA5}">
                      <a16:colId xmlns:a16="http://schemas.microsoft.com/office/drawing/2014/main" val="562206006"/>
                    </a:ext>
                  </a:extLst>
                </a:gridCol>
                <a:gridCol w="616422">
                  <a:extLst>
                    <a:ext uri="{9D8B030D-6E8A-4147-A177-3AD203B41FA5}">
                      <a16:colId xmlns:a16="http://schemas.microsoft.com/office/drawing/2014/main" val="2255551639"/>
                    </a:ext>
                  </a:extLst>
                </a:gridCol>
                <a:gridCol w="616422">
                  <a:extLst>
                    <a:ext uri="{9D8B030D-6E8A-4147-A177-3AD203B41FA5}">
                      <a16:colId xmlns:a16="http://schemas.microsoft.com/office/drawing/2014/main" val="3217417762"/>
                    </a:ext>
                  </a:extLst>
                </a:gridCol>
              </a:tblGrid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C1414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9C141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06479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78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C1414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9C141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39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78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2042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75696" y="3990686"/>
            <a:ext cx="403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(36, 78)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= 6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48260"/>
              </p:ext>
            </p:extLst>
          </p:nvPr>
        </p:nvGraphicFramePr>
        <p:xfrm>
          <a:off x="818869" y="4632940"/>
          <a:ext cx="6177677" cy="106932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1607">
                  <a:extLst>
                    <a:ext uri="{9D8B030D-6E8A-4147-A177-3AD203B41FA5}">
                      <a16:colId xmlns:a16="http://schemas.microsoft.com/office/drawing/2014/main" val="3016966700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149022581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1345703293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3819532159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4012794521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4053360730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397936708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394612174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4009927459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64991189"/>
                    </a:ext>
                  </a:extLst>
                </a:gridCol>
                <a:gridCol w="561607">
                  <a:extLst>
                    <a:ext uri="{9D8B030D-6E8A-4147-A177-3AD203B41FA5}">
                      <a16:colId xmlns:a16="http://schemas.microsoft.com/office/drawing/2014/main" val="2593477598"/>
                    </a:ext>
                  </a:extLst>
                </a:gridCol>
              </a:tblGrid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C1414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9C141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06479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C1414"/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rgbClr val="9C141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48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2042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55530" y="5870939"/>
            <a:ext cx="339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(18, 48) = 6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03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710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974" y="945114"/>
            <a:ext cx="760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пять пар взаимно простых чисел из чисел 12, 17, 25 и 19.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530" y="1987054"/>
            <a:ext cx="194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49027"/>
              </p:ext>
            </p:extLst>
          </p:nvPr>
        </p:nvGraphicFramePr>
        <p:xfrm>
          <a:off x="728057" y="2567214"/>
          <a:ext cx="5187833" cy="2316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1119">
                  <a:extLst>
                    <a:ext uri="{9D8B030D-6E8A-4147-A177-3AD203B41FA5}">
                      <a16:colId xmlns:a16="http://schemas.microsoft.com/office/drawing/2014/main" val="3016966700"/>
                    </a:ext>
                  </a:extLst>
                </a:gridCol>
                <a:gridCol w="741119">
                  <a:extLst>
                    <a:ext uri="{9D8B030D-6E8A-4147-A177-3AD203B41FA5}">
                      <a16:colId xmlns:a16="http://schemas.microsoft.com/office/drawing/2014/main" val="149022581"/>
                    </a:ext>
                  </a:extLst>
                </a:gridCol>
                <a:gridCol w="741119">
                  <a:extLst>
                    <a:ext uri="{9D8B030D-6E8A-4147-A177-3AD203B41FA5}">
                      <a16:colId xmlns:a16="http://schemas.microsoft.com/office/drawing/2014/main" val="1345703293"/>
                    </a:ext>
                  </a:extLst>
                </a:gridCol>
                <a:gridCol w="741119">
                  <a:extLst>
                    <a:ext uri="{9D8B030D-6E8A-4147-A177-3AD203B41FA5}">
                      <a16:colId xmlns:a16="http://schemas.microsoft.com/office/drawing/2014/main" val="3819532159"/>
                    </a:ext>
                  </a:extLst>
                </a:gridCol>
                <a:gridCol w="741119">
                  <a:extLst>
                    <a:ext uri="{9D8B030D-6E8A-4147-A177-3AD203B41FA5}">
                      <a16:colId xmlns:a16="http://schemas.microsoft.com/office/drawing/2014/main" val="4012794521"/>
                    </a:ext>
                  </a:extLst>
                </a:gridCol>
                <a:gridCol w="741119">
                  <a:extLst>
                    <a:ext uri="{9D8B030D-6E8A-4147-A177-3AD203B41FA5}">
                      <a16:colId xmlns:a16="http://schemas.microsoft.com/office/drawing/2014/main" val="4053360730"/>
                    </a:ext>
                  </a:extLst>
                </a:gridCol>
                <a:gridCol w="741119">
                  <a:extLst>
                    <a:ext uri="{9D8B030D-6E8A-4147-A177-3AD203B41FA5}">
                      <a16:colId xmlns:a16="http://schemas.microsoft.com/office/drawing/2014/main" val="2355283946"/>
                    </a:ext>
                  </a:extLst>
                </a:gridCol>
              </a:tblGrid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9C14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solidFill>
                          <a:srgbClr val="9C14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06479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9C14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solidFill>
                          <a:srgbClr val="9C14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20422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9C14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solidFill>
                          <a:srgbClr val="9C14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565956"/>
                  </a:ext>
                </a:extLst>
              </a:tr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9C141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solidFill>
                          <a:srgbClr val="9C141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6173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6974" y="5241314"/>
            <a:ext cx="82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17;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25;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19;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 25;  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19, 25.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043" y="945114"/>
            <a:ext cx="2888343" cy="37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-1116"/>
            <a:ext cx="12192000" cy="77213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769" y="849803"/>
            <a:ext cx="1150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наибольший общий делитель следующих чисел: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54, 36 и 99;        4) 56, 84 и 126.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68" y="1900749"/>
            <a:ext cx="1170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1) Разложим на простые множители числа 54, 36 и 99: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320" y="2702230"/>
            <a:ext cx="1264225" cy="2246769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54    2</a:t>
            </a:r>
          </a:p>
          <a:p>
            <a:pPr marL="342900" indent="-342900">
              <a:buAutoNum type="arabicPlain" startAt="27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9    3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4400" y="2702231"/>
            <a:ext cx="1190455" cy="2246769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36    2</a:t>
            </a:r>
          </a:p>
          <a:p>
            <a:pPr marL="342900" indent="-342900">
              <a:buAutoNum type="arabicPlain" startAt="18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9    3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5234" y="2702229"/>
            <a:ext cx="1345270" cy="2246769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11   11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389432" y="2834044"/>
            <a:ext cx="10642" cy="1942672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68614" y="2834044"/>
            <a:ext cx="10979" cy="1754005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725806" y="2805033"/>
            <a:ext cx="6281" cy="1971683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7320" y="5187906"/>
            <a:ext cx="593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(54, 36, 99) =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= 3² = 9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883" y="2667489"/>
            <a:ext cx="2900159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11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 animBg="1"/>
      <p:bldP spid="1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-1116"/>
            <a:ext cx="12192000" cy="77213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66" y="1108339"/>
            <a:ext cx="8455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2) Разложим на простые множители числа: 56, 84 и 126: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9878" y="2369960"/>
            <a:ext cx="1327004" cy="2246769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7    7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428" y="2399764"/>
            <a:ext cx="1280747" cy="2246769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84    2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7    7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5711" y="2399764"/>
            <a:ext cx="1385716" cy="2246769"/>
          </a:xfrm>
          <a:prstGeom prst="rect">
            <a:avLst/>
          </a:prstGeom>
          <a:pattFill prst="dotGrid">
            <a:fgClr>
              <a:schemeClr val="tx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126   2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63   3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21   3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7   7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 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665027" y="2507065"/>
            <a:ext cx="1068" cy="1901162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044801" y="2507065"/>
            <a:ext cx="16462" cy="1901162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00695" y="2507065"/>
            <a:ext cx="4821" cy="1996696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18290" y="5003846"/>
            <a:ext cx="5869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(56, 84, 126) = 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= 14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8884" y="1223548"/>
            <a:ext cx="2478203" cy="33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0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5603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757" y="895713"/>
            <a:ext cx="5801243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НОД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если: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= 2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17; 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= 2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5;   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= 5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   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= 2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7;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0758" y="880722"/>
            <a:ext cx="545550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50;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= 30;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 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= 42.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58" y="4438594"/>
            <a:ext cx="981823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Повторяем!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вычисления НОД выбираем наименьшую степень каждого общего множителя, затем их перемножаем.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5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409" y="866351"/>
            <a:ext cx="1126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Выпишите все правильные дроби со знаменателем 18, числители и знаменатель которых взаимно простые числа.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8122" y="1881953"/>
            <a:ext cx="198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67433" y="3650316"/>
                <a:ext cx="511357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33" y="3650316"/>
                <a:ext cx="511357" cy="818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96173" y="3674932"/>
                <a:ext cx="52899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173" y="3674932"/>
                <a:ext cx="528991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86298" y="3657626"/>
                <a:ext cx="52899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98" y="3657626"/>
                <a:ext cx="528991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66705" y="3682091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05" y="3682091"/>
                <a:ext cx="528991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01172" y="3654805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172" y="3654805"/>
                <a:ext cx="528991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28567" y="3836462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7566" y="3800618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03122" y="3817279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9130" y="3797921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0163" y="3775725"/>
            <a:ext cx="43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771" y="2490449"/>
            <a:ext cx="3326490" cy="2449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810" y="2429301"/>
            <a:ext cx="6679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1, 2, 3, 4, 5, 6, 7, 8, 9, 10, 11, 12, 13, 14,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15, 16, 17, 18.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5810" y="2429301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80188" y="2429301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13369" y="2415653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844099" y="2415653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593349" y="2415653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426692" y="2411289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41224" y="2429301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85602" y="2417700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492021" y="2431348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666231" y="2431841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59983" y="2868694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308023" y="2868694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558738" y="2880296"/>
            <a:ext cx="346829" cy="4913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006" y="4878770"/>
            <a:ext cx="3397580" cy="14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9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7" grpId="0"/>
      <p:bldP spid="24" grpId="0"/>
      <p:bldP spid="27" grpId="0"/>
      <p:bldP spid="28" grpId="0"/>
      <p:bldP spid="29" grpId="0"/>
      <p:bldP spid="19" grpId="0"/>
      <p:bldP spid="35" grpId="0"/>
      <p:bldP spid="36" grpId="0"/>
      <p:bldP spid="37" grpId="0"/>
      <p:bldP spid="38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a299c424b25ccd9d1a56d66df5093217712a37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5204</TotalTime>
  <Words>755</Words>
  <Application>Microsoft Office PowerPoint</Application>
  <PresentationFormat>Широкоэкранный</PresentationFormat>
  <Paragraphs>180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377</cp:revision>
  <dcterms:created xsi:type="dcterms:W3CDTF">2020-08-26T00:15:27Z</dcterms:created>
  <dcterms:modified xsi:type="dcterms:W3CDTF">2020-09-28T06:41:03Z</dcterms:modified>
</cp:coreProperties>
</file>