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81" r:id="rId3"/>
    <p:sldId id="289" r:id="rId4"/>
    <p:sldId id="290" r:id="rId5"/>
    <p:sldId id="286" r:id="rId6"/>
    <p:sldId id="259" r:id="rId7"/>
    <p:sldId id="291" r:id="rId8"/>
    <p:sldId id="285" r:id="rId9"/>
    <p:sldId id="274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1F169A"/>
    <a:srgbClr val="5A2781"/>
    <a:srgbClr val="200AA6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1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8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91953" y="2945796"/>
            <a:ext cx="6189503" cy="159947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2276" y="2857320"/>
            <a:ext cx="595744" cy="22878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39336" y="513132"/>
            <a:ext cx="57503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3356" y="1156956"/>
            <a:ext cx="1123624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3522" y="2609011"/>
            <a:ext cx="3648455" cy="28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90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27" y="799071"/>
            <a:ext cx="1126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153.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наименьшее общее кратное чисел: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1) 25, 225;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96, 256;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 32, 48.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226" y="1694926"/>
            <a:ext cx="11647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Ответ:</a:t>
            </a:r>
          </a:p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НОК (25, 225) = 225  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НОК (96, 256) = 768   </a:t>
            </a:r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НОК (32, 48) = 96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472" y="3905817"/>
            <a:ext cx="3955363" cy="223540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3226" y="2800371"/>
            <a:ext cx="1113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154.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наименьшее общее кратное следующих чисел: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7 и 19;     2) 52 и 39;     3) 12 и 35;     4) 210 и 35.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39764" y="4325341"/>
            <a:ext cx="4524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(7, 19) = 133</a:t>
            </a:r>
          </a:p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(52, 39) = 2028</a:t>
            </a:r>
          </a:p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(12, 35) = 420</a:t>
            </a:r>
          </a:p>
          <a:p>
            <a:r>
              <a:rPr lang="ru-RU" sz="28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(210,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= 210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263" y="3700366"/>
            <a:ext cx="410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0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77691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5" y="130588"/>
            <a:ext cx="121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24" y="907507"/>
            <a:ext cx="11513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Разложите на простые множители числа: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777;     2) 2 448;     3) 612;     4) 9 999.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7450" y="2243811"/>
            <a:ext cx="1657017" cy="1815882"/>
          </a:xfrm>
          <a:prstGeom prst="rect">
            <a:avLst/>
          </a:prstGeom>
          <a:ln>
            <a:solidFill>
              <a:srgbClr val="9C1414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lain" startAt="777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259   7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37   37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83021" y="2239158"/>
            <a:ext cx="1864834" cy="3539430"/>
          </a:xfrm>
          <a:prstGeom prst="rect">
            <a:avLst/>
          </a:prstGeom>
          <a:ln>
            <a:solidFill>
              <a:srgbClr val="9C1414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2 448    2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1 224    2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612    2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306    2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153    3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51    3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17   17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86784" y="2239158"/>
            <a:ext cx="1546179" cy="2677656"/>
          </a:xfrm>
          <a:prstGeom prst="rect">
            <a:avLst/>
          </a:prstGeom>
          <a:ln>
            <a:solidFill>
              <a:srgbClr val="9C1414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612   2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71893" y="2239158"/>
            <a:ext cx="2114216" cy="2246769"/>
          </a:xfrm>
          <a:prstGeom prst="rect">
            <a:avLst/>
          </a:prstGeom>
          <a:ln>
            <a:solidFill>
              <a:srgbClr val="9C1414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9 999   3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3 333   3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1 111   11  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101   101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  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113800" y="2341104"/>
            <a:ext cx="1068" cy="1621297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31881" y="2341104"/>
            <a:ext cx="25228" cy="3339260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701439" y="2324768"/>
            <a:ext cx="1067" cy="2592046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084421" y="2324768"/>
            <a:ext cx="0" cy="2068826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54182" y="4302165"/>
            <a:ext cx="27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777 = 3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441849" y="5922836"/>
            <a:ext cx="3210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2 448 = 2⁴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43646" y="5244767"/>
            <a:ext cx="2993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612 = 2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74910" y="4629214"/>
            <a:ext cx="3568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9 999 =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4803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-1116"/>
            <a:ext cx="12192000" cy="77213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7214" y="1138084"/>
            <a:ext cx="1878226" cy="2432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517" y="1015730"/>
            <a:ext cx="8484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144.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Абдурахман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Манзура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Мамура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встретились в библиотеке. Из их беседы стало ясно, что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Абдурахман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ходит в библиотеку каждые 3 дня,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Мамура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каждые 5 дней, а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Манзура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каждые 7 дней. Когда произойдет их следующая встреча?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91" y="3693386"/>
            <a:ext cx="11069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Решение: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Даны числа 3, 5, 7. Для ответа на вопрос «Когда произойдёт встреча друзей» найдём НОК (3, 5, 7).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взаимно простые числа, то есть не имеют общих делителей, НОК находится как произведение этих чисел по правилу.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НОК (3, 5, 7) =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= 105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0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-1116"/>
            <a:ext cx="12192000" cy="77213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69192" y="1545857"/>
                <a:ext cx="453732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92" y="1545857"/>
                <a:ext cx="453732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800382" y="896829"/>
            <a:ext cx="760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НОК знаменателей дробей: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59824" y="1545857"/>
                <a:ext cx="311970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24" y="1545857"/>
                <a:ext cx="311970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69192" y="3241405"/>
                <a:ext cx="481515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92" y="3241405"/>
                <a:ext cx="481515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43932" y="3274623"/>
                <a:ext cx="52899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932" y="3274623"/>
                <a:ext cx="528991" cy="807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72218" y="4939774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18" y="4939774"/>
                <a:ext cx="528991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51313" y="4975224"/>
                <a:ext cx="528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313" y="4975224"/>
                <a:ext cx="528991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41250" y="1687562"/>
            <a:ext cx="5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6702" y="5118340"/>
            <a:ext cx="5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56702" y="3416970"/>
            <a:ext cx="48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527" y="1687562"/>
            <a:ext cx="5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410" y="3416970"/>
            <a:ext cx="5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4527" y="5118340"/>
            <a:ext cx="5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86146" y="1450729"/>
            <a:ext cx="4416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= 3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6 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(9, 6) =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= 18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86146" y="3202900"/>
            <a:ext cx="4867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12 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(12, 15) = 2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= 60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6145" y="4955071"/>
            <a:ext cx="5131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20 = 2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25 = 5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(20, 25) = 2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11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7710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664" y="1157959"/>
            <a:ext cx="7604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155.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наименьшее общее кратное чисел: 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3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11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arenR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11;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101" y="3576222"/>
            <a:ext cx="6571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НОК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=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13 464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НОК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= 693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1043" y="1067331"/>
            <a:ext cx="3373648" cy="43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1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7710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664" y="1157959"/>
            <a:ext cx="7604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Задача.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наименьшее общее кратное чисел: 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2;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arenR"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11;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101" y="3576222"/>
            <a:ext cx="6571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НОК (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 2 520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НОК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2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= 462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1043" y="1067331"/>
            <a:ext cx="3373648" cy="43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44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75603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6841" algn="ctr">
              <a:lnSpc>
                <a:spcPts val="5907"/>
              </a:lnSpc>
            </a:pPr>
            <a:endParaRPr lang="ru-RU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46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27" y="910666"/>
            <a:ext cx="1126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Задача.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наименьшее общее кратное чисел: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1) 35, 75;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56, 37;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3)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46, 84.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2068711"/>
            <a:ext cx="1126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Решение: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35, 75;                            2) 56, 37;                    3) 46, 84.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3065364"/>
            <a:ext cx="1136073" cy="1384995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5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7   7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04452" y="3151630"/>
            <a:ext cx="20783" cy="1129423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7" y="3065364"/>
            <a:ext cx="1136073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56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pPr marL="514350" indent="-514350">
              <a:buAutoNum type="arabicPlain" startAt="28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7   7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433458" y="3151630"/>
            <a:ext cx="1" cy="1957982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11929" y="3065364"/>
            <a:ext cx="1136073" cy="1815882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5   5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2705" y="3167775"/>
            <a:ext cx="13850" cy="1611060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92463" y="3065364"/>
            <a:ext cx="1399290" cy="954107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37   37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992108" y="3151630"/>
            <a:ext cx="0" cy="750629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12628" y="3065364"/>
            <a:ext cx="1385455" cy="1384995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46    2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23    23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194987" y="3154343"/>
            <a:ext cx="20771" cy="1126710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282546" y="3055019"/>
            <a:ext cx="1219203" cy="2246769"/>
          </a:xfrm>
          <a:prstGeom prst="rect">
            <a:avLst/>
          </a:prstGeom>
          <a:noFill/>
          <a:ln>
            <a:solidFill>
              <a:srgbClr val="9C1414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84  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lain" startAt="42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21   3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7   7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9933711" y="3180696"/>
            <a:ext cx="0" cy="1899849"/>
          </a:xfrm>
          <a:prstGeom prst="line">
            <a:avLst/>
          </a:prstGeom>
          <a:ln w="38100">
            <a:solidFill>
              <a:srgbClr val="9C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7697" y="5416574"/>
            <a:ext cx="350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(35, 75) = 5²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  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6848" y="5915701"/>
            <a:ext cx="367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(56, 37) = 2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  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79673" y="5416574"/>
            <a:ext cx="419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 (46, 84) = 2²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   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53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 animBg="1"/>
      <p:bldP spid="10" grpId="0" animBg="1"/>
      <p:bldP spid="14" grpId="0" animBg="1"/>
      <p:bldP spid="22" grpId="0" animBg="1"/>
      <p:bldP spid="25" grpId="0" animBg="1"/>
      <p:bldP spid="28" grpId="0" animBg="1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4626" y="2029890"/>
            <a:ext cx="65939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29 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150, № 156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030" y="1472876"/>
            <a:ext cx="3418459" cy="43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0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19cf1da7468dd788e92353b94b18732e03c7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5491</TotalTime>
  <Words>798</Words>
  <Application>Microsoft Office PowerPoint</Application>
  <PresentationFormat>Широкоэкранный</PresentationFormat>
  <Paragraphs>125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419</cp:revision>
  <dcterms:created xsi:type="dcterms:W3CDTF">2020-08-26T00:15:27Z</dcterms:created>
  <dcterms:modified xsi:type="dcterms:W3CDTF">2020-09-30T06:10:17Z</dcterms:modified>
</cp:coreProperties>
</file>