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91" r:id="rId3"/>
    <p:sldId id="292" r:id="rId4"/>
    <p:sldId id="289" r:id="rId5"/>
    <p:sldId id="259" r:id="rId6"/>
    <p:sldId id="285" r:id="rId7"/>
    <p:sldId id="286" r:id="rId8"/>
    <p:sldId id="290" r:id="rId9"/>
    <p:sldId id="287" r:id="rId10"/>
    <p:sldId id="284" r:id="rId11"/>
    <p:sldId id="274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FF99FF"/>
    <a:srgbClr val="1F169A"/>
    <a:srgbClr val="F682B6"/>
    <a:srgbClr val="200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8429" y="2851377"/>
            <a:ext cx="6924000" cy="206113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НАИМЕНЬШЕЕ ОБЩЕЕ КРАТНОЕ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4980" y="2720840"/>
            <a:ext cx="595744" cy="23222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3" y="504967"/>
            <a:ext cx="1238075" cy="1255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134" y="2595363"/>
            <a:ext cx="3266444" cy="28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ПРИМЕНИМ К РЕШЕНИЮ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3" y="895713"/>
            <a:ext cx="1023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шага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Мамуры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равна 54 см, а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Манзуры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см. На каком наименьшем расстоянии их следы совпадут?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3" y="1977500"/>
            <a:ext cx="9997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Решение: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Найдём НОК (54, 63) первым способом. Разложим числа на простые множители: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921" y="3021853"/>
            <a:ext cx="131271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027" y="3021853"/>
            <a:ext cx="131271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63    3   21    3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9752" y="3624957"/>
            <a:ext cx="18533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6591" y="3619540"/>
            <a:ext cx="188439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= 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651281" y="3072318"/>
            <a:ext cx="1731" cy="2140884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36386" y="3111676"/>
            <a:ext cx="1" cy="1684494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1272" y="5358445"/>
            <a:ext cx="10701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 (54, 63) = 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= 378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расстоянии 378 см следы девочек совпадут.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378 см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7854" y="2125425"/>
            <a:ext cx="6026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29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153, № 154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40" y="1582058"/>
            <a:ext cx="3418459" cy="43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7" y="799071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все неправильные дроби с числителем 20, числитель и знаменатель которых будут взаимно простыми.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27" y="1694926"/>
            <a:ext cx="198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50713" y="1778698"/>
                <a:ext cx="51135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13" y="1778698"/>
                <a:ext cx="511357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6820" y="1791227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20" y="1791227"/>
                <a:ext cx="52899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03486" y="1781519"/>
                <a:ext cx="52899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86" y="1781519"/>
                <a:ext cx="52899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62067" y="1784175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067" y="1784175"/>
                <a:ext cx="528991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1217" y="177868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17" y="1778688"/>
                <a:ext cx="528991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03043" y="175317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043" y="1753178"/>
                <a:ext cx="528991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17611" y="177868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11" y="1778688"/>
                <a:ext cx="528991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28574" y="192180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0709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4878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4362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1314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7236" y="193357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46602" y="193357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8375" y="2906024"/>
            <a:ext cx="11456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НОД для: 1) трёхзначных;   2) четырёхзначных чисел, составленных из одинаковых цифр.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172" y="5012977"/>
            <a:ext cx="5495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НОД ( 222, 555 ) = 111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НОД ( 3 333, 6 666 ) = 3 333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6368" y="4286399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878" y="4167015"/>
            <a:ext cx="3433390" cy="22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0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9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6853" y="1229927"/>
            <a:ext cx="375458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Найдите: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НОД (35, 55, 45);               2) НОД (62, 74, 212).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797" y="3446836"/>
            <a:ext cx="4638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НОД (35, 55, 45) = 5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НОД (62, 74, 212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7322"/>
            <a:ext cx="5153891" cy="31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" y="1098478"/>
            <a:ext cx="688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Выпишем кратные чисел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4748"/>
              </p:ext>
            </p:extLst>
          </p:nvPr>
        </p:nvGraphicFramePr>
        <p:xfrm>
          <a:off x="506861" y="1900180"/>
          <a:ext cx="10778032" cy="1889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42968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1368919597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3910561858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2611156571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3885478112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2249205716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2131910823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590630123"/>
                    </a:ext>
                  </a:extLst>
                </a:gridCol>
                <a:gridCol w="1003896">
                  <a:extLst>
                    <a:ext uri="{9D8B030D-6E8A-4147-A177-3AD203B41FA5}">
                      <a16:colId xmlns:a16="http://schemas.microsoft.com/office/drawing/2014/main" val="2393499491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Кратные 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108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144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180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216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252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288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Кратные 48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144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192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240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288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384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7240" y="3959094"/>
            <a:ext cx="110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 288, 432, …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встречаются в обеих строках.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являются общими кратными чисел 36 и 48.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861" y="5082355"/>
            <a:ext cx="10878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Число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наименьшим среди всех общих кратных чисел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Число 144 наименьшее общее кратное чисел 36 и 48.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71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025" y="2766576"/>
            <a:ext cx="7931728" cy="1815882"/>
          </a:xfrm>
          <a:prstGeom prst="rect">
            <a:avLst/>
          </a:prstGeom>
          <a:noFill/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Наименьшее из чисел, делящихся на заданные натуральные числа, называется наименьшим общим кратным (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этих чисел.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454" y="1040390"/>
            <a:ext cx="246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ЗАПОМНИМ!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164" y="1819248"/>
            <a:ext cx="688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аименьшее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бщее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ратное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НОК.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4374" y="1682467"/>
            <a:ext cx="2731700" cy="34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5603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507" y="812605"/>
            <a:ext cx="11850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Пример 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НОК (30, 36).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способ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Разложим числа 30 и 36 на простые  множители.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39" y="1840345"/>
            <a:ext cx="1316875" cy="181588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562169" y="2523710"/>
            <a:ext cx="960120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60658" y="2509784"/>
            <a:ext cx="2366011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4252" y="1822084"/>
            <a:ext cx="1324492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394297" y="1918679"/>
            <a:ext cx="0" cy="2078742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6914708" y="2551495"/>
            <a:ext cx="1006731" cy="469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48104" y="2523710"/>
            <a:ext cx="2133601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= 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939" y="5942539"/>
            <a:ext cx="76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 (30, 36) =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3²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180 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98439" y="1981660"/>
            <a:ext cx="8315" cy="1579469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929" y="4062010"/>
            <a:ext cx="1122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произведение наибольших степеней общих простых делителей и простых делителей, не являющихся общими.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507" y="5419319"/>
            <a:ext cx="1122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Найдём значение этого произведения.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07818" y="1127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Для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нахождения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нужно выполнить следующие шаги: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028" y="2007795"/>
            <a:ext cx="11255432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Разложить числа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простые множители.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произведение наибольших степеней общих простых делителей чисел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простых делителей, не являющихся общими.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значение этого произведения.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значение и есть НОК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натуральные числа)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5603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507" y="812605"/>
            <a:ext cx="11850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Пример 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НОК (30, 36).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способ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Решение: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Найдём произведение чисел 30 и 36,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30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= 1 080.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41" y="2808899"/>
            <a:ext cx="1316875" cy="181588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601940" y="3563081"/>
            <a:ext cx="960120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9126" y="3530708"/>
            <a:ext cx="2366011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8222" y="2805852"/>
            <a:ext cx="1324492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284323" y="2892553"/>
            <a:ext cx="0" cy="2078742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6795107" y="3488010"/>
            <a:ext cx="1006731" cy="517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844542" y="3479988"/>
            <a:ext cx="2133601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= 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507" y="5690351"/>
            <a:ext cx="564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(30, 36) = 180 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999335" y="2892553"/>
            <a:ext cx="8315" cy="1579469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1507" y="2212288"/>
            <a:ext cx="1122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Найдем НОД (30, 36) = 6.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507" y="5158371"/>
            <a:ext cx="403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1 080 : 6 = 180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8472" y="4363171"/>
            <a:ext cx="418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(30, 36)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52841" y="1662580"/>
            <a:ext cx="1190869" cy="535019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898920" y="4351372"/>
            <a:ext cx="517538" cy="535019"/>
          </a:xfrm>
          <a:prstGeom prst="ellipse">
            <a:avLst/>
          </a:prstGeom>
          <a:noFill/>
          <a:ln w="38100">
            <a:solidFill>
              <a:srgbClr val="9C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И 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194" y="1020956"/>
            <a:ext cx="7203672" cy="1384995"/>
          </a:xfrm>
          <a:prstGeom prst="rect">
            <a:avLst/>
          </a:prstGeom>
          <a:noFill/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формула для 2 способа: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НОД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НОД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∙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474" y="2716136"/>
            <a:ext cx="8585113" cy="1384995"/>
          </a:xfrm>
          <a:prstGeom prst="rect">
            <a:avLst/>
          </a:prstGeom>
          <a:noFill/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общее кратное взаимно простых чисел равно произведению этих чисел.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НОК (20, 33) = 20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= 660 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8434" y="1236138"/>
            <a:ext cx="2772163" cy="2587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473" y="4462639"/>
            <a:ext cx="8585113" cy="1815882"/>
          </a:xfrm>
          <a:prstGeom prst="rect">
            <a:avLst/>
          </a:prstGeom>
          <a:noFill/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одно из чисел делится на другое, то наименьшим общим кратным будет наибольшее из этих чисел.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НОК (240, 60) = 240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fe54627d22de2bc01eb7ddd2fd54bb5d651bb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769</Words>
  <Application>Microsoft Office PowerPoint</Application>
  <PresentationFormat>Широкоэкранный</PresentationFormat>
  <Paragraphs>134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379</cp:revision>
  <dcterms:created xsi:type="dcterms:W3CDTF">2020-08-26T00:15:27Z</dcterms:created>
  <dcterms:modified xsi:type="dcterms:W3CDTF">2020-09-30T06:48:41Z</dcterms:modified>
</cp:coreProperties>
</file>