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300" r:id="rId3"/>
    <p:sldId id="302" r:id="rId4"/>
    <p:sldId id="312" r:id="rId5"/>
    <p:sldId id="313" r:id="rId6"/>
    <p:sldId id="314" r:id="rId7"/>
    <p:sldId id="315" r:id="rId8"/>
    <p:sldId id="325" r:id="rId9"/>
    <p:sldId id="274" r:id="rId10"/>
    <p:sldId id="310" r:id="rId11"/>
    <p:sldId id="316" r:id="rId12"/>
    <p:sldId id="318" r:id="rId13"/>
    <p:sldId id="324" r:id="rId14"/>
    <p:sldId id="322" r:id="rId15"/>
    <p:sldId id="319" r:id="rId16"/>
    <p:sldId id="323" r:id="rId17"/>
    <p:sldId id="320" r:id="rId18"/>
    <p:sldId id="321" r:id="rId19"/>
    <p:sldId id="311" r:id="rId20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2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5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2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0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0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30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36868" y="3370564"/>
            <a:ext cx="7653192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6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378" y="3017520"/>
            <a:ext cx="595744" cy="25825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685" y="2816600"/>
            <a:ext cx="2540293" cy="29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36868" y="3171979"/>
            <a:ext cx="6447292" cy="252280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 </a:t>
            </a: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 ТЕСТОВ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378" y="3017520"/>
            <a:ext cx="595744" cy="26772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74" y="3017520"/>
            <a:ext cx="3445828" cy="285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5840" y="800098"/>
                <a:ext cx="6616741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328.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 рулона атласа вначале отрезали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 panose="02040503050406030204" pitchFamily="18" charset="0"/>
                      </a:rPr>
                      <m:t>𝟏𝟔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м, затем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 panose="02040503050406030204" pitchFamily="18" charset="0"/>
                      </a:rPr>
                      <m:t>𝟏𝟑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м, после чего в рулоне осталось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28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 ткани. Сколько метров атласа было в рулоне первоначально?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0" y="800098"/>
                <a:ext cx="6616741" cy="2627642"/>
              </a:xfrm>
              <a:prstGeom prst="rect">
                <a:avLst/>
              </a:prstGeom>
              <a:blipFill>
                <a:blip r:embed="rId2"/>
                <a:stretch>
                  <a:fillRect l="-1842" t="-2320" r="-1842" b="-5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62773" y="800098"/>
                <a:ext cx="4896718" cy="238821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Было - ? м. </a:t>
                </a:r>
              </a:p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Вначале отрезали -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800" b="1" i="1" smtClean="0">
                        <a:latin typeface="Cambria Math" panose="02040503050406030204" pitchFamily="18" charset="0"/>
                      </a:rPr>
                      <m:t>𝟏𝟔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м.</a:t>
                </a:r>
              </a:p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Затем отрезали-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 panose="02040503050406030204" pitchFamily="18" charset="0"/>
                      </a:rPr>
                      <m:t>𝟏𝟑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м.</a:t>
                </a:r>
              </a:p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Осталось -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 panose="02040503050406030204" pitchFamily="18" charset="0"/>
                      </a:rPr>
                      <m:t>𝟏𝟏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773" y="800098"/>
                <a:ext cx="4896718" cy="2388218"/>
              </a:xfrm>
              <a:prstGeom prst="rect">
                <a:avLst/>
              </a:prstGeom>
              <a:blipFill>
                <a:blip r:embed="rId3"/>
                <a:stretch>
                  <a:fillRect l="-2360" t="-2284" b="-177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68982" y="3385866"/>
                <a:ext cx="6400800" cy="268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1">
                          <a:latin typeface="Cambria Math" panose="02040503050406030204" pitchFamily="18" charset="0"/>
                        </a:rPr>
                        <m:t>𝟏𝟑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2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1">
                          <a:latin typeface="Cambria Math" panose="02040503050406030204" pitchFamily="18" charset="0"/>
                        </a:rPr>
                        <m:t>𝟏𝟏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=                      =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ru-R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ru-RU" sz="2800" b="1" i="0" smtClean="0">
                          <a:latin typeface="Cambria Math" panose="02040503050406030204" pitchFamily="18" charset="0"/>
                        </a:rPr>
                        <m:t> (м)</m:t>
                      </m:r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82" y="3385866"/>
                <a:ext cx="6400800" cy="2688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85" y="3453471"/>
            <a:ext cx="4108024" cy="2552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840" y="6099769"/>
            <a:ext cx="10183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41 метр атласа было в рулоне первоначально.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578436" y="4271191"/>
            <a:ext cx="354586" cy="312455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75605" y="4091082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70733" y="3855964"/>
            <a:ext cx="3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7982" y="4088873"/>
            <a:ext cx="35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23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2" grpId="0"/>
      <p:bldP spid="5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169684" y="1915882"/>
            <a:ext cx="891189" cy="9896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5311" y="891058"/>
                <a:ext cx="9146982" cy="204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1.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 сумму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uz-Latn-UZ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B)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uz-Latn-UZ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11" y="891058"/>
                <a:ext cx="9146982" cy="2048381"/>
              </a:xfrm>
              <a:prstGeom prst="rect">
                <a:avLst/>
              </a:prstGeom>
              <a:blipFill>
                <a:blip r:embed="rId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37194" y="3600422"/>
                <a:ext cx="5157181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uz-Latn-UZ" sz="4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94" y="3600422"/>
                <a:ext cx="5157181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3137194" y="342031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178440" y="3420313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22803" y="3200268"/>
            <a:ext cx="4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1652" y="3200268"/>
            <a:ext cx="39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45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942913" y="2194503"/>
            <a:ext cx="891189" cy="9896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3564" y="1101820"/>
                <a:ext cx="10030691" cy="205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 разность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B)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1101820"/>
                <a:ext cx="10030691" cy="2055243"/>
              </a:xfrm>
              <a:prstGeom prst="rect">
                <a:avLst/>
              </a:prstGeom>
              <a:blipFill>
                <a:blip r:embed="rId2"/>
                <a:stretch>
                  <a:fillRect b="-5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644572" y="3854997"/>
                <a:ext cx="5157181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z-Latn-UZ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572" y="3854997"/>
                <a:ext cx="5157181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2644572" y="367488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707386" y="367488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22321" y="3392592"/>
            <a:ext cx="40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8835" y="3413278"/>
            <a:ext cx="39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49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510145" y="2217172"/>
            <a:ext cx="891189" cy="9896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10145" y="1104899"/>
                <a:ext cx="10044546" cy="2058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сумму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C)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45" y="1104899"/>
                <a:ext cx="10044546" cy="2058449"/>
              </a:xfrm>
              <a:prstGeom prst="rect">
                <a:avLst/>
              </a:prstGeom>
              <a:blipFill>
                <a:blip r:embed="rId2"/>
                <a:stretch>
                  <a:fillRect l="-1154" b="-5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06040" y="3897144"/>
                <a:ext cx="6886372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40" y="3897144"/>
                <a:ext cx="6886372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4136877" y="387342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654440" y="387342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51812" y="3595268"/>
            <a:ext cx="38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280" y="3595268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84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095310" y="2140409"/>
            <a:ext cx="891189" cy="9896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3360" y="1039500"/>
                <a:ext cx="10096151" cy="206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4.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разность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C)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60" y="1039500"/>
                <a:ext cx="10096151" cy="2065309"/>
              </a:xfrm>
              <a:prstGeom prst="rect">
                <a:avLst/>
              </a:prstGeom>
              <a:blipFill>
                <a:blip r:embed="rId2"/>
                <a:stretch>
                  <a:fillRect b="-5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326275" y="4025971"/>
                <a:ext cx="7224606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uz-Latn-UZ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75" y="4025971"/>
                <a:ext cx="7224606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4164585" y="393297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737568" y="393297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1875" y="3671368"/>
            <a:ext cx="35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4585" y="3671368"/>
            <a:ext cx="471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3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353604" y="2046863"/>
            <a:ext cx="891189" cy="9896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10782" y="978056"/>
                <a:ext cx="9781308" cy="2058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5.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Выполните действие </a:t>
                </a:r>
                <a14:m>
                  <m:oMath xmlns:m="http://schemas.openxmlformats.org/officeDocument/2006/math">
                    <m:r>
                      <a:rPr lang="ru-RU" sz="4400" b="1" i="0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ru-RU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B)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C)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82" y="978056"/>
                <a:ext cx="9781308" cy="2058449"/>
              </a:xfrm>
              <a:prstGeom prst="rect">
                <a:avLst/>
              </a:prstGeom>
              <a:blipFill>
                <a:blip r:embed="rId2"/>
                <a:stretch>
                  <a:fillRect b="-5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63935" y="3738651"/>
                <a:ext cx="10075002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400" b="1" i="1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35" y="3738651"/>
                <a:ext cx="10075002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801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6284331" y="2124180"/>
            <a:ext cx="891189" cy="9896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2709" y="1085681"/>
                <a:ext cx="10571894" cy="205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6.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Выполните действия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uz-Latn-UZ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9" y="1085681"/>
                <a:ext cx="10571894" cy="2055243"/>
              </a:xfrm>
              <a:prstGeom prst="rect">
                <a:avLst/>
              </a:prstGeom>
              <a:blipFill>
                <a:blip r:embed="rId2"/>
                <a:stretch>
                  <a:fillRect b="-5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12549" y="3608136"/>
                <a:ext cx="8787415" cy="265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z-Latn-UZ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uz-Latn-UZ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49" y="3608136"/>
                <a:ext cx="8787415" cy="2650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1837022" y="353588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264041" y="352500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6005" y="3263398"/>
            <a:ext cx="3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3024" y="3263398"/>
            <a:ext cx="3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71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268899" y="2067673"/>
            <a:ext cx="891189" cy="9896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4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ТЕСТОВ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68899" y="998866"/>
                <a:ext cx="9665073" cy="2058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4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Выполните действие </a:t>
                </a:r>
                <a14:m>
                  <m:oMath xmlns:m="http://schemas.openxmlformats.org/officeDocument/2006/math">
                    <m:r>
                      <a:rPr lang="ru-RU" sz="4400" b="1" i="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400" b="1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B)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uz-Latn-UZ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D)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99" y="998866"/>
                <a:ext cx="9665073" cy="2058449"/>
              </a:xfrm>
              <a:prstGeom prst="rect">
                <a:avLst/>
              </a:prstGeom>
              <a:blipFill>
                <a:blip r:embed="rId2"/>
                <a:stretch>
                  <a:fillRect l="-1135" b="-5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729334" y="3831014"/>
                <a:ext cx="6171881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ru-RU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uz-Latn-UZ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334" y="3831014"/>
                <a:ext cx="6171881" cy="1378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749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427" y="2174354"/>
            <a:ext cx="6430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 ЗАДАЧУ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3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ТЕСТ № 3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СТРАНИЦАХ 57- 58</a:t>
            </a: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4061" y="1404310"/>
                <a:ext cx="10775973" cy="227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rabicParenR"/>
                </a:pPr>
                <a:r>
                  <a:rPr lang="ru-RU" sz="4800" b="1" dirty="0" smtClean="0"/>
                  <a:t>3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1" y="1404310"/>
                <a:ext cx="10775973" cy="2275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5882" y="3864826"/>
                <a:ext cx="11755645" cy="2275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2) 8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den>
                        </m:f>
                      </m:e>
                    </m:d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       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2" y="3864826"/>
                <a:ext cx="11755645" cy="2275623"/>
              </a:xfrm>
              <a:prstGeom prst="rect">
                <a:avLst/>
              </a:prstGeom>
              <a:blipFill>
                <a:blip r:embed="rId4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4061" y="796909"/>
            <a:ext cx="669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287.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сумму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749635" y="376064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616007" y="127714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3919" y="1034599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9526" y="3518632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80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6664" y="3918041"/>
                <a:ext cx="10168135" cy="2083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4) 2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     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4" y="3918041"/>
                <a:ext cx="10168135" cy="2083712"/>
              </a:xfrm>
              <a:prstGeom prst="rect">
                <a:avLst/>
              </a:prstGeom>
              <a:blipFill>
                <a:blip r:embed="rId3"/>
                <a:stretch>
                  <a:fillRect l="-2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5883" y="1967191"/>
                <a:ext cx="11755644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2) 7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ru-RU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3" y="1967191"/>
                <a:ext cx="11755644" cy="1105687"/>
              </a:xfrm>
              <a:prstGeom prst="rect">
                <a:avLst/>
              </a:prstGeom>
              <a:blipFill>
                <a:blip r:embed="rId4"/>
                <a:stretch>
                  <a:fillRect l="-2074" b="-11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061" y="885932"/>
            <a:ext cx="6691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294.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разность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827" y="3601011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8869" y="1628217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610336" y="380102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984386" y="186300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114" y="726875"/>
                <a:ext cx="11556644" cy="153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Масса тары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кг, масса тары с мёдом - </a:t>
                </a:r>
                <a14:m>
                  <m:oMath xmlns:m="http://schemas.openxmlformats.org/officeDocument/2006/math">
                    <m:r>
                      <a:rPr lang="ru-RU" sz="4000" b="1" i="0" smtClean="0"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кг. Чему равна масса мёда?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" y="726875"/>
                <a:ext cx="11556644" cy="1532535"/>
              </a:xfrm>
              <a:prstGeom prst="rect">
                <a:avLst/>
              </a:prstGeom>
              <a:blipFill>
                <a:blip r:embed="rId3"/>
                <a:stretch>
                  <a:fillRect l="-1582" r="-2373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114" y="2329721"/>
            <a:ext cx="1045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масса мёда равна х – неизвестное. Тогда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3330" y="3131553"/>
                <a:ext cx="2566728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3600">
                          <a:latin typeface="Cambria Math" panose="02040503050406030204" pitchFamily="18" charset="0"/>
                        </a:rPr>
                        <m:t>+х=</m:t>
                      </m:r>
                      <m:r>
                        <a:rPr lang="ru-RU" sz="3600" b="1" i="1"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30" y="3131553"/>
                <a:ext cx="2566728" cy="1141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9284" y="4751939"/>
                <a:ext cx="2590774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ru-RU" sz="3600" b="1" i="1"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4" y="4751939"/>
                <a:ext cx="2590774" cy="11414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1490793" y="457183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8164" y="457183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28987" y="431022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3734" y="431022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146424" y="3158866"/>
                <a:ext cx="3615092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ru-RU" sz="36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424" y="3158866"/>
                <a:ext cx="3615092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185535" y="4279197"/>
                <a:ext cx="4440639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535" y="4279197"/>
                <a:ext cx="4440639" cy="1133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192797" y="5458142"/>
                <a:ext cx="4716356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797" y="5458142"/>
                <a:ext cx="4716356" cy="11333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315699" y="3085388"/>
                <a:ext cx="4716356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699" y="3085388"/>
                <a:ext cx="4716356" cy="11333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301864" y="4216425"/>
                <a:ext cx="2513829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64" y="4216425"/>
                <a:ext cx="2513829" cy="1133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8301864" y="5484307"/>
                <a:ext cx="2040943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64" y="5484307"/>
                <a:ext cx="2040943" cy="1133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15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13" grpId="0"/>
      <p:bldP spid="16" grpId="0"/>
      <p:bldP spid="18" grpId="0"/>
      <p:bldP spid="19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756" y="715092"/>
                <a:ext cx="11135360" cy="1334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301.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  двух мешках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 panose="02040503050406030204" pitchFamily="18" charset="0"/>
                      </a:rPr>
                      <m:t>𝟏𝟓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кг муки, а в одном из них находится 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кг муки. В каком мешке муки больше и на сколько?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6" y="715092"/>
                <a:ext cx="11135360" cy="1334981"/>
              </a:xfrm>
              <a:prstGeom prst="rect">
                <a:avLst/>
              </a:prstGeom>
              <a:blipFill>
                <a:blip r:embed="rId3"/>
                <a:stretch>
                  <a:fillRect l="-1150" r="-1150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3289" y="2043988"/>
                <a:ext cx="3678026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 1 мешке  - </a:t>
                </a:r>
                <a14:m>
                  <m:oMath xmlns:m="http://schemas.openxmlformats.org/officeDocument/2006/math">
                    <m:r>
                      <a:rPr lang="ru-RU" sz="2800" b="1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</a:t>
                </a:r>
              </a:p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Во 2 мешке - ? кг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9" y="2043988"/>
                <a:ext cx="3678026" cy="1145570"/>
              </a:xfrm>
              <a:prstGeom prst="rect">
                <a:avLst/>
              </a:prstGeom>
              <a:blipFill>
                <a:blip r:embed="rId4"/>
                <a:stretch>
                  <a:fillRect l="-3311" b="-13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авая фигурная скобка 5"/>
          <p:cNvSpPr/>
          <p:nvPr/>
        </p:nvSpPr>
        <p:spPr>
          <a:xfrm>
            <a:off x="3638293" y="2039844"/>
            <a:ext cx="311419" cy="1136845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53575" y="2212726"/>
                <a:ext cx="15240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</a:rPr>
                      <m:t>𝟏𝟓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кг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575" y="2212726"/>
                <a:ext cx="1524000" cy="801310"/>
              </a:xfrm>
              <a:prstGeom prst="rect">
                <a:avLst/>
              </a:prstGeom>
              <a:blipFill>
                <a:blip r:embed="rId5"/>
                <a:stretch>
                  <a:fillRect r="-2400" b="-10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4323" y="3380248"/>
                <a:ext cx="12016943" cy="314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Сколько кг муки во 2 мешке? </a:t>
                </a:r>
              </a:p>
              <a:p>
                <a:endParaRPr lang="en-US" sz="2800" b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3600" b="1">
                        <a:latin typeface="Cambria Math" panose="02040503050406030204" pitchFamily="18" charset="0"/>
                      </a:rPr>
                      <m:t>𝟏𝟓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ru-RU" sz="36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ru-RU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(кг во 2 мешке)</a:t>
                </a:r>
              </a:p>
              <a:p>
                <a:endParaRPr lang="ru-RU" sz="36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3600" b="1" i="1"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600" b="1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36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(кг)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23" y="3380248"/>
                <a:ext cx="12016943" cy="3145733"/>
              </a:xfrm>
              <a:prstGeom prst="rect">
                <a:avLst/>
              </a:prstGeom>
              <a:blipFill>
                <a:blip r:embed="rId6"/>
                <a:stretch>
                  <a:fillRect l="-1015" t="-2132" b="-1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570" y="1983522"/>
            <a:ext cx="2801913" cy="180567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810580" y="4066416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900343" y="407641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065" y="3903414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0828" y="3903414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4618" y="5187312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594133" y="5397589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632500" y="2127084"/>
                <a:ext cx="115980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rgbClr val="FF0000"/>
                    </a:solidFill>
                  </a:rPr>
                  <a:t>кг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00" y="2127084"/>
                <a:ext cx="1159805" cy="714683"/>
              </a:xfrm>
              <a:prstGeom prst="rect">
                <a:avLst/>
              </a:prstGeom>
              <a:blipFill>
                <a:blip r:embed="rId8"/>
                <a:stretch>
                  <a:fillRect r="-105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014540" y="2204953"/>
                <a:ext cx="100271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</a:rPr>
                  <a:t> кг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540" y="2204953"/>
                <a:ext cx="1002710" cy="714683"/>
              </a:xfrm>
              <a:prstGeom prst="rect">
                <a:avLst/>
              </a:prstGeom>
              <a:blipFill>
                <a:blip r:embed="rId9"/>
                <a:stretch>
                  <a:fillRect r="-11585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54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 animBg="1"/>
      <p:bldP spid="4" grpId="0"/>
      <p:bldP spid="5" grpId="0"/>
      <p:bldP spid="12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961627" y="796909"/>
                <a:ext cx="6053317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1) 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−х</m:t>
                        </m:r>
                      </m:e>
                    </m:d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27" y="796909"/>
                <a:ext cx="6053317" cy="1105687"/>
              </a:xfrm>
              <a:prstGeom prst="rect">
                <a:avLst/>
              </a:prstGeom>
              <a:blipFill>
                <a:blip r:embed="rId3"/>
                <a:stretch>
                  <a:fillRect l="-4129" b="-11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534" y="885932"/>
            <a:ext cx="570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1478" y="1818125"/>
                <a:ext cx="5646917" cy="124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sz="4000" b="1" i="0">
                          <a:latin typeface="Cambria Math" panose="02040503050406030204" pitchFamily="18" charset="0"/>
                        </a:rPr>
                        <m:t>−х 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" y="1818125"/>
                <a:ext cx="5646917" cy="1249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V="1">
            <a:off x="4638055" y="1662678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222489" y="1687710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5422" y="1449089"/>
            <a:ext cx="38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2778" y="1462660"/>
            <a:ext cx="38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19909" y="3405361"/>
                <a:ext cx="5805160" cy="124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sz="4000" b="1" i="0">
                          <a:latin typeface="Cambria Math" panose="02040503050406030204" pitchFamily="18" charset="0"/>
                        </a:rPr>
                        <m:t>−х 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9" y="3405361"/>
                <a:ext cx="5805160" cy="1249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03039" y="5049641"/>
                <a:ext cx="3930151" cy="1245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sz="4000" b="1" i="0">
                          <a:latin typeface="Cambria Math" panose="02040503050406030204" pitchFamily="18" charset="0"/>
                        </a:rPr>
                        <m:t>−х 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39" y="5049641"/>
                <a:ext cx="3930151" cy="1245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769753" y="2244967"/>
                <a:ext cx="4799659" cy="1245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>
                          <a:latin typeface="Cambria Math" panose="02040503050406030204" pitchFamily="18" charset="0"/>
                        </a:rPr>
                        <m:t>х 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753" y="2244967"/>
                <a:ext cx="4799659" cy="1245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972952" y="3633681"/>
                <a:ext cx="4799659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х 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ru-RU" sz="40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52" y="3633681"/>
                <a:ext cx="4799659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8728398" y="210127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0283294" y="2101274"/>
            <a:ext cx="471054" cy="36021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68995" y="1819554"/>
            <a:ext cx="36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33779" y="1807005"/>
            <a:ext cx="38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177948" y="4992029"/>
                <a:ext cx="2782094" cy="1240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х 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948" y="4992029"/>
                <a:ext cx="2782094" cy="1240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35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6" grpId="0"/>
      <p:bldP spid="18" grpId="0"/>
      <p:bldP spid="21" grpId="0"/>
      <p:bldP spid="24" grpId="0"/>
      <p:bldP spid="25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33745" y="2327409"/>
                <a:ext cx="9934437" cy="307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/>
                  <a:t>1)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1" i="0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den>
                        </m:f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=      =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ru-RU" sz="4400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ru-RU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ru-RU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      =</m:t>
                    </m:r>
                    <m:r>
                      <a:rPr lang="ru-RU" sz="4400" b="1"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ru-RU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45" y="2327409"/>
                <a:ext cx="9934437" cy="3071803"/>
              </a:xfrm>
              <a:prstGeom prst="rect">
                <a:avLst/>
              </a:prstGeom>
              <a:blipFill>
                <a:blip r:embed="rId3"/>
                <a:stretch>
                  <a:fillRect l="-2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2731" y="895657"/>
            <a:ext cx="11382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Вычислите значение выражения 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удобным способом: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16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5515" y="679416"/>
            <a:ext cx="794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Задание.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Выполните действия: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3" y="1836584"/>
            <a:ext cx="9701213" cy="3770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057" y="5479487"/>
                <a:ext cx="1700213" cy="1129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7" y="5479487"/>
                <a:ext cx="1700213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30429" y="4914749"/>
                <a:ext cx="1656156" cy="1129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429" y="4914749"/>
                <a:ext cx="1656156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6388" y="4042057"/>
                <a:ext cx="1902803" cy="1133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88" y="4042057"/>
                <a:ext cx="190280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40151" y="3251026"/>
                <a:ext cx="1971704" cy="1133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51" y="3251026"/>
                <a:ext cx="1971704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5219" y="2593427"/>
                <a:ext cx="2302701" cy="1133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219" y="2593427"/>
                <a:ext cx="2302701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3550" y="3875074"/>
                <a:ext cx="1187595" cy="112947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0" y="3875074"/>
                <a:ext cx="1187595" cy="1129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45408" y="3141559"/>
                <a:ext cx="1086717" cy="112947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08" y="3141559"/>
                <a:ext cx="1086717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30043" y="2354176"/>
                <a:ext cx="1086717" cy="11443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043" y="2354176"/>
                <a:ext cx="1086717" cy="11443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15111" y="1627531"/>
                <a:ext cx="1086717" cy="112947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111" y="1627531"/>
                <a:ext cx="1086717" cy="1129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76488" y="1019737"/>
                <a:ext cx="1086717" cy="112947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88" y="1019737"/>
                <a:ext cx="1086717" cy="11294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4"/>
          <a:srcRect r="53326"/>
          <a:stretch/>
        </p:blipFill>
        <p:spPr>
          <a:xfrm>
            <a:off x="543607" y="1283120"/>
            <a:ext cx="1869499" cy="23719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/>
          <a:srcRect l="41869"/>
          <a:stretch/>
        </p:blipFill>
        <p:spPr>
          <a:xfrm>
            <a:off x="10510288" y="687793"/>
            <a:ext cx="1502156" cy="2113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6488" y="4121169"/>
            <a:ext cx="2308039" cy="24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7909" y="1951637"/>
            <a:ext cx="8179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309 (2), № 316, № 319 (2)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СТРАНИЦАХ 56-57</a:t>
            </a:r>
          </a:p>
        </p:txBody>
      </p:sp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2817588d474fe61d9ae682847cbfbfabcc3d3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11583</TotalTime>
  <Words>328</Words>
  <Application>Microsoft Office PowerPoint</Application>
  <PresentationFormat>Широкоэкранный</PresentationFormat>
  <Paragraphs>143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805</cp:revision>
  <dcterms:created xsi:type="dcterms:W3CDTF">2020-08-26T00:15:27Z</dcterms:created>
  <dcterms:modified xsi:type="dcterms:W3CDTF">2020-11-11T15:38:40Z</dcterms:modified>
</cp:coreProperties>
</file>