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98" r:id="rId3"/>
    <p:sldId id="302" r:id="rId4"/>
    <p:sldId id="300" r:id="rId5"/>
    <p:sldId id="295" r:id="rId6"/>
    <p:sldId id="299" r:id="rId7"/>
    <p:sldId id="283" r:id="rId8"/>
    <p:sldId id="301" r:id="rId9"/>
    <p:sldId id="297" r:id="rId10"/>
    <p:sldId id="293" r:id="rId11"/>
    <p:sldId id="290" r:id="rId12"/>
    <p:sldId id="296" r:id="rId13"/>
    <p:sldId id="274" r:id="rId14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1F169A"/>
    <a:srgbClr val="5A2781"/>
    <a:srgbClr val="200AA6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0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11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4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9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17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57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75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56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5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46227" y="2991639"/>
            <a:ext cx="6323155" cy="252280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 </a:t>
            </a: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И ТЕСТОВ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65054" y="3158244"/>
            <a:ext cx="595744" cy="219319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39336" y="513132"/>
            <a:ext cx="575036" cy="71098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7144" y="1277979"/>
            <a:ext cx="921016" cy="33352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0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0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82" y="2130748"/>
            <a:ext cx="3648115" cy="40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-236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248" y="767073"/>
            <a:ext cx="113179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Два одинаковых по размерам апельсина разделили на дольки.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одном оказалось 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долек, а в другом 10. 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дольки мельче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А) Двенадцатые 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десятые </a:t>
            </a: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равны   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37484"/>
          <a:stretch/>
        </p:blipFill>
        <p:spPr>
          <a:xfrm rot="5400000">
            <a:off x="8279717" y="2049034"/>
            <a:ext cx="2955846" cy="351097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59230" y="3808290"/>
            <a:ext cx="669636" cy="707923"/>
          </a:xfrm>
          <a:prstGeom prst="ellipse">
            <a:avLst/>
          </a:prstGeom>
          <a:noFill/>
          <a:ln w="38100">
            <a:solidFill>
              <a:srgbClr val="9C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459230" y="5153121"/>
                <a:ext cx="98937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30" y="5153121"/>
                <a:ext cx="989373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616655" y="5483434"/>
                <a:ext cx="6463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и</m:t>
                      </m:r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55" y="5483434"/>
                <a:ext cx="64633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2385847" y="5168278"/>
                <a:ext cx="98937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847" y="5168278"/>
                <a:ext cx="989373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6160060" y="5162552"/>
                <a:ext cx="989373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4400" b="1" i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1" smtClean="0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rgbClr val="9C1414"/>
                  </a:solidFill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060" y="5162552"/>
                <a:ext cx="989373" cy="13644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5307340" y="5586736"/>
                <a:ext cx="73609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9C141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</m:oMath>
                  </m:oMathPara>
                </a14:m>
                <a:endParaRPr lang="ru-RU" sz="4400" b="1" dirty="0">
                  <a:solidFill>
                    <a:srgbClr val="9C1414"/>
                  </a:solidFill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340" y="5586736"/>
                <a:ext cx="73609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4086099" y="5188161"/>
                <a:ext cx="98937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4400" b="1" i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1" smtClean="0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rgbClr val="9C1414"/>
                  </a:solidFill>
                </a:endParaRP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099" y="5188161"/>
                <a:ext cx="989373" cy="13599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211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1482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1107" y="799749"/>
                <a:ext cx="11967763" cy="1786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9.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Какую часть минуты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составляет 12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секунд?</a:t>
                </a:r>
              </a:p>
              <a:p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7" y="799749"/>
                <a:ext cx="11967763" cy="1786002"/>
              </a:xfrm>
              <a:prstGeom prst="rect">
                <a:avLst/>
              </a:prstGeom>
              <a:blipFill>
                <a:blip r:embed="rId3"/>
                <a:stretch>
                  <a:fillRect l="-1783" t="-6143" r="-917" b="-2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104844" y="2739451"/>
                <a:ext cx="6165082" cy="2041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минута = 60 секунд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ru-RU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ru-RU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ru-RU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ru-RU" sz="4800" dirty="0">
                  <a:solidFill>
                    <a:srgbClr val="9C141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44" y="2739451"/>
                <a:ext cx="6165082" cy="2041521"/>
              </a:xfrm>
              <a:prstGeom prst="rect">
                <a:avLst/>
              </a:prstGeom>
              <a:blipFill>
                <a:blip r:embed="rId4"/>
                <a:stretch>
                  <a:fillRect l="-3953" t="-6269" r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4187385" y="1637330"/>
            <a:ext cx="775854" cy="842956"/>
          </a:xfrm>
          <a:prstGeom prst="ellipse">
            <a:avLst/>
          </a:prstGeom>
          <a:noFill/>
          <a:ln w="38100">
            <a:solidFill>
              <a:srgbClr val="9C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мухтор\Desktop\B0D04146C665181A959BA010FE4FB42DBD4E3CB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528" y="1829562"/>
            <a:ext cx="3945545" cy="38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519250" y="4934672"/>
                <a:ext cx="5336269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800" b="1" dirty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: </m:t>
                        </m:r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𝟔𝟎</m:t>
                        </m:r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: </m:t>
                        </m:r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  <m:r>
                      <a:rPr lang="ru-RU" sz="4800" b="1">
                        <a:solidFill>
                          <a:srgbClr val="9C141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: </m:t>
                        </m:r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: </m:t>
                        </m:r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ru-RU" sz="4800" b="1">
                        <a:solidFill>
                          <a:srgbClr val="9C141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250" y="4934672"/>
                <a:ext cx="5336269" cy="1159228"/>
              </a:xfrm>
              <a:prstGeom prst="rect">
                <a:avLst/>
              </a:prstGeom>
              <a:blipFill>
                <a:blip r:embed="rId6"/>
                <a:stretch>
                  <a:fillRect l="-1941" b="-10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591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9545" y="909826"/>
                <a:ext cx="11152909" cy="3003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10.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Чему равен общий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знаменатель дробей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ctr"/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</a:p>
              <a:p>
                <a:pPr algn="ctr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𝟕𝟒</m:t>
                    </m:r>
                  </m:oMath>
                </a14:m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𝟓𝟒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𝟖𝟒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𝟔𝟒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5" y="909826"/>
                <a:ext cx="11152909" cy="3003066"/>
              </a:xfrm>
              <a:prstGeom prst="rect">
                <a:avLst/>
              </a:prstGeom>
              <a:blipFill>
                <a:blip r:embed="rId3"/>
                <a:stretch>
                  <a:fillRect t="-3651" b="-8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27658" y="4513534"/>
                <a:ext cx="69480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НОК (7; 12) = 7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solidFill>
                          <a:srgbClr val="9C141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4400" b="1" i="1">
                        <a:solidFill>
                          <a:srgbClr val="9C141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 </m:t>
                    </m:r>
                  </m:oMath>
                </a14:m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 = 84</a:t>
                </a:r>
                <a:endParaRPr lang="ru-RU" sz="4400" b="1" dirty="0">
                  <a:solidFill>
                    <a:srgbClr val="9C141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58" y="4513534"/>
                <a:ext cx="6948055" cy="769441"/>
              </a:xfrm>
              <a:prstGeom prst="rect">
                <a:avLst/>
              </a:prstGeom>
              <a:blipFill>
                <a:blip r:embed="rId4"/>
                <a:stretch>
                  <a:fillRect l="-3600" t="-16535" b="-35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>
            <a:off x="6389361" y="3140551"/>
            <a:ext cx="775854" cy="842956"/>
          </a:xfrm>
          <a:prstGeom prst="ellipse">
            <a:avLst/>
          </a:prstGeom>
          <a:noFill/>
          <a:ln w="38100">
            <a:solidFill>
              <a:srgbClr val="9C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5713" y="4296435"/>
            <a:ext cx="3329817" cy="12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83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6783" y="2362691"/>
            <a:ext cx="6711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45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239, № 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246, № 248</a:t>
            </a:r>
            <a:endParaRPr lang="ru-RU" sz="4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6" y="1271155"/>
            <a:ext cx="3830692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80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818" y="818707"/>
            <a:ext cx="11710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Задача.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классе 30 учащихся, отсутствуют четверо. Какая часть учащихся отсутствует?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739688" y="2542299"/>
                <a:ext cx="4624985" cy="2031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4800" b="1" dirty="0" smtClean="0">
                    <a:solidFill>
                      <a:srgbClr val="9C1414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4800" b="1" dirty="0" smtClean="0">
                    <a:solidFill>
                      <a:srgbClr val="0070C0"/>
                    </a:solidFill>
                    <a:cs typeface="Arial" panose="020B0604020202020204" pitchFamily="34" charset="0"/>
                  </a:rPr>
                  <a:t>Решение:</a:t>
                </a:r>
              </a:p>
              <a:p>
                <a:pPr algn="ctr"/>
                <a:r>
                  <a:rPr lang="ru-RU" sz="4800" b="1" dirty="0" smtClean="0">
                    <a:solidFill>
                      <a:srgbClr val="9C1414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ru-RU" sz="54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54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  <m:r>
                      <a:rPr lang="ru-RU" sz="5400" b="1" i="1" smtClean="0">
                        <a:solidFill>
                          <a:srgbClr val="9C141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ru-RU" sz="54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: </m:t>
                        </m:r>
                        <m:r>
                          <a:rPr lang="ru-RU" sz="54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54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𝟑𝟎</m:t>
                        </m:r>
                        <m:r>
                          <a:rPr lang="ru-RU" sz="54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: </m:t>
                        </m:r>
                        <m:r>
                          <a:rPr lang="ru-RU" sz="54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ru-RU" sz="5400" b="1" i="1">
                        <a:solidFill>
                          <a:srgbClr val="9C141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54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54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54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lang="ru-RU" sz="5400" dirty="0">
                  <a:solidFill>
                    <a:srgbClr val="9C141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688" y="2542299"/>
                <a:ext cx="4624985" cy="2031325"/>
              </a:xfrm>
              <a:prstGeom prst="rect">
                <a:avLst/>
              </a:prstGeom>
              <a:blipFill>
                <a:blip r:embed="rId3"/>
                <a:stretch>
                  <a:fillRect t="-6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03563" y="5126267"/>
                <a:ext cx="840971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 классе отсутствует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учащихся.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3" y="5126267"/>
                <a:ext cx="8409710" cy="1159228"/>
              </a:xfrm>
              <a:prstGeom prst="rect">
                <a:avLst/>
              </a:prstGeom>
              <a:blipFill>
                <a:blip r:embed="rId4"/>
                <a:stretch>
                  <a:fillRect l="-2248" r="-1523" b="-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817" y="2261032"/>
            <a:ext cx="3236492" cy="30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10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97272" y="906440"/>
                <a:ext cx="8023274" cy="3289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Укажите верное равенство.</a:t>
                </a:r>
              </a:p>
              <a:p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𝟒𝟎𝟎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ru-RU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den>
                    </m:f>
                    <m:r>
                      <a:rPr lang="ru-RU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D)</a:t>
                </a:r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a:rPr lang="ru-RU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72" y="906440"/>
                <a:ext cx="8023274" cy="3289747"/>
              </a:xfrm>
              <a:prstGeom prst="rect">
                <a:avLst/>
              </a:prstGeom>
              <a:blipFill>
                <a:blip r:embed="rId3"/>
                <a:stretch>
                  <a:fillRect l="-2736" t="-3340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627033" y="4705806"/>
                <a:ext cx="3210110" cy="1170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</a:t>
                </a:r>
                <a:r>
                  <a:rPr lang="en-US" sz="4800" b="1" dirty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en-US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ru-RU" sz="4800" b="1" i="1">
                        <a:solidFill>
                          <a:srgbClr val="9C141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den>
                    </m:f>
                  </m:oMath>
                </a14:m>
                <a:endParaRPr lang="ru-RU" sz="4800" dirty="0">
                  <a:solidFill>
                    <a:srgbClr val="9C141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033" y="4705806"/>
                <a:ext cx="3210110" cy="1170449"/>
              </a:xfrm>
              <a:prstGeom prst="rect">
                <a:avLst/>
              </a:prstGeom>
              <a:blipFill>
                <a:blip r:embed="rId4"/>
                <a:stretch>
                  <a:fillRect l="-8729" b="-11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4890654" y="3272908"/>
            <a:ext cx="775854" cy="842956"/>
          </a:xfrm>
          <a:prstGeom prst="ellipse">
            <a:avLst/>
          </a:prstGeom>
          <a:noFill/>
          <a:ln w="38100">
            <a:solidFill>
              <a:srgbClr val="9C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143" y="1230904"/>
            <a:ext cx="2845494" cy="43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92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82599" y="1220439"/>
                <a:ext cx="11437674" cy="1685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Какая из дробей является несократимой?</a:t>
                </a:r>
              </a:p>
              <a:p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𝟏𝟓𝟎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𝟒𝟖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D)</a:t>
                </a:r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99" y="1220439"/>
                <a:ext cx="11437674" cy="1685911"/>
              </a:xfrm>
              <a:prstGeom prst="rect">
                <a:avLst/>
              </a:prstGeom>
              <a:blipFill>
                <a:blip r:embed="rId3"/>
                <a:stretch>
                  <a:fillRect l="-1919" t="-6498" r="-1119" b="-43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542458" y="3643470"/>
            <a:ext cx="73546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12 и 25 взаимно простые числа, то есть не имеют общих делителей.</a:t>
            </a:r>
            <a:endParaRPr lang="ru-RU" sz="4000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0309" y="1957559"/>
            <a:ext cx="775854" cy="842956"/>
          </a:xfrm>
          <a:prstGeom prst="ellipse">
            <a:avLst/>
          </a:prstGeom>
          <a:noFill/>
          <a:ln w="38100">
            <a:solidFill>
              <a:srgbClr val="9C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731" y="1957559"/>
            <a:ext cx="2951288" cy="3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99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3835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91835" y="888164"/>
                <a:ext cx="11208329" cy="2674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ru-RU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ru-RU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𝟑𝟎</m:t>
                        </m:r>
                        <m:r>
                          <a:rPr lang="ru-RU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ru-RU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сократили на 15. Какая дробь получилась?</a:t>
                </a:r>
              </a:p>
              <a:p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ru-RU" sz="4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ru-RU" sz="4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𝟒𝟖</m:t>
                        </m:r>
                      </m:num>
                      <m:den>
                        <m:r>
                          <a:rPr lang="ru-RU" sz="4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D)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4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5" y="888164"/>
                <a:ext cx="11208329" cy="2674002"/>
              </a:xfrm>
              <a:prstGeom prst="rect">
                <a:avLst/>
              </a:prstGeom>
              <a:blipFill>
                <a:blip r:embed="rId2"/>
                <a:stretch>
                  <a:fillRect l="-1959" r="-1415" b="-4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/>
          <p:cNvSpPr/>
          <p:nvPr/>
        </p:nvSpPr>
        <p:spPr>
          <a:xfrm>
            <a:off x="7730307" y="2611232"/>
            <a:ext cx="775854" cy="842956"/>
          </a:xfrm>
          <a:prstGeom prst="ellipse">
            <a:avLst/>
          </a:prstGeom>
          <a:noFill/>
          <a:ln w="38100">
            <a:solidFill>
              <a:srgbClr val="9C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5750951" y="4433774"/>
                <a:ext cx="3958712" cy="117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𝟒𝟓</m:t>
                        </m:r>
                        <m:r>
                          <a:rPr lang="ru-RU" sz="4800" b="1" i="0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: 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ru-RU" sz="4800" b="1" i="0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𝟑𝟎</m:t>
                        </m:r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ru-RU" sz="4800" b="1" i="0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: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  <m:r>
                      <a:rPr lang="ru-RU" sz="4800" b="1" i="1" smtClean="0">
                        <a:solidFill>
                          <a:srgbClr val="9C141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48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endParaRPr lang="ru-RU" sz="4800" dirty="0">
                  <a:solidFill>
                    <a:srgbClr val="9C141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951" y="4433774"/>
                <a:ext cx="3958712" cy="1170192"/>
              </a:xfrm>
              <a:prstGeom prst="rect">
                <a:avLst/>
              </a:prstGeom>
              <a:blipFill>
                <a:blip r:embed="rId3"/>
                <a:stretch>
                  <a:fillRect l="-6154"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54" y="3719248"/>
            <a:ext cx="3152774" cy="25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38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3835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46432" y="945451"/>
                <a:ext cx="10307787" cy="2753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Приведя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к знаменателю 48, получили дробь…</a:t>
                </a:r>
              </a:p>
              <a:p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D)</a:t>
                </a:r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𝟒𝟖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32" y="945451"/>
                <a:ext cx="10307787" cy="2753254"/>
              </a:xfrm>
              <a:prstGeom prst="rect">
                <a:avLst/>
              </a:prstGeom>
              <a:blipFill>
                <a:blip r:embed="rId2"/>
                <a:stretch>
                  <a:fillRect l="-2070" r="-177" b="-2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5166851" y="4185217"/>
                <a:ext cx="3210110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r>
                  <a:rPr lang="ru-RU" sz="4800" b="1" dirty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∙ 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 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  <m:r>
                      <a:rPr lang="ru-RU" sz="4800" b="1" i="0" smtClean="0">
                        <a:solidFill>
                          <a:srgbClr val="9C141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</m:t>
                        </m:r>
                      </m:num>
                      <m:den>
                        <m: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𝟒𝟖</m:t>
                        </m:r>
                      </m:den>
                    </m:f>
                  </m:oMath>
                </a14:m>
                <a:endParaRPr lang="ru-RU" sz="4800" dirty="0">
                  <a:solidFill>
                    <a:srgbClr val="9C1414"/>
                  </a:solidFill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851" y="4185217"/>
                <a:ext cx="3210110" cy="1159485"/>
              </a:xfrm>
              <a:prstGeom prst="rect">
                <a:avLst/>
              </a:prstGeom>
              <a:blipFill>
                <a:blip r:embed="rId3"/>
                <a:stretch>
                  <a:fillRect l="-8745" b="-11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7377065" y="2772619"/>
            <a:ext cx="775854" cy="842956"/>
          </a:xfrm>
          <a:prstGeom prst="ellipse">
            <a:avLst/>
          </a:prstGeom>
          <a:noFill/>
          <a:ln w="38100">
            <a:solidFill>
              <a:srgbClr val="9C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14" y="3487063"/>
            <a:ext cx="2787881" cy="253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78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95396" y="1096866"/>
                <a:ext cx="9677404" cy="2386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Какую дробь можно привести к знаменателю 50?</a:t>
                </a:r>
              </a:p>
              <a:p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D)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6" y="1096866"/>
                <a:ext cx="9677404" cy="2386872"/>
              </a:xfrm>
              <a:prstGeom prst="rect">
                <a:avLst/>
              </a:prstGeom>
              <a:blipFill>
                <a:blip r:embed="rId3"/>
                <a:stretch>
                  <a:fillRect l="-2204" t="-4604" b="-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3843396" y="2499149"/>
            <a:ext cx="775854" cy="842956"/>
          </a:xfrm>
          <a:prstGeom prst="ellipse">
            <a:avLst/>
          </a:prstGeom>
          <a:noFill/>
          <a:ln w="38100">
            <a:solidFill>
              <a:srgbClr val="9C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710245" y="4043428"/>
                <a:ext cx="3479414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4800" b="1" dirty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 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 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ru-RU" sz="4800" b="1" i="1" smtClean="0">
                        <a:solidFill>
                          <a:srgbClr val="9C141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</m:t>
                        </m:r>
                      </m:num>
                      <m:den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𝟓𝟎</m:t>
                        </m:r>
                      </m:den>
                    </m:f>
                  </m:oMath>
                </a14:m>
                <a:endParaRPr lang="ru-RU" sz="4800" dirty="0">
                  <a:solidFill>
                    <a:srgbClr val="9C1414"/>
                  </a:solidFill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245" y="4043428"/>
                <a:ext cx="3479414" cy="1159228"/>
              </a:xfrm>
              <a:prstGeom prst="rect">
                <a:avLst/>
              </a:prstGeom>
              <a:blipFill>
                <a:blip r:embed="rId4"/>
                <a:stretch>
                  <a:fillRect l="-8070" b="-11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381" y="3635541"/>
            <a:ext cx="2787881" cy="253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74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27399" y="885639"/>
                <a:ext cx="9973303" cy="2048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6.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Сравните дроби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  <a:p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  <m:r>
                      <a:rPr lang="ru-RU" sz="32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  <m:r>
                      <a:rPr lang="ru-RU" sz="32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399" y="885639"/>
                <a:ext cx="9973303" cy="2048318"/>
              </a:xfrm>
              <a:prstGeom prst="rect">
                <a:avLst/>
              </a:prstGeom>
              <a:blipFill>
                <a:blip r:embed="rId3"/>
                <a:stretch>
                  <a:fillRect l="-2139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4391891" y="1998147"/>
            <a:ext cx="775854" cy="842956"/>
          </a:xfrm>
          <a:prstGeom prst="ellipse">
            <a:avLst/>
          </a:prstGeom>
          <a:noFill/>
          <a:ln w="38100">
            <a:solidFill>
              <a:srgbClr val="9C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227399" y="3440994"/>
                <a:ext cx="684835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НОК (15; 10) = 30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399" y="3440994"/>
                <a:ext cx="6848350" cy="1159228"/>
              </a:xfrm>
              <a:prstGeom prst="rect">
                <a:avLst/>
              </a:prstGeom>
              <a:blipFill>
                <a:blip r:embed="rId4"/>
                <a:stretch>
                  <a:fillRect r="-2224" b="-10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flipV="1">
            <a:off x="1227399" y="3311236"/>
            <a:ext cx="615256" cy="415637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723690" y="3311236"/>
            <a:ext cx="615256" cy="415637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7259" y="3063715"/>
            <a:ext cx="412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23690" y="3049860"/>
            <a:ext cx="412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3136340" y="4932959"/>
                <a:ext cx="912429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4000" b="1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𝟐𝟏</m:t>
                          </m:r>
                        </m:num>
                        <m:den>
                          <m:r>
                            <a:rPr lang="ru-RU" sz="4000" b="1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340" y="4932959"/>
                <a:ext cx="912429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1353584" y="4932959"/>
                <a:ext cx="912429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4000" b="1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ru-RU" sz="4000" b="1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584" y="4932959"/>
                <a:ext cx="912429" cy="1248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2266013" y="5147786"/>
                <a:ext cx="7857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013" y="5147786"/>
                <a:ext cx="78579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5004212" y="4932959"/>
                <a:ext cx="219444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4000" b="1" i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000" b="1" i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den>
                      </m:f>
                      <m:r>
                        <a:rPr lang="ru-RU" sz="4000" b="1" dirty="0">
                          <a:solidFill>
                            <a:srgbClr val="9C141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4000" b="1" i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ru-RU" sz="4000" b="1" i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4000" dirty="0">
                  <a:solidFill>
                    <a:srgbClr val="9C1414"/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212" y="4932959"/>
                <a:ext cx="2194447" cy="1248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/>
          <a:srcRect l="51325" t="14596" r="1810" b="57030"/>
          <a:stretch/>
        </p:blipFill>
        <p:spPr>
          <a:xfrm>
            <a:off x="8265780" y="3311235"/>
            <a:ext cx="3156595" cy="26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7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4" grpId="0"/>
      <p:bldP spid="15" grpId="0"/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2746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0511" y="857741"/>
                <a:ext cx="11937666" cy="3802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Приведите дроби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к знаменателю 35.  </a:t>
                </a:r>
              </a:p>
              <a:p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11" y="857741"/>
                <a:ext cx="11937666" cy="3802451"/>
              </a:xfrm>
              <a:prstGeom prst="rect">
                <a:avLst/>
              </a:prstGeom>
              <a:blipFill>
                <a:blip r:embed="rId3"/>
                <a:stretch>
                  <a:fillRect l="-1788" r="-3064" b="-25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/>
          <p:cNvSpPr/>
          <p:nvPr/>
        </p:nvSpPr>
        <p:spPr>
          <a:xfrm>
            <a:off x="4810834" y="2067646"/>
            <a:ext cx="775854" cy="842956"/>
          </a:xfrm>
          <a:prstGeom prst="ellipse">
            <a:avLst/>
          </a:prstGeom>
          <a:noFill/>
          <a:ln w="38100">
            <a:solidFill>
              <a:srgbClr val="9C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510548" y="4993463"/>
                <a:ext cx="6822252" cy="117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ru-RU" sz="4800" b="1" dirty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∙ </m:t>
                        </m:r>
                        <m: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∙ 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ru-RU" sz="4800" b="1" i="1" smtClean="0">
                        <a:solidFill>
                          <a:srgbClr val="9C141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ru-RU" sz="4800" b="1" dirty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8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∙ 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 </m:t>
                        </m:r>
                        <m:r>
                          <a:rPr lang="ru-RU" sz="4800" b="1" i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ru-RU" sz="4800" b="1" i="1" smtClean="0">
                        <a:solidFill>
                          <a:srgbClr val="9C141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</m:t>
                        </m:r>
                      </m:num>
                      <m:den>
                        <m:r>
                          <a:rPr lang="ru-RU" sz="48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endParaRPr lang="ru-RU" sz="4800" dirty="0">
                  <a:solidFill>
                    <a:srgbClr val="9C141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548" y="4993463"/>
                <a:ext cx="6822252" cy="1170192"/>
              </a:xfrm>
              <a:prstGeom prst="rect">
                <a:avLst/>
              </a:prstGeom>
              <a:blipFill>
                <a:blip r:embed="rId4"/>
                <a:stretch>
                  <a:fillRect l="-4111" b="-11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63" y="2067646"/>
            <a:ext cx="3439847" cy="299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69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2dd84dddba1cff57c2bbbc953eef5e4fd1c06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10479</TotalTime>
  <Words>232</Words>
  <Application>Microsoft Office PowerPoint</Application>
  <PresentationFormat>Широкоэкранный</PresentationFormat>
  <Paragraphs>86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718</cp:revision>
  <dcterms:created xsi:type="dcterms:W3CDTF">2020-08-26T00:15:27Z</dcterms:created>
  <dcterms:modified xsi:type="dcterms:W3CDTF">2020-10-19T03:28:14Z</dcterms:modified>
</cp:coreProperties>
</file>