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98" r:id="rId3"/>
    <p:sldId id="295" r:id="rId4"/>
    <p:sldId id="283" r:id="rId5"/>
    <p:sldId id="297" r:id="rId6"/>
    <p:sldId id="293" r:id="rId7"/>
    <p:sldId id="290" r:id="rId8"/>
    <p:sldId id="296" r:id="rId9"/>
    <p:sldId id="274" r:id="rId10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414"/>
    <a:srgbClr val="1F169A"/>
    <a:srgbClr val="5A2781"/>
    <a:srgbClr val="200AA6"/>
    <a:srgbClr val="FF99FF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2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607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94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57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75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256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5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2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Relationship Id="rId9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573936" y="3314804"/>
            <a:ext cx="6988172" cy="187647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60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60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6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60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РЕШЕНИЕ ЗАДАЧ</a:t>
            </a:r>
            <a:endParaRPr lang="ru-RU" sz="6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65054" y="3158244"/>
            <a:ext cx="595744" cy="219319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39336" y="513132"/>
            <a:ext cx="575036" cy="710988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4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7144" y="1277979"/>
            <a:ext cx="921016" cy="33352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0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0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4193" y="2607674"/>
            <a:ext cx="3155233" cy="329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2" y="2441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 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2298" y="885932"/>
                <a:ext cx="11418276" cy="5889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241. 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Сравните дроби:</a:t>
                </a:r>
              </a:p>
              <a:p>
                <a:r>
                  <a:rPr lang="ru-RU" sz="4400" b="1" dirty="0" smtClean="0">
                    <a:solidFill>
                      <a:srgbClr val="0070C0"/>
                    </a:solidFill>
                  </a:rPr>
                  <a:t>1)</a:t>
                </a:r>
                <a:r>
                  <a:rPr lang="ru-RU" sz="44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:r>
                  <a:rPr lang="ru-RU" sz="4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2)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ru-RU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ru-RU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𝟒𝟓</m:t>
                    </m:r>
                  </m:oMath>
                </a14:m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ru-RU" sz="4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ru-RU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ru-RU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ru-RU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𝟓𝟔</m:t>
                    </m:r>
                  </m:oMath>
                </a14:m>
                <a:endParaRPr lang="ru-RU" sz="4400" b="1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ru-RU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4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3)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ru-RU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𝟒𝟏</m:t>
                        </m:r>
                      </m:num>
                      <m:den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𝟕𝟓</m:t>
                        </m:r>
                      </m:den>
                    </m:f>
                  </m:oMath>
                </a14:m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</a:t>
                </a:r>
                <a:r>
                  <a:rPr lang="ru-RU" sz="4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4)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𝟐𝟔</m:t>
                        </m:r>
                      </m:den>
                    </m:f>
                  </m:oMath>
                </a14:m>
                <a:r>
                  <a:rPr lang="ru-RU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𝟑𝟗</m:t>
                        </m:r>
                      </m:den>
                    </m:f>
                  </m:oMath>
                </a14:m>
                <a:endParaRPr lang="ru-RU" sz="4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4400" b="1" i="0" smtClean="0">
                        <a:latin typeface="Cambria Math" panose="02040503050406030204" pitchFamily="18" charset="0"/>
                      </a:rPr>
                      <m:t>НОК</m:t>
                    </m:r>
                    <m:d>
                      <m:dPr>
                        <m:ctrlPr>
                          <a:rPr lang="ru-RU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ru-RU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𝟕𝟓</m:t>
                    </m:r>
                  </m:oMath>
                </a14:m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ru-RU" sz="4400" b="1">
                        <a:latin typeface="Cambria Math" panose="02040503050406030204" pitchFamily="18" charset="0"/>
                      </a:rPr>
                      <m:t>НОК</m:t>
                    </m:r>
                    <m:d>
                      <m:d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𝟑𝟗</m:t>
                        </m:r>
                      </m:e>
                    </m:d>
                    <m:r>
                      <a:rPr lang="ru-RU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𝟕𝟖</m:t>
                    </m:r>
                  </m:oMath>
                </a14:m>
                <a:endParaRPr lang="ru-RU" sz="4400" b="1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ru-RU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ru-RU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ru-RU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>
                            <a:latin typeface="Cambria Math" panose="02040503050406030204" pitchFamily="18" charset="0"/>
                          </a:rPr>
                          <m:t>𝟒𝟏</m:t>
                        </m:r>
                      </m:num>
                      <m:den>
                        <m:r>
                          <a:rPr lang="ru-RU" sz="4800" b="1">
                            <a:latin typeface="Cambria Math" panose="02040503050406030204" pitchFamily="18" charset="0"/>
                          </a:rPr>
                          <m:t>𝟕𝟓</m:t>
                        </m:r>
                      </m:den>
                    </m:f>
                  </m:oMath>
                </a14:m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</a:t>
                </a:r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𝟕𝟖</m:t>
                        </m:r>
                      </m:den>
                    </m:f>
                    <m:r>
                      <a:rPr lang="ru-RU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ru-RU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𝟕𝟖</m:t>
                        </m:r>
                      </m:den>
                    </m:f>
                  </m:oMath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98" y="885932"/>
                <a:ext cx="11418276" cy="5889561"/>
              </a:xfrm>
              <a:prstGeom prst="rect">
                <a:avLst/>
              </a:prstGeom>
              <a:blipFill>
                <a:blip r:embed="rId3"/>
                <a:stretch>
                  <a:fillRect l="-2136" t="-15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5267739" y="1709530"/>
            <a:ext cx="39757" cy="485029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914400" y="3717235"/>
            <a:ext cx="616226" cy="35780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097954" y="3717235"/>
            <a:ext cx="616226" cy="35780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5969" y="334955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3</a:t>
            </a:r>
            <a:endParaRPr lang="ru-RU" sz="36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7634696" y="3717235"/>
            <a:ext cx="616226" cy="357808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7954" y="334955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34696" y="334955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</a:t>
            </a:r>
            <a:endParaRPr lang="ru-RU" sz="36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867" y="1074028"/>
            <a:ext cx="2948140" cy="300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10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0679" y="809217"/>
                <a:ext cx="11461514" cy="1785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242.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Какая дробь ближе к 1:</a:t>
                </a:r>
              </a:p>
              <a:p>
                <a:r>
                  <a:rPr lang="ru-RU" sz="4800" b="1" dirty="0" smtClean="0"/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или</a:t>
                </a:r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или</a:t>
                </a:r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ru-RU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или</a:t>
                </a:r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79" y="809217"/>
                <a:ext cx="11461514" cy="1785745"/>
              </a:xfrm>
              <a:prstGeom prst="rect">
                <a:avLst/>
              </a:prstGeom>
              <a:blipFill>
                <a:blip r:embed="rId2"/>
                <a:stretch>
                  <a:fillRect l="-2447" t="-6143" b="-88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03857" y="2775270"/>
                <a:ext cx="3212739" cy="1170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· 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или</a:t>
                </a:r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ru-RU" sz="4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ru-RU" sz="4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57" y="2775270"/>
                <a:ext cx="3212739" cy="1170192"/>
              </a:xfrm>
              <a:prstGeom prst="rect">
                <a:avLst/>
              </a:prstGeom>
              <a:blipFill>
                <a:blip r:embed="rId3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90099" y="4259588"/>
                <a:ext cx="2254143" cy="1202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ru-RU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4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&lt;</a:t>
                </a:r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99" y="4259588"/>
                <a:ext cx="2254143" cy="1202252"/>
              </a:xfrm>
              <a:prstGeom prst="rect">
                <a:avLst/>
              </a:prstGeom>
              <a:blipFill>
                <a:blip r:embed="rId4"/>
                <a:stretch>
                  <a:fillRect b="-1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961448" y="2827883"/>
                <a:ext cx="3212739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· 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или</a:t>
                </a:r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448" y="2827883"/>
                <a:ext cx="3212739" cy="1159228"/>
              </a:xfrm>
              <a:prstGeom prst="rect">
                <a:avLst/>
              </a:prstGeom>
              <a:blipFill>
                <a:blip r:embed="rId5"/>
                <a:stretch>
                  <a:fillRect b="-4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961448" y="4259588"/>
                <a:ext cx="2254143" cy="1159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𝟓𝟒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𝟔𝟑</m:t>
                        </m:r>
                      </m:den>
                    </m:f>
                  </m:oMath>
                </a14:m>
                <a:r>
                  <a:rPr lang="ru-RU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&lt;</a:t>
                </a:r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𝟓𝟔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𝟔𝟑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448" y="4259588"/>
                <a:ext cx="2254143" cy="1159485"/>
              </a:xfrm>
              <a:prstGeom prst="rect">
                <a:avLst/>
              </a:prstGeom>
              <a:blipFill>
                <a:blip r:embed="rId6"/>
                <a:stretch>
                  <a:fillRect b="-1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8229132" y="2864619"/>
                <a:ext cx="3453189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· 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ru-RU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ru-RU" sz="4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800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48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ru-RU" sz="4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132" y="2864619"/>
                <a:ext cx="3453189" cy="1159228"/>
              </a:xfrm>
              <a:prstGeom prst="rect">
                <a:avLst/>
              </a:prstGeom>
              <a:blipFill>
                <a:blip r:embed="rId7"/>
                <a:stretch>
                  <a:fillRect b="-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8368280" y="4293504"/>
                <a:ext cx="2254143" cy="1159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𝟖𝟏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𝟗𝟎</m:t>
                        </m:r>
                      </m:den>
                    </m:f>
                  </m:oMath>
                </a14:m>
                <a:r>
                  <a:rPr lang="ru-RU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&lt;</a:t>
                </a:r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𝟖𝟓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𝟗𝟎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280" y="4293504"/>
                <a:ext cx="2254143" cy="1159485"/>
              </a:xfrm>
              <a:prstGeom prst="rect">
                <a:avLst/>
              </a:prstGeom>
              <a:blipFill>
                <a:blip r:embed="rId8"/>
                <a:stretch>
                  <a:fillRect b="-14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/>
          <p:nvPr/>
        </p:nvCxnSpPr>
        <p:spPr>
          <a:xfrm>
            <a:off x="3727508" y="1787996"/>
            <a:ext cx="23028" cy="4394143"/>
          </a:xfrm>
          <a:prstGeom prst="line">
            <a:avLst/>
          </a:prstGeom>
          <a:ln w="5715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569876" y="1787996"/>
            <a:ext cx="68201" cy="4394143"/>
          </a:xfrm>
          <a:prstGeom prst="line">
            <a:avLst/>
          </a:prstGeom>
          <a:ln w="5715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938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2" y="2613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0823" y="687124"/>
                <a:ext cx="11347939" cy="162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244. 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Запишите дроби вида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 − а</m:t>
                        </m:r>
                      </m:num>
                      <m:den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а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в порядке возрастания, если а = 1,  2,  3,  4,  5,  6.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23" y="687124"/>
                <a:ext cx="11347939" cy="1621406"/>
              </a:xfrm>
              <a:prstGeom prst="rect">
                <a:avLst/>
              </a:prstGeom>
              <a:blipFill>
                <a:blip r:embed="rId3"/>
                <a:stretch>
                  <a:fillRect l="-1611"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4695" y="2457277"/>
                <a:ext cx="5556741" cy="981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ри а = 1,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95" y="2457277"/>
                <a:ext cx="5556741" cy="981615"/>
              </a:xfrm>
              <a:prstGeom prst="rect">
                <a:avLst/>
              </a:prstGeom>
              <a:blipFill>
                <a:blip r:embed="rId4"/>
                <a:stretch>
                  <a:fillRect l="-3838" b="-11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4695" y="3624281"/>
                <a:ext cx="5556741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ри а = 2,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95" y="3624281"/>
                <a:ext cx="5556741" cy="990784"/>
              </a:xfrm>
              <a:prstGeom prst="rect">
                <a:avLst/>
              </a:prstGeom>
              <a:blipFill>
                <a:blip r:embed="rId5"/>
                <a:stretch>
                  <a:fillRect l="-3838" b="-117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4695" y="4863004"/>
                <a:ext cx="5556741" cy="981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ри а = 3,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95" y="4863004"/>
                <a:ext cx="5556741" cy="981615"/>
              </a:xfrm>
              <a:prstGeom prst="rect">
                <a:avLst/>
              </a:prstGeom>
              <a:blipFill>
                <a:blip r:embed="rId6"/>
                <a:stretch>
                  <a:fillRect l="-3838" b="-11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91196" y="2457276"/>
                <a:ext cx="5556741" cy="981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ри а = 4,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196" y="2457276"/>
                <a:ext cx="5556741" cy="981615"/>
              </a:xfrm>
              <a:prstGeom prst="rect">
                <a:avLst/>
              </a:prstGeom>
              <a:blipFill>
                <a:blip r:embed="rId7"/>
                <a:stretch>
                  <a:fillRect l="-3838" b="-11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91196" y="3644579"/>
                <a:ext cx="5556741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ри а = 5,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196" y="3644579"/>
                <a:ext cx="5556741" cy="990784"/>
              </a:xfrm>
              <a:prstGeom prst="rect">
                <a:avLst/>
              </a:prstGeom>
              <a:blipFill>
                <a:blip r:embed="rId8"/>
                <a:stretch>
                  <a:fillRect l="-3838" b="-117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91195" y="4792556"/>
                <a:ext cx="5556741" cy="981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ри а = 6,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195" y="4792556"/>
                <a:ext cx="5556741" cy="981615"/>
              </a:xfrm>
              <a:prstGeom prst="rect">
                <a:avLst/>
              </a:prstGeom>
              <a:blipFill>
                <a:blip r:embed="rId9"/>
                <a:stretch>
                  <a:fillRect l="-3838" b="-11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874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8799" y="796909"/>
                <a:ext cx="11901054" cy="1480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Получившиеся дроби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000" b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000" b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0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приведём </a:t>
                </a:r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к общему </a:t>
                </a:r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числителю. </a:t>
                </a:r>
                <a:r>
                  <a:rPr lang="ru-RU" sz="32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НОК (6; 5; 4; 3; 2; 1) = 2² </a:t>
                </a:r>
                <a:r>
                  <a:rPr lang="ru-RU" sz="32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· </a:t>
                </a:r>
                <a:r>
                  <a:rPr lang="ru-RU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ru-RU" sz="32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· </a:t>
                </a:r>
                <a:r>
                  <a:rPr lang="ru-RU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= </a:t>
                </a:r>
                <a:r>
                  <a:rPr lang="ru-RU" sz="32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99" y="796909"/>
                <a:ext cx="11901054" cy="1480149"/>
              </a:xfrm>
              <a:prstGeom prst="rect">
                <a:avLst/>
              </a:prstGeom>
              <a:blipFill>
                <a:blip r:embed="rId3"/>
                <a:stretch>
                  <a:fillRect l="-1280" b="-127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56615" y="2074081"/>
                <a:ext cx="11485422" cy="3042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m:rPr>
                            <m:nor/>
                          </m:rPr>
                          <a:rPr lang="ru-RU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44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0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ru-RU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0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𝟒𝟖</m:t>
                        </m:r>
                      </m:den>
                    </m:f>
                  </m:oMath>
                </a14:m>
                <a:r>
                  <a:rPr lang="ru-RU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0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𝟕𝟓</m:t>
                        </m:r>
                      </m:den>
                    </m:f>
                  </m:oMath>
                </a14:m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0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𝟏𝟐𝟎</m:t>
                        </m:r>
                      </m:den>
                    </m:f>
                  </m:oMath>
                </a14:m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0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𝟐𝟏𝟎</m:t>
                        </m:r>
                      </m:den>
                    </m:f>
                  </m:oMath>
                </a14:m>
                <a:r>
                  <a:rPr lang="ru-RU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0" smtClean="0">
                            <a:solidFill>
                              <a:srgbClr val="9C1414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𝟒𝟖𝟎</m:t>
                        </m:r>
                      </m:den>
                    </m:f>
                  </m:oMath>
                </a14:m>
                <a:r>
                  <a:rPr lang="ru-RU" sz="4400" dirty="0" smtClean="0"/>
                  <a:t>.</a:t>
                </a:r>
                <a:endParaRPr lang="ru-RU" sz="4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15" y="2074081"/>
                <a:ext cx="11485422" cy="3042115"/>
              </a:xfrm>
              <a:prstGeom prst="rect">
                <a:avLst/>
              </a:prstGeom>
              <a:blipFill>
                <a:blip r:embed="rId4"/>
                <a:stretch>
                  <a:fillRect r="-6101" b="-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1291062" y="5147774"/>
                <a:ext cx="6564466" cy="1378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9C141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>
                              <a:solidFill>
                                <a:srgbClr val="9C1414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400" b="1">
                              <a:solidFill>
                                <a:srgbClr val="9C1414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ru-RU" sz="4400" b="1" i="1">
                          <a:solidFill>
                            <a:srgbClr val="9C141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9C141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>
                              <a:solidFill>
                                <a:srgbClr val="9C1414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4400" b="1">
                              <a:solidFill>
                                <a:srgbClr val="9C1414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ru-RU" sz="4400" b="1" i="1">
                          <a:solidFill>
                            <a:srgbClr val="9C141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9C141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>
                              <a:solidFill>
                                <a:srgbClr val="9C1414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ru-RU" sz="4400" b="1">
                              <a:solidFill>
                                <a:srgbClr val="9C1414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ru-RU" sz="4400" b="1" i="1">
                          <a:solidFill>
                            <a:srgbClr val="9C141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9C141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>
                              <a:solidFill>
                                <a:srgbClr val="9C1414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4400" b="1">
                              <a:solidFill>
                                <a:srgbClr val="9C1414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4400" b="1" i="1">
                          <a:solidFill>
                            <a:srgbClr val="9C141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9C141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>
                              <a:solidFill>
                                <a:srgbClr val="9C1414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ru-RU" sz="4400" b="1">
                              <a:solidFill>
                                <a:srgbClr val="9C1414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ru-RU" sz="4400" b="1" i="1">
                          <a:solidFill>
                            <a:srgbClr val="9C141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9C141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1">
                              <a:solidFill>
                                <a:srgbClr val="9C1414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ru-RU" sz="4400" b="1">
                              <a:solidFill>
                                <a:srgbClr val="9C1414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4400" dirty="0">
                  <a:solidFill>
                    <a:srgbClr val="9C141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062" y="5147774"/>
                <a:ext cx="6564466" cy="13784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24" y="3554230"/>
            <a:ext cx="3775782" cy="21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69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2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 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2298" y="885932"/>
                <a:ext cx="11418276" cy="589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249. 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Сравните дроби, запишите результаты, используя знаки « </a:t>
                </a:r>
                <a:r>
                  <a:rPr lang="ru-RU" sz="40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</a:t>
                </a:r>
                <a:r>
                  <a:rPr lang="ru-RU" sz="36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» или « </a:t>
                </a:r>
                <a:r>
                  <a:rPr lang="ru-RU" sz="4000" b="1" dirty="0" smtClean="0">
                    <a:solidFill>
                      <a:srgbClr val="9C141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&lt;</a:t>
                </a:r>
                <a:r>
                  <a:rPr lang="ru-RU" sz="3600" b="1" dirty="0" smtClean="0">
                    <a:solidFill>
                      <a:srgbClr val="9C141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»:</a:t>
                </a:r>
              </a:p>
              <a:p>
                <a:r>
                  <a:rPr lang="ru-RU" sz="4400" b="1" dirty="0" smtClean="0">
                    <a:solidFill>
                      <a:srgbClr val="0070C0"/>
                    </a:solidFill>
                  </a:rPr>
                  <a:t>1)</a:t>
                </a:r>
                <a:r>
                  <a:rPr lang="ru-RU" sz="44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ru-RU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</a:t>
                </a:r>
                <a:r>
                  <a:rPr lang="ru-RU" sz="4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2)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ru-RU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ru-RU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4400" b="1" dirty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ru-RU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4400" b="1" dirty="0">
                    <a:solidFill>
                      <a:srgbClr val="9C141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&lt;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ru-RU" sz="4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</a:p>
              <a:p>
                <a:r>
                  <a:rPr lang="ru-RU" sz="4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3)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ru-RU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ru-RU" sz="4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4)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𝟐𝟗</m:t>
                        </m:r>
                      </m:den>
                    </m:f>
                  </m:oMath>
                </a14:m>
                <a:r>
                  <a:rPr lang="ru-RU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ru-RU" sz="4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ru-RU" sz="4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ru-RU" sz="4400" b="1" i="1"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ru-RU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4400" b="1" dirty="0">
                    <a:solidFill>
                      <a:srgbClr val="9C141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&lt;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𝟐𝟗</m:t>
                        </m:r>
                      </m:den>
                    </m:f>
                  </m:oMath>
                </a14:m>
                <a:r>
                  <a:rPr lang="ru-RU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4400" b="1" dirty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ru-RU" sz="4400" b="1">
                            <a:latin typeface="Cambria Math" panose="02040503050406030204" pitchFamily="18" charset="0"/>
                          </a:rPr>
                          <m:t>𝟐𝟗</m:t>
                        </m:r>
                      </m:den>
                    </m:f>
                  </m:oMath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98" y="885932"/>
                <a:ext cx="11418276" cy="5891356"/>
              </a:xfrm>
              <a:prstGeom prst="rect">
                <a:avLst/>
              </a:prstGeom>
              <a:blipFill>
                <a:blip r:embed="rId3"/>
                <a:stretch>
                  <a:fillRect l="-2136" t="-1551" b="-15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5314" t="23575" r="2661" b="57669"/>
          <a:stretch/>
        </p:blipFill>
        <p:spPr>
          <a:xfrm>
            <a:off x="3619784" y="2140528"/>
            <a:ext cx="4316172" cy="22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11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2" y="2553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036" y="897221"/>
            <a:ext cx="577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46388" y="1543552"/>
                <a:ext cx="3934695" cy="514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9C14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Образец: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ru-RU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 · 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800" b="1" i="1" dirty="0" smtClean="0">
                  <a:latin typeface="Cambria Math" panose="02040503050406030204" pitchFamily="18" charset="0"/>
                </a:endParaRPr>
              </a:p>
              <a:p>
                <a:r>
                  <a:rPr lang="ru-RU" sz="48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ru-RU" sz="4800" b="1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ru-RU" sz="4800" b="1" dirty="0" smtClean="0"/>
                  <a:t> </a:t>
                </a:r>
                <a:endParaRPr lang="ru-RU" sz="4800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ru-RU" sz="4000" b="1" i="1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ru-RU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000" b="1" i="1" smtClean="0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388" y="1543552"/>
                <a:ext cx="3934695" cy="5140061"/>
              </a:xfrm>
              <a:prstGeom prst="rect">
                <a:avLst/>
              </a:prstGeom>
              <a:blipFill>
                <a:blip r:embed="rId3"/>
                <a:stretch>
                  <a:fillRect l="-5418" t="-2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703101" y="2158720"/>
                <a:ext cx="3726877" cy="4524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800" b="1" dirty="0" smtClean="0"/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ru-RU" sz="48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ru-RU" sz="4800" dirty="0" smtClean="0"/>
              </a:p>
              <a:p>
                <a:r>
                  <a:rPr lang="ru-RU" sz="4800" b="1" dirty="0" smtClean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 · 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 · 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ru-RU" sz="48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ru-RU" sz="4800" dirty="0"/>
              </a:p>
              <a:p>
                <a:r>
                  <a:rPr lang="ru-RU" sz="4800" b="1" dirty="0" smtClean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ru-RU" sz="48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ru-RU" sz="48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4000" b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ru-RU" sz="40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ru-RU" sz="4000" b="1" dirty="0" smtClean="0">
                  <a:latin typeface="Cambria Math" panose="02040503050406030204" pitchFamily="18" charset="0"/>
                </a:endParaRPr>
              </a:p>
              <a:p>
                <a:r>
                  <a:rPr lang="ru-RU" sz="4000" b="1" dirty="0" smtClean="0"/>
                  <a:t>    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ru-RU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40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101" y="2158720"/>
                <a:ext cx="3726877" cy="4524893"/>
              </a:xfrm>
              <a:prstGeom prst="rect">
                <a:avLst/>
              </a:prstGeom>
              <a:blipFill>
                <a:blip r:embed="rId4"/>
                <a:stretch>
                  <a:fillRect l="-7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72" y="1058378"/>
            <a:ext cx="3587819" cy="365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91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2" y="-75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9865" y="885932"/>
                <a:ext cx="7795208" cy="1170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ru-RU" sz="48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ru-RU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ru-RU" sz="48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65" y="885932"/>
                <a:ext cx="7795208" cy="1170449"/>
              </a:xfrm>
              <a:prstGeom prst="rect">
                <a:avLst/>
              </a:prstGeom>
              <a:blipFill>
                <a:blip r:embed="rId3"/>
                <a:stretch>
                  <a:fillRect l="-2737" b="-7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82035" y="2102629"/>
                <a:ext cx="3395434" cy="3479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ru-RU" sz="48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ru-RU" sz="4800" b="1" dirty="0" smtClean="0"/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  <m:r>
                      <a:rPr lang="ru-RU" sz="48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endParaRPr lang="ru-RU" sz="4800" b="1" dirty="0" smtClean="0">
                  <a:latin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ru-RU" sz="40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4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35" y="2102629"/>
                <a:ext cx="3395434" cy="34796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57616" y="2056381"/>
                <a:ext cx="3395434" cy="3479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ru-RU" sz="48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4800" b="1" dirty="0" smtClean="0"/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ru-RU" sz="48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4800" b="1" dirty="0" smtClean="0">
                  <a:latin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ru-RU" sz="40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0" smtClean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ru-RU" sz="4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𝟐𝟖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616" y="2056381"/>
                <a:ext cx="3395434" cy="34792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018" y="994097"/>
            <a:ext cx="3152774" cy="15049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l="51325" t="14596" r="1810" b="57030"/>
          <a:stretch/>
        </p:blipFill>
        <p:spPr>
          <a:xfrm>
            <a:off x="8853050" y="2814664"/>
            <a:ext cx="2965742" cy="240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83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6783" y="2348837"/>
            <a:ext cx="64061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</a:p>
          <a:p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СТРАНИЦЕ 46 </a:t>
            </a:r>
          </a:p>
          <a:p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256, № 257, №258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76" y="1271155"/>
            <a:ext cx="3830692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806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e665517a1c19f85d4bd698ca85bdd68adaab21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10132</TotalTime>
  <Words>132</Words>
  <Application>Microsoft Office PowerPoint</Application>
  <PresentationFormat>Широкоэкранный</PresentationFormat>
  <Paragraphs>77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686</cp:revision>
  <dcterms:created xsi:type="dcterms:W3CDTF">2020-08-26T00:15:27Z</dcterms:created>
  <dcterms:modified xsi:type="dcterms:W3CDTF">2020-10-20T17:22:48Z</dcterms:modified>
</cp:coreProperties>
</file>