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81" r:id="rId3"/>
    <p:sldId id="282" r:id="rId4"/>
    <p:sldId id="283" r:id="rId5"/>
    <p:sldId id="284" r:id="rId6"/>
    <p:sldId id="290" r:id="rId7"/>
    <p:sldId id="286" r:id="rId8"/>
    <p:sldId id="285" r:id="rId9"/>
    <p:sldId id="287" r:id="rId10"/>
    <p:sldId id="288" r:id="rId11"/>
    <p:sldId id="289" r:id="rId12"/>
    <p:sldId id="274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1953" y="2857320"/>
            <a:ext cx="6189503" cy="243047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 И ТЕСТОВ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2276" y="2857320"/>
            <a:ext cx="595744" cy="22878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6" y="1156956"/>
            <a:ext cx="1123624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389" y="2611009"/>
            <a:ext cx="3913501" cy="31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06" y="844421"/>
            <a:ext cx="1019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чисел 8 и 10.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327" y="2024224"/>
            <a:ext cx="3574473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= 2 · 2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1746" y="2811640"/>
            <a:ext cx="1995054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= 2 · 5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0526" y="2422086"/>
            <a:ext cx="4140165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(8, 10) = 2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40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>
            <a:off x="4876800" y="2285834"/>
            <a:ext cx="1013726" cy="397862"/>
          </a:xfrm>
          <a:prstGeom prst="straightConnector1">
            <a:avLst/>
          </a:prstGeom>
          <a:ln w="38100">
            <a:solidFill>
              <a:srgbClr val="9C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876800" y="2809054"/>
            <a:ext cx="1013726" cy="272504"/>
          </a:xfrm>
          <a:prstGeom prst="straightConnector1">
            <a:avLst/>
          </a:prstGeom>
          <a:ln w="38100">
            <a:solidFill>
              <a:srgbClr val="9C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089564" y="1759527"/>
            <a:ext cx="734291" cy="50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7306" y="3884393"/>
            <a:ext cx="11078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любые натуральные числа. На которое из данных ниже чисел выражение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+ 8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делится без остатка?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676631" y="5241180"/>
            <a:ext cx="734291" cy="50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9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653" y="993034"/>
            <a:ext cx="1110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натуральные числа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делящиеся друг на друга, если НОК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360, 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20.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07" y="3095983"/>
            <a:ext cx="5619510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· НОД </a:t>
            </a:r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707" y="3934824"/>
            <a:ext cx="514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· НОД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532" y="4736439"/>
            <a:ext cx="471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· 20 =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7 200 = 40 · 180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707" y="2204821"/>
            <a:ext cx="7739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 80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18; 20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 20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 180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94764" y="2658766"/>
            <a:ext cx="1593272" cy="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690" y="3095983"/>
            <a:ext cx="2784765" cy="35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2489" y="2193313"/>
            <a:ext cx="68995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задачу № 145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полное решение задачи и заполнить таблицу.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4" y="1472876"/>
            <a:ext cx="3923345" cy="4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385" y="936550"/>
            <a:ext cx="852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простых делителей у числа 32?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385" y="1585740"/>
            <a:ext cx="637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Выпишем все делители числа 32: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10329"/>
              </p:ext>
            </p:extLst>
          </p:nvPr>
        </p:nvGraphicFramePr>
        <p:xfrm>
          <a:off x="871345" y="2352783"/>
          <a:ext cx="1046018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731">
                  <a:extLst>
                    <a:ext uri="{9D8B030D-6E8A-4147-A177-3AD203B41FA5}">
                      <a16:colId xmlns:a16="http://schemas.microsoft.com/office/drawing/2014/main" val="383144357"/>
                    </a:ext>
                  </a:extLst>
                </a:gridCol>
                <a:gridCol w="1338075">
                  <a:extLst>
                    <a:ext uri="{9D8B030D-6E8A-4147-A177-3AD203B41FA5}">
                      <a16:colId xmlns:a16="http://schemas.microsoft.com/office/drawing/2014/main" val="604431332"/>
                    </a:ext>
                  </a:extLst>
                </a:gridCol>
                <a:gridCol w="1338075">
                  <a:extLst>
                    <a:ext uri="{9D8B030D-6E8A-4147-A177-3AD203B41FA5}">
                      <a16:colId xmlns:a16="http://schemas.microsoft.com/office/drawing/2014/main" val="2431354854"/>
                    </a:ext>
                  </a:extLst>
                </a:gridCol>
                <a:gridCol w="1338075">
                  <a:extLst>
                    <a:ext uri="{9D8B030D-6E8A-4147-A177-3AD203B41FA5}">
                      <a16:colId xmlns:a16="http://schemas.microsoft.com/office/drawing/2014/main" val="15389116"/>
                    </a:ext>
                  </a:extLst>
                </a:gridCol>
                <a:gridCol w="1338075">
                  <a:extLst>
                    <a:ext uri="{9D8B030D-6E8A-4147-A177-3AD203B41FA5}">
                      <a16:colId xmlns:a16="http://schemas.microsoft.com/office/drawing/2014/main" val="1836245535"/>
                    </a:ext>
                  </a:extLst>
                </a:gridCol>
                <a:gridCol w="1338075">
                  <a:extLst>
                    <a:ext uri="{9D8B030D-6E8A-4147-A177-3AD203B41FA5}">
                      <a16:colId xmlns:a16="http://schemas.microsoft.com/office/drawing/2014/main" val="1710686078"/>
                    </a:ext>
                  </a:extLst>
                </a:gridCol>
                <a:gridCol w="1338075">
                  <a:extLst>
                    <a:ext uri="{9D8B030D-6E8A-4147-A177-3AD203B41FA5}">
                      <a16:colId xmlns:a16="http://schemas.microsoft.com/office/drawing/2014/main" val="2876049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Делители 32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022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2915" y="3102203"/>
            <a:ext cx="1163782" cy="2677656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2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8   2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4   2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452255" y="3227610"/>
            <a:ext cx="4116" cy="239733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0153" y="3726389"/>
            <a:ext cx="6677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= 2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2⁵</a:t>
            </a:r>
          </a:p>
          <a:p>
            <a:pPr algn="just"/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 числа 32 пять простых делителей, каждый из которых равен 2.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099" y="735354"/>
            <a:ext cx="1141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следующих чисел: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1) 45, 90, 180;       2) 25, 75, 100;        3) 30, 45, 225.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8" y="2355273"/>
            <a:ext cx="1122218" cy="1815882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2" y="2369128"/>
            <a:ext cx="1122218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526" y="2355273"/>
            <a:ext cx="1482435" cy="2677656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90   2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45   3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5   5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099" y="1705029"/>
            <a:ext cx="1028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Разложим  на множители числа 1) 45, 90, 180.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02326" y="2466109"/>
            <a:ext cx="27709" cy="1565564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64871" y="2452255"/>
            <a:ext cx="13854" cy="1939636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2945" y="2466109"/>
            <a:ext cx="27708" cy="2410691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770" y="2630031"/>
            <a:ext cx="5908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 = 3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² 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90 = 2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180 = 2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(45, 90, 180) =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 ·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 ·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180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073" y="5403273"/>
            <a:ext cx="451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НОК (25, 75, 100) = 300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7961" y="5403273"/>
            <a:ext cx="453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НОК (30, 45, 225) = 450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57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 И ПОЗНАВАТЕЛЬНО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550" y="735354"/>
            <a:ext cx="10140037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знания!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Можете ли вы представить себе миллиард?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прошло </a:t>
            </a: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миллиард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секунд нужно ждать ровно </a:t>
            </a: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года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Толщина книги в </a:t>
            </a: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миллиард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будет более </a:t>
            </a: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км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1 000 000 000</a:t>
            </a:r>
            <a:endParaRPr lang="ru-RU" sz="48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615" y="735354"/>
            <a:ext cx="11417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простых чисел среди данных чисел: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1,  2,  3,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  17,  23,  49,  64,  121,  304,  324,  1001?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13163" y="1620981"/>
            <a:ext cx="304800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39634" y="1620981"/>
            <a:ext cx="290945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65763" y="1620981"/>
            <a:ext cx="387928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1563" y="1634835"/>
            <a:ext cx="401782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17963" y="2452190"/>
            <a:ext cx="734291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98" y="2714428"/>
            <a:ext cx="6479240" cy="3963464"/>
          </a:xfrm>
          <a:prstGeom prst="rect">
            <a:avLst/>
          </a:prstGeom>
        </p:spPr>
      </p:pic>
      <p:pic>
        <p:nvPicPr>
          <p:cNvPr id="15" name="Рисунок 14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32" y="3276936"/>
            <a:ext cx="2501537" cy="29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020" y="1836305"/>
            <a:ext cx="6373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делителей у числа 72?</a:t>
            </a:r>
          </a:p>
          <a:p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0418"/>
              </p:ext>
            </p:extLst>
          </p:nvPr>
        </p:nvGraphicFramePr>
        <p:xfrm>
          <a:off x="364906" y="4571230"/>
          <a:ext cx="1124296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802">
                  <a:extLst>
                    <a:ext uri="{9D8B030D-6E8A-4147-A177-3AD203B41FA5}">
                      <a16:colId xmlns:a16="http://schemas.microsoft.com/office/drawing/2014/main" val="677131975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338855935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738292406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984600983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407704562"/>
                    </a:ext>
                  </a:extLst>
                </a:gridCol>
                <a:gridCol w="678872">
                  <a:extLst>
                    <a:ext uri="{9D8B030D-6E8A-4147-A177-3AD203B41FA5}">
                      <a16:colId xmlns:a16="http://schemas.microsoft.com/office/drawing/2014/main" val="748433624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149152177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499657306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804986416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260509743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77593442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083169304"/>
                    </a:ext>
                  </a:extLst>
                </a:gridCol>
                <a:gridCol w="851312">
                  <a:extLst>
                    <a:ext uri="{9D8B030D-6E8A-4147-A177-3AD203B41FA5}">
                      <a16:colId xmlns:a16="http://schemas.microsoft.com/office/drawing/2014/main" val="273654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Делители 72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1321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15" y="1140628"/>
            <a:ext cx="2370437" cy="27763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946073" y="3159456"/>
            <a:ext cx="817418" cy="65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75" y="824377"/>
            <a:ext cx="1141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общих делителей у чисел 6 и 16?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75" y="3448703"/>
            <a:ext cx="1141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сумму простых делителей числа 42?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63237"/>
              </p:ext>
            </p:extLst>
          </p:nvPr>
        </p:nvGraphicFramePr>
        <p:xfrm>
          <a:off x="789708" y="2089737"/>
          <a:ext cx="1052022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52">
                  <a:extLst>
                    <a:ext uri="{9D8B030D-6E8A-4147-A177-3AD203B41FA5}">
                      <a16:colId xmlns:a16="http://schemas.microsoft.com/office/drawing/2014/main" val="3395239368"/>
                    </a:ext>
                  </a:extLst>
                </a:gridCol>
                <a:gridCol w="1253704">
                  <a:extLst>
                    <a:ext uri="{9D8B030D-6E8A-4147-A177-3AD203B41FA5}">
                      <a16:colId xmlns:a16="http://schemas.microsoft.com/office/drawing/2014/main" val="172596226"/>
                    </a:ext>
                  </a:extLst>
                </a:gridCol>
                <a:gridCol w="1539930">
                  <a:extLst>
                    <a:ext uri="{9D8B030D-6E8A-4147-A177-3AD203B41FA5}">
                      <a16:colId xmlns:a16="http://schemas.microsoft.com/office/drawing/2014/main" val="3886122612"/>
                    </a:ext>
                  </a:extLst>
                </a:gridCol>
                <a:gridCol w="1644642">
                  <a:extLst>
                    <a:ext uri="{9D8B030D-6E8A-4147-A177-3AD203B41FA5}">
                      <a16:colId xmlns:a16="http://schemas.microsoft.com/office/drawing/2014/main" val="1588253168"/>
                    </a:ext>
                  </a:extLst>
                </a:gridCol>
                <a:gridCol w="1692841">
                  <a:extLst>
                    <a:ext uri="{9D8B030D-6E8A-4147-A177-3AD203B41FA5}">
                      <a16:colId xmlns:a16="http://schemas.microsoft.com/office/drawing/2014/main" val="3162515718"/>
                    </a:ext>
                  </a:extLst>
                </a:gridCol>
                <a:gridCol w="1797553">
                  <a:extLst>
                    <a:ext uri="{9D8B030D-6E8A-4147-A177-3AD203B41FA5}">
                      <a16:colId xmlns:a16="http://schemas.microsoft.com/office/drawing/2014/main" val="3091886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Делители 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40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Делители 16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20989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95600" y="1723064"/>
            <a:ext cx="568038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9708" y="4544282"/>
            <a:ext cx="1343892" cy="1815882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42    2</a:t>
            </a:r>
          </a:p>
          <a:p>
            <a:pPr marL="342900" indent="-342900">
              <a:buAutoNum type="arabicPlain" startAt="21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68582" y="4655121"/>
            <a:ext cx="41563" cy="1565566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12474" y="4853129"/>
            <a:ext cx="299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+ 3 + 7  = 12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48143" y="4333535"/>
            <a:ext cx="720437" cy="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819" y="3976316"/>
            <a:ext cx="3520007" cy="23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62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884" y="781750"/>
            <a:ext cx="1141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которое из данных чисел делится без остатка число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1 782 753?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84" y="3289085"/>
            <a:ext cx="1141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из пар чисел состоит из взаимно простых чисел?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(6;8)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(9; 25)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(12; 15)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309" y="261850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1 782 753,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8509" y="2617619"/>
            <a:ext cx="491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+ 7 + 8 + 2 + 7 + 5 + 3 = 33,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9272" y="2617619"/>
            <a:ext cx="20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 : 3 = 11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7309" y="2166745"/>
            <a:ext cx="665018" cy="1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75163" y="4205207"/>
            <a:ext cx="1537855" cy="5100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2" y="4390548"/>
            <a:ext cx="4212481" cy="21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5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884" y="810601"/>
            <a:ext cx="1141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НОД (168, 234, 60).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231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783" y="1867507"/>
            <a:ext cx="1468581" cy="2677656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168    2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84    2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42    2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21    3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7    7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62546" y="1974851"/>
            <a:ext cx="27708" cy="235212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0837" y="1898640"/>
            <a:ext cx="1641764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234    2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39    3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13    13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93674" y="1970892"/>
            <a:ext cx="31172" cy="202070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2074" y="1893961"/>
            <a:ext cx="1246908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5    5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69387" y="1974851"/>
            <a:ext cx="13853" cy="202070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610" y="4656703"/>
            <a:ext cx="2580409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= 2³ · 3 · 7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4587" y="4251337"/>
            <a:ext cx="2760517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 = 2 · 3² · 13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3699" y="4269983"/>
            <a:ext cx="2382607" cy="523220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= 2² · 3 · 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20588" y="5701275"/>
            <a:ext cx="5153885" cy="523220"/>
          </a:xfrm>
          <a:prstGeom prst="rect">
            <a:avLst/>
          </a:prstGeom>
          <a:noFill/>
          <a:ln w="28575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(168, 234, 60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 · 3 = 6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793673" y="1704110"/>
            <a:ext cx="665018" cy="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27" y="1071084"/>
            <a:ext cx="2793699" cy="28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70377ed129be6802fbd595637e0b13e0ac2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6589</TotalTime>
  <Words>836</Words>
  <Application>Microsoft Office PowerPoint</Application>
  <PresentationFormat>Широкоэкранный</PresentationFormat>
  <Paragraphs>149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473</cp:revision>
  <dcterms:created xsi:type="dcterms:W3CDTF">2020-08-26T00:15:27Z</dcterms:created>
  <dcterms:modified xsi:type="dcterms:W3CDTF">2020-10-03T09:17:46Z</dcterms:modified>
</cp:coreProperties>
</file>