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81" r:id="rId3"/>
    <p:sldId id="279" r:id="rId4"/>
    <p:sldId id="288" r:id="rId5"/>
    <p:sldId id="289" r:id="rId6"/>
    <p:sldId id="259" r:id="rId7"/>
    <p:sldId id="285" r:id="rId8"/>
    <p:sldId id="286" r:id="rId9"/>
    <p:sldId id="260" r:id="rId10"/>
    <p:sldId id="287" r:id="rId11"/>
    <p:sldId id="284" r:id="rId12"/>
    <p:sldId id="274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F682B6"/>
    <a:srgbClr val="FF99FF"/>
    <a:srgbClr val="200AA6"/>
    <a:srgbClr val="1F1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8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6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05041" y="3217471"/>
            <a:ext cx="6423653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ЗАДАЧ.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03137" y="2711251"/>
            <a:ext cx="595744" cy="21197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9336" y="513132"/>
            <a:ext cx="57503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6" y="1156956"/>
            <a:ext cx="1123624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0" y="220964"/>
            <a:ext cx="1773947" cy="1798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092" y="2433269"/>
            <a:ext cx="3417620" cy="23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746" y="1011381"/>
            <a:ext cx="10972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7, 61, 78, 83, 98, 107, 140, 149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простые, а какие составные? Разложите составные числа на простые множители.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33" y="2631902"/>
            <a:ext cx="1097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Простые числа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не более двух делителей, то есть делятся на само себя и на 1: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7, 61, 83, 107, 149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745" y="3775369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Составные числа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более двух делителей: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78, 98, 140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582" y="4405745"/>
            <a:ext cx="1454727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13   13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3418" y="4405745"/>
            <a:ext cx="1468582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7   7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4109" y="4405745"/>
            <a:ext cx="1468582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140   2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70   2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35   5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7   7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95401" y="4544648"/>
            <a:ext cx="20781" cy="15380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78383" y="4544647"/>
            <a:ext cx="20781" cy="15380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52310" y="4487949"/>
            <a:ext cx="20781" cy="19682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794" y="895713"/>
            <a:ext cx="1055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Найдите сумму всех простых делителей  числа 96.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218" y="1704109"/>
            <a:ext cx="13161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6   2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8063" y="1830806"/>
            <a:ext cx="17319" cy="28243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48322" y="2466338"/>
            <a:ext cx="508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 + 2 + 2 + 2 + 3 = 13</a:t>
            </a:r>
          </a:p>
          <a:p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8322" y="1704109"/>
            <a:ext cx="508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2⁵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322" y="3133452"/>
            <a:ext cx="232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13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6693" r="4637" b="8831"/>
          <a:stretch/>
        </p:blipFill>
        <p:spPr>
          <a:xfrm>
            <a:off x="3548322" y="3970078"/>
            <a:ext cx="4106216" cy="20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1382" y="2125425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21 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119, № 120.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59" y="1723643"/>
            <a:ext cx="3816796" cy="3894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25528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373" y="1129082"/>
            <a:ext cx="10618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Разложите на простые множители: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512;               2) 686;               3) 666;             4) 5 175.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255" y="2227465"/>
            <a:ext cx="1385454" cy="4401205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512   2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256   2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128   2     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64   2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32   2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16   2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8   2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4   2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2   2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4364" y="2227465"/>
            <a:ext cx="1717964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686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343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49   7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7   7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127" y="2224348"/>
            <a:ext cx="1530926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666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333   3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111    3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37   37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22326" y="2227465"/>
            <a:ext cx="1801092" cy="2677656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5 175   5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35   5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7   3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9   3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1 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73382" y="2327564"/>
            <a:ext cx="0" cy="4197927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072254" y="2327564"/>
            <a:ext cx="1" cy="243840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51963" y="2317983"/>
            <a:ext cx="1" cy="2079434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32563" y="2327564"/>
            <a:ext cx="10391" cy="2069853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18510" y="4497516"/>
            <a:ext cx="647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2 = 2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⁹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686 = 2 ∙ 7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 2 ∙ 7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666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= 2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5 175 = 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= 5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3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23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255283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248" y="1136434"/>
            <a:ext cx="11088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Периметр треугольника 59 см, длины его сторон простые числа. Какими будут длины  его сторон?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609" y="3260340"/>
            <a:ext cx="1041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произведение всех простых делителей 200.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3152" y="3903254"/>
            <a:ext cx="1371601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50  2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25  5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5  5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1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09789" y="3942996"/>
            <a:ext cx="13854" cy="2535382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0252" y="4718862"/>
            <a:ext cx="175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= 10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3248" y="2186539"/>
            <a:ext cx="10355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Простые числа: </a:t>
            </a:r>
            <a:r>
              <a:rPr lang="ru-RU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3, 5, 7, 11, 13, 17, 19, 23, 29, 31, 37, 41… </a:t>
            </a:r>
          </a:p>
          <a:p>
            <a:r>
              <a:rPr lang="ru-RU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13 + 17 + 29;  17 + 19 + 23;  </a:t>
            </a:r>
          </a:p>
        </p:txBody>
      </p:sp>
      <p:pic>
        <p:nvPicPr>
          <p:cNvPr id="11" name="Picture 2" descr="Смешные рисунки на тему математика | school-59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0" y="3783560"/>
            <a:ext cx="2917157" cy="27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77691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ятно 2 1"/>
          <p:cNvSpPr/>
          <p:nvPr/>
        </p:nvSpPr>
        <p:spPr>
          <a:xfrm rot="1137946">
            <a:off x="482863" y="1556733"/>
            <a:ext cx="2212370" cy="1323721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9633" y="1935465"/>
            <a:ext cx="129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2;3;5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но 2 13"/>
          <p:cNvSpPr/>
          <p:nvPr/>
        </p:nvSpPr>
        <p:spPr>
          <a:xfrm rot="20208519">
            <a:off x="52699" y="3610392"/>
            <a:ext cx="2456143" cy="1589451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19683117">
            <a:off x="340548" y="4095540"/>
            <a:ext cx="179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11;13;17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но 2 16"/>
          <p:cNvSpPr/>
          <p:nvPr/>
        </p:nvSpPr>
        <p:spPr>
          <a:xfrm rot="1137946">
            <a:off x="9149709" y="3100008"/>
            <a:ext cx="2991195" cy="156962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488925" y="3627311"/>
            <a:ext cx="198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12;34;45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225" y="921945"/>
            <a:ext cx="350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Простое дерево </a:t>
            </a:r>
            <a:endParaRPr lang="ru-RU" sz="32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015" y="976552"/>
            <a:ext cx="407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Составное дерево</a:t>
            </a:r>
            <a:endParaRPr lang="ru-RU" sz="32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но 2 18"/>
          <p:cNvSpPr/>
          <p:nvPr/>
        </p:nvSpPr>
        <p:spPr>
          <a:xfrm rot="1137946">
            <a:off x="535786" y="5191756"/>
            <a:ext cx="2644428" cy="1533105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67095" y="5647350"/>
            <a:ext cx="198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26;48;72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но 2 20"/>
          <p:cNvSpPr/>
          <p:nvPr/>
        </p:nvSpPr>
        <p:spPr>
          <a:xfrm rot="1137946">
            <a:off x="3857060" y="2815833"/>
            <a:ext cx="2881211" cy="1457671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65997" y="3224325"/>
            <a:ext cx="183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23;29;31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ятно 2 23"/>
          <p:cNvSpPr/>
          <p:nvPr/>
        </p:nvSpPr>
        <p:spPr>
          <a:xfrm rot="1137946">
            <a:off x="5763572" y="5280049"/>
            <a:ext cx="2991195" cy="156962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89860" y="5772473"/>
            <a:ext cx="198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32;44;55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ятно 2 25"/>
          <p:cNvSpPr/>
          <p:nvPr/>
        </p:nvSpPr>
        <p:spPr>
          <a:xfrm rot="1137946">
            <a:off x="8623167" y="1622751"/>
            <a:ext cx="2983347" cy="1240055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092787" y="1961211"/>
            <a:ext cx="204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40;50;70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ятно 2 27"/>
          <p:cNvSpPr/>
          <p:nvPr/>
        </p:nvSpPr>
        <p:spPr>
          <a:xfrm rot="1137946">
            <a:off x="3241439" y="5490646"/>
            <a:ext cx="2881211" cy="134373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83046" y="5772474"/>
            <a:ext cx="183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37;59;71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27" y="2447656"/>
            <a:ext cx="1526806" cy="27778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12" y="2347635"/>
            <a:ext cx="2192998" cy="29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78" y="2942649"/>
            <a:ext cx="2192998" cy="2976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38" y="3140836"/>
            <a:ext cx="1526806" cy="277784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77691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ятно 2 1"/>
          <p:cNvSpPr/>
          <p:nvPr/>
        </p:nvSpPr>
        <p:spPr>
          <a:xfrm rot="1137946">
            <a:off x="2326878" y="1826072"/>
            <a:ext cx="2335539" cy="1645923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 rot="1137946">
            <a:off x="272669" y="1783446"/>
            <a:ext cx="2456143" cy="1589451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6"/>
          <p:cNvSpPr/>
          <p:nvPr/>
        </p:nvSpPr>
        <p:spPr>
          <a:xfrm rot="1137946">
            <a:off x="8417834" y="2956301"/>
            <a:ext cx="2386092" cy="156962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631268" y="3473410"/>
            <a:ext cx="198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12;34;45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но 2 18"/>
          <p:cNvSpPr/>
          <p:nvPr/>
        </p:nvSpPr>
        <p:spPr>
          <a:xfrm rot="1137946">
            <a:off x="91286" y="3053885"/>
            <a:ext cx="2644428" cy="1533105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2 20"/>
          <p:cNvSpPr/>
          <p:nvPr/>
        </p:nvSpPr>
        <p:spPr>
          <a:xfrm rot="1137946">
            <a:off x="5803725" y="1888193"/>
            <a:ext cx="2881211" cy="1457671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2 23"/>
          <p:cNvSpPr/>
          <p:nvPr/>
        </p:nvSpPr>
        <p:spPr>
          <a:xfrm rot="1137946">
            <a:off x="7845014" y="1677358"/>
            <a:ext cx="2541643" cy="1753406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2 25"/>
          <p:cNvSpPr/>
          <p:nvPr/>
        </p:nvSpPr>
        <p:spPr>
          <a:xfrm rot="1137946">
            <a:off x="2678807" y="3066451"/>
            <a:ext cx="2731555" cy="1398695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2 27"/>
          <p:cNvSpPr/>
          <p:nvPr/>
        </p:nvSpPr>
        <p:spPr>
          <a:xfrm rot="1137946">
            <a:off x="4978867" y="2839857"/>
            <a:ext cx="2881211" cy="1457671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7489" y="2315910"/>
            <a:ext cx="129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2;3;5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54" y="3521097"/>
            <a:ext cx="183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23;29;31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676" y="3453493"/>
            <a:ext cx="183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37;59;71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1214" y="2324641"/>
            <a:ext cx="179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11;13;17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9341" y="3276304"/>
            <a:ext cx="204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40;50;70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7491" y="2315910"/>
            <a:ext cx="198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32;44;55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8324" y="2271295"/>
            <a:ext cx="198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26;48;72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225" y="921945"/>
            <a:ext cx="350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Простое дерево </a:t>
            </a:r>
            <a:endParaRPr lang="ru-RU" sz="32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8068" y="949517"/>
            <a:ext cx="407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Составное дерево</a:t>
            </a:r>
            <a:endParaRPr lang="ru-RU" sz="32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69" y="957264"/>
            <a:ext cx="10940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Найдите произведение всех простых делителей 252.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2) Найдите сумму всех простых делителей числа 374.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569" y="1911371"/>
            <a:ext cx="1707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252  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126  2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63  3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21  3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7  7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0126" y="1911371"/>
            <a:ext cx="205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374  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187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17  17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569" y="5881689"/>
            <a:ext cx="2173049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= 42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0466" y="4665972"/>
            <a:ext cx="3074628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+ 1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+ 1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725" y="2154259"/>
            <a:ext cx="3333729" cy="3044663"/>
          </a:xfrm>
          <a:prstGeom prst="rect">
            <a:avLst/>
          </a:prstGeom>
          <a:ln>
            <a:solidFill>
              <a:srgbClr val="9C1414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801090" y="2154260"/>
            <a:ext cx="13855" cy="3541187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65085" y="2154259"/>
            <a:ext cx="27836" cy="2252714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129" y="1359317"/>
            <a:ext cx="112907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ли выполнено разложение числа на простые множители: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8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2³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3²; </a:t>
            </a:r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= 4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= 4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=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= 2⁴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= 4²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3;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=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 = 6³;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= 8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7065819" y="1814946"/>
            <a:ext cx="2964872" cy="12469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95309" y="2297621"/>
            <a:ext cx="192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8742219" y="2528453"/>
            <a:ext cx="2964872" cy="12469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227127" y="2944207"/>
            <a:ext cx="192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Занимательная математика для детей 5, 6, 7 лет до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82" y="4127081"/>
            <a:ext cx="2577436" cy="17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081955"/>
            <a:ext cx="1154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Разложите на простые множители: 2 240, 2 178, 7 272, 8 049.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73" y="1729866"/>
            <a:ext cx="2258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2 240   2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1 120   2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560   2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280   2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140   2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70   2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35   5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7   7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146" y="1729866"/>
            <a:ext cx="2258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2 178    2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1 089    3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363    3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121    11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11    11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0364" y="1729866"/>
            <a:ext cx="22582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7 272   2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3 636   2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1 818   2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909   3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303   3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101   101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5637" y="1729866"/>
            <a:ext cx="2258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8 049  3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2 683  2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683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08018" y="1813969"/>
            <a:ext cx="20783" cy="38021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36027" y="1858515"/>
            <a:ext cx="62345" cy="2549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781801" y="1829714"/>
            <a:ext cx="6925" cy="27977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137074" y="1858515"/>
            <a:ext cx="27708" cy="12101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0327" y="6004984"/>
            <a:ext cx="284018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2 240 = 2⁶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5382" y="4838409"/>
            <a:ext cx="314498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2 178 = 2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11²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7284" y="4800018"/>
            <a:ext cx="335972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7 272 = 2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101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6582" y="3469594"/>
            <a:ext cx="307570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8 049 = 3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683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5703" y="6388327"/>
            <a:ext cx="3798369" cy="424480"/>
          </a:xfrm>
          <a:prstGeom prst="rect">
            <a:avLst/>
          </a:prstGeom>
        </p:spPr>
        <p:txBody>
          <a:bodyPr wrap="square"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175301" cy="7620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/>
            <a:endParaRPr lang="ru-RU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21" y="1023402"/>
            <a:ext cx="1068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При каких натуральных значениях  </a:t>
            </a:r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числа: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50 +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2) 17 +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3) 35 +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4) 10 +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разлагаются в произведение наименьшего числа множителей?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22" y="2930247"/>
            <a:ext cx="10681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 + 3 = 53 = 53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</a:t>
            </a:r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 + 9 = 59 = 59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       </a:t>
            </a:r>
          </a:p>
          <a:p>
            <a:pPr marL="514350" indent="-514350">
              <a:buAutoNum type="arabicParenR" startAt="2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 + 2 = 19 = 19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</a:t>
            </a:r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 + 6 = 23 = 23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     </a:t>
            </a:r>
          </a:p>
          <a:p>
            <a:pPr marL="514350" indent="-514350">
              <a:buAutoNum type="arabicParenR" startAt="3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35 + 2 = 37 = 37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</a:t>
            </a:r>
            <a:r>
              <a:rPr lang="en-US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35 + 6 = 41 = 41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</a:t>
            </a:r>
          </a:p>
          <a:p>
            <a:pPr marL="514350" indent="-514350">
              <a:buAutoNum type="arabicParenR" startAt="4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 + 1 = 11 = 11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</a:t>
            </a:r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 + 3 = 13 = 13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752" y="1106401"/>
            <a:ext cx="855230" cy="431454"/>
          </a:xfrm>
          <a:prstGeom prst="rect">
            <a:avLst/>
          </a:prstGeom>
          <a:solidFill>
            <a:srgbClr val="F68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5752" y="1021439"/>
            <a:ext cx="96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752" y="2457168"/>
            <a:ext cx="301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dff65e8f8eca328552386963cb07b0a0944c2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934</Words>
  <Application>Microsoft Office PowerPoint</Application>
  <PresentationFormat>Широкоэкранный</PresentationFormat>
  <Paragraphs>178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283</cp:revision>
  <dcterms:created xsi:type="dcterms:W3CDTF">2020-08-26T00:15:27Z</dcterms:created>
  <dcterms:modified xsi:type="dcterms:W3CDTF">2020-09-25T13:46:21Z</dcterms:modified>
</cp:coreProperties>
</file>