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81" r:id="rId3"/>
    <p:sldId id="279" r:id="rId4"/>
    <p:sldId id="259" r:id="rId5"/>
    <p:sldId id="285" r:id="rId6"/>
    <p:sldId id="286" r:id="rId7"/>
    <p:sldId id="265" r:id="rId8"/>
    <p:sldId id="260" r:id="rId9"/>
    <p:sldId id="284" r:id="rId10"/>
    <p:sldId id="287" r:id="rId11"/>
    <p:sldId id="280" r:id="rId12"/>
    <p:sldId id="283" r:id="rId13"/>
    <p:sldId id="274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FF99FF"/>
    <a:srgbClr val="200AA6"/>
    <a:srgbClr val="1F169A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6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66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85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68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496882"/>
            <a:ext cx="6477231" cy="113698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83070" y="2600674"/>
            <a:ext cx="6658428" cy="282545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6841">
              <a:lnSpc>
                <a:spcPts val="5907"/>
              </a:lnSpc>
            </a:pPr>
            <a:r>
              <a:rPr lang="ru-RU" sz="4000" b="1" kern="800" spc="-53" dirty="0" smtClean="0">
                <a:solidFill>
                  <a:srgbClr val="1C5686">
                    <a:satMod val="13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Разложение натуральных чисел на простые множители.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456" y="2600674"/>
            <a:ext cx="308279" cy="26779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17655" y="513132"/>
            <a:ext cx="129550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756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5" y="1156956"/>
            <a:ext cx="1419809" cy="35154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117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17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650" y="2640156"/>
            <a:ext cx="3618514" cy="288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8797" y="1324539"/>
            <a:ext cx="4506555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308 = 2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11;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308   2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154   2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77   7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11   11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54194" y="1324539"/>
            <a:ext cx="4352666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330 =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330   2 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165   3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55   5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11  11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16169" y="2217467"/>
            <a:ext cx="77988" cy="3731831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924800" y="2217467"/>
            <a:ext cx="27709" cy="3393624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 flipV="1">
            <a:off x="2231495" y="2959602"/>
            <a:ext cx="444327" cy="62709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637453" y="1753070"/>
            <a:ext cx="943734" cy="12065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8062745" y="2128286"/>
            <a:ext cx="444327" cy="47310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 flipV="1">
            <a:off x="8507072" y="1796391"/>
            <a:ext cx="331746" cy="5151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2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6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8933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2629" y="974631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частное от деления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если: </a:t>
            </a:r>
          </a:p>
          <a:p>
            <a:pPr marL="342900" indent="-34290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b =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7 ,   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490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5128" y="2880905"/>
            <a:ext cx="7744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а :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ru-RU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ru-RU" sz="2800" u="sng" dirty="0" smtClean="0"/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3 ∙ 5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280768" y="3002579"/>
            <a:ext cx="1842654" cy="2078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280768" y="3433020"/>
            <a:ext cx="1842654" cy="2078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35128" y="4072438"/>
            <a:ext cx="18980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490  2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245  5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49  7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7  7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37422" y="4165933"/>
            <a:ext cx="0" cy="1944044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36273" y="4072438"/>
            <a:ext cx="44466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: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702334" y="5070103"/>
            <a:ext cx="1842654" cy="2078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623661" y="4698182"/>
            <a:ext cx="1545035" cy="1771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249094" y="4637492"/>
            <a:ext cx="360217" cy="2385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20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333" y="790310"/>
            <a:ext cx="10940861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Найдите произведение всех простых делителей 252.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2) Найдите сумму всех простых делителей числа 374.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88638" y="2091144"/>
            <a:ext cx="2050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252  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126  2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63  3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21  3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7  7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0534" y="6057130"/>
            <a:ext cx="3726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252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729345" y="2304899"/>
            <a:ext cx="6202" cy="3542807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03273" y="2470066"/>
            <a:ext cx="2050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374  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187  187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6608619" y="2747757"/>
            <a:ext cx="16956" cy="1567299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70765" y="5586096"/>
            <a:ext cx="3128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+ 187 = 189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921" y="2470066"/>
            <a:ext cx="3626709" cy="37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21382" y="2125425"/>
            <a:ext cx="6553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21  </a:t>
            </a:r>
          </a:p>
          <a:p>
            <a:pPr algn="ctr"/>
            <a:r>
              <a:rPr lang="ru-RU" sz="4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115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116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117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37" y="1474261"/>
            <a:ext cx="3816796" cy="389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1943" y="1150196"/>
            <a:ext cx="10176164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наибольшее: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двузначное число; 2) трёхзначное простое число.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943" y="3943415"/>
            <a:ext cx="10550237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99.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19, 28, 31, 45, 53, 59, 81, 89, 104 и 156 простые, а какие составные?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036" y="2615560"/>
            <a:ext cx="9919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Наибольшее двузначное простое число.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97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036" y="3204751"/>
            <a:ext cx="99960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Наибольшее трёхзначное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простое число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997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943" y="5473033"/>
            <a:ext cx="488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Простые: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19, 31, 53, 59, 89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7061" y="5473033"/>
            <a:ext cx="5690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Составные: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28, 45, 81, 104, 156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4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54172"/>
          <a:stretch/>
        </p:blipFill>
        <p:spPr>
          <a:xfrm>
            <a:off x="434514" y="2999407"/>
            <a:ext cx="5777345" cy="23245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3059" y="1339509"/>
            <a:ext cx="110351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все простые решения двойных неравенств: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1 ) 10 &lt; х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18;      2) 27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37;    3) 23 ≤ у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19676" y="2746812"/>
            <a:ext cx="4553123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&lt; х &lt; 18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11, 13, 17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27 &lt; у &lt; 37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29, 31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23 ≤ у &lt;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34;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23, 29, 31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4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r>
              <a:rPr lang="ru-RU" sz="3200" b="1" kern="800" spc="-53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Разложение натуральных чисел на простые множители.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88873" y="1288473"/>
            <a:ext cx="2327563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= 72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588328" y="1988780"/>
            <a:ext cx="900545" cy="6927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24944" y="2022362"/>
            <a:ext cx="41564" cy="6927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16436" y="1965023"/>
            <a:ext cx="748145" cy="6927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50470" y="2676862"/>
            <a:ext cx="2382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Множитель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3453" y="2679797"/>
            <a:ext cx="2382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Множитель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16436" y="2676862"/>
            <a:ext cx="2840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4527" y="3514088"/>
            <a:ext cx="11082945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Разложение натурального числа на простые множители – это представление его в виде произведения простых множителей.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22762" y="5341407"/>
            <a:ext cx="720436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= 2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= 72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809999" y="5275699"/>
            <a:ext cx="2286000" cy="96241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414654" y="5308552"/>
            <a:ext cx="1468582" cy="8967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4" grpId="0"/>
      <p:bldP spid="15" grpId="0"/>
      <p:bldP spid="16" grpId="0" animBg="1"/>
      <p:bldP spid="21" grpId="0" animBg="1"/>
      <p:bldP spid="22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r>
              <a:rPr lang="ru-RU" sz="3200" b="1" kern="800" spc="-53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Разложение натуральных чисел на простые множители.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37854" y="1246646"/>
            <a:ext cx="9116292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Делители числа 12 – это числа 1, 2, 3, 4, 6, 12.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них 2 и 3 – простые числа.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являются простыми делителями числа 12.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6926" y="3595325"/>
            <a:ext cx="11082945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составное число представлено в виде произведения своих простых делителей, то говорят, что составное число разложено на простые множители.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= 2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5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r>
              <a:rPr lang="ru-RU" sz="3200" b="1" kern="800" spc="-53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Разложение натуральных чисел на простые множители.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1436" y="1982151"/>
            <a:ext cx="9989127" cy="37856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= 5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 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= 6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= 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= 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= 7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= 7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= 3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= 25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= 5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= 3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96146" y="3080955"/>
            <a:ext cx="1219200" cy="67665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195455" y="3003075"/>
            <a:ext cx="1884218" cy="85898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585855" y="3982633"/>
            <a:ext cx="1219200" cy="72043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087091" y="4856413"/>
            <a:ext cx="1219200" cy="72043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00599" y="1177320"/>
            <a:ext cx="2805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1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8312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r>
              <a:rPr lang="ru-RU" sz="3200" b="1" kern="800" spc="-53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Разложение натуральных чисел на простые множители.</a:t>
            </a: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668" y="1014232"/>
            <a:ext cx="11159403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Разложить натуральное число на простые множители можно следующим способом.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Пример. Число 315 разложить на простые множители.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1999" y="3396993"/>
            <a:ext cx="1523999" cy="2862322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315  3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105  3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35  5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7  7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256313" y="3513297"/>
            <a:ext cx="1978" cy="2629713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69978" y="3396993"/>
            <a:ext cx="3396343" cy="3046988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 : 3 = 105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 : 3 = 35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: 5 = 7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: 7 = 1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10301" y="3396993"/>
            <a:ext cx="3327936" cy="2308324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 = 3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∙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или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 = 3²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94748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/>
            <a:r>
              <a:rPr lang="ru-RU" sz="4800" b="1" kern="800" spc="-53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288" y="1297796"/>
            <a:ext cx="11294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63, 71, 85, 101, 127, 160, 181, 204  простые, а какие составные? Разложите составные числа на простые множители.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288" y="2838422"/>
            <a:ext cx="6093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 числа: 71, 101, 127, 181.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288" y="3406294"/>
            <a:ext cx="5304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 63, 85, 160, 204.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7621" y="3326525"/>
            <a:ext cx="39464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= 5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 = 2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204 =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327" y="4022787"/>
            <a:ext cx="1316510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7    7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564582" y="4070213"/>
            <a:ext cx="0" cy="1944044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43376" y="4056032"/>
            <a:ext cx="1316510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85    5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17   17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39204" y="4157326"/>
            <a:ext cx="0" cy="1944044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39375" y="3231574"/>
            <a:ext cx="1316510" cy="3108543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160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5    5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7249028" y="3324195"/>
            <a:ext cx="12872" cy="2957031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225280" y="4070213"/>
            <a:ext cx="1538211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204   2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51   3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17  17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5006358" y="4165436"/>
            <a:ext cx="11095" cy="2027959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1" grpId="0"/>
      <p:bldP spid="12" grpId="0"/>
      <p:bldP spid="13" grpId="0" animBg="1"/>
      <p:bldP spid="17" grpId="0" animBg="1"/>
      <p:bldP spid="20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852" y="1072266"/>
            <a:ext cx="114556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Какими простыми числами нужно заменить звёздочки (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1) 225 =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5;              2) 210 =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6515" y="2740177"/>
            <a:ext cx="43888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225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225   3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75   3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25   5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5   5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90633" y="2740177"/>
            <a:ext cx="4275529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210 =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7;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210   2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105   3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35   5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7   7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 </a:t>
            </a:r>
            <a:endParaRPr lang="ru-RU" sz="36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897581" y="3398876"/>
            <a:ext cx="12874" cy="2600142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132408" y="3403388"/>
            <a:ext cx="0" cy="259563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2076557" y="4462216"/>
            <a:ext cx="444327" cy="48385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2544179" y="3186545"/>
            <a:ext cx="1473639" cy="136649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7213825" y="3398876"/>
            <a:ext cx="447739" cy="45268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7661564" y="3102465"/>
            <a:ext cx="401781" cy="37416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26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  <p:bldP spid="18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92fda45f6dc33f577dbeeba31a92be3154729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3626</TotalTime>
  <Words>955</Words>
  <Application>Microsoft Office PowerPoint</Application>
  <PresentationFormat>Широкоэкранный</PresentationFormat>
  <Paragraphs>151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239</cp:revision>
  <dcterms:created xsi:type="dcterms:W3CDTF">2020-08-26T00:15:27Z</dcterms:created>
  <dcterms:modified xsi:type="dcterms:W3CDTF">2020-09-24T18:39:44Z</dcterms:modified>
</cp:coreProperties>
</file>