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78" r:id="rId4"/>
    <p:sldId id="265" r:id="rId5"/>
    <p:sldId id="259" r:id="rId6"/>
    <p:sldId id="260" r:id="rId7"/>
    <p:sldId id="275" r:id="rId8"/>
    <p:sldId id="272" r:id="rId9"/>
    <p:sldId id="268" r:id="rId10"/>
    <p:sldId id="270" r:id="rId11"/>
    <p:sldId id="27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14"/>
    <a:srgbClr val="1F169A"/>
    <a:srgbClr val="200AA6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496882"/>
            <a:ext cx="6477231" cy="113698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7186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72956" y="3159058"/>
            <a:ext cx="6419878" cy="206883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6841">
              <a:lnSpc>
                <a:spcPts val="5907"/>
              </a:lnSpc>
            </a:pPr>
            <a:r>
              <a:rPr lang="ru-RU" sz="5715" b="1" kern="800" spc="-53" dirty="0" smtClean="0">
                <a:solidFill>
                  <a:srgbClr val="1C5686">
                    <a:satMod val="13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</a:t>
            </a:r>
            <a:endParaRPr lang="en-US" sz="5715" b="1" kern="800" spc="-53" dirty="0" smtClean="0">
              <a:solidFill>
                <a:srgbClr val="1C5686">
                  <a:satMod val="13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6841">
              <a:lnSpc>
                <a:spcPts val="5907"/>
              </a:lnSpc>
            </a:pPr>
            <a:r>
              <a:rPr lang="ru-RU" sz="3698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Самостоятельная работа</a:t>
            </a:r>
            <a:endParaRPr sz="3698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8326" y="3061663"/>
            <a:ext cx="246183" cy="20368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17655" y="513132"/>
            <a:ext cx="129550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756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3355" y="1156956"/>
            <a:ext cx="1419809" cy="351543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117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17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" y="220964"/>
            <a:ext cx="1773947" cy="17985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34" y="2417489"/>
            <a:ext cx="3324145" cy="39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4951" y="5844735"/>
            <a:ext cx="6093018" cy="780520"/>
          </a:xfrm>
          <a:prstGeom prst="rect">
            <a:avLst/>
          </a:prstGeom>
        </p:spPr>
        <p:txBody>
          <a:bodyPr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633" y="1296897"/>
            <a:ext cx="10458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7.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Воспользуйтесь признаками делимости на 2, 3, 5, 9 и определите, делятся ли на них данные числа: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  1) 15 345        2) 26 317       3) 43 812        4) 13 440 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288" y="3152014"/>
            <a:ext cx="259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на 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5090" y="3137566"/>
            <a:ext cx="259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на 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4121" y="3137566"/>
            <a:ext cx="259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на 5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508" y="3755487"/>
            <a:ext cx="10786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43 812              1+5+3+4+5=18        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12 345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1+5+3+4+5=18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13 440              4+3+8+1+2=18         13 440            4+3+8+1+2=18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8843629" y="3289760"/>
            <a:ext cx="38230" cy="208359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30746" y="3289760"/>
            <a:ext cx="16048" cy="208359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6528" y="3289760"/>
            <a:ext cx="19039" cy="208359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4455" y="3660786"/>
            <a:ext cx="1107075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53152" y="3142794"/>
            <a:ext cx="259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на 9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Задания для самостоятельной работы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18" y="1173262"/>
            <a:ext cx="1172094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ли числа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426,  675,  348,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407,  9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027,  6 327,  7974,    на  1) 9; 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839" y="1837262"/>
            <a:ext cx="1162292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Замените (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цифрой, при которой сумма 502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3; на 9.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36" y="2536415"/>
            <a:ext cx="933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 685, 347, 750, 885, 1230, 846, 1070 делятся: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только на 5;    2) и на 2, и на 5?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083" y="3549466"/>
            <a:ext cx="1045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Какие из следующих чисел делятся на 2, на 3, на 6: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370, 514, 916, 975, 1 020, 1 635, 5 754? Заполните столбики.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083" y="4871098"/>
            <a:ext cx="1045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Воспользуйтесь признаками делимости на 2, 3, 5, 9 и определите, делятся ли на них данные числа.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13 545        2) 25 347       3) 34 812        4) 16 540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заданий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05" y="1497958"/>
            <a:ext cx="10986656" cy="2372779"/>
          </a:xfrm>
          <a:prstGeom prst="rect">
            <a:avLst/>
          </a:prstGeom>
          <a:effectLst>
            <a:glow rad="508000">
              <a:schemeClr val="accent1">
                <a:alpha val="61000"/>
              </a:schemeClr>
            </a:glow>
            <a:reflection endPos="0" dir="5400000" sy="-100000" algn="bl" rotWithShape="0"/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549235" y="4364104"/>
            <a:ext cx="680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rgbClr val="0070C0"/>
                </a:solidFill>
              </a:rPr>
              <a:t>Например: 17, 47, 358, 569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9235" y="4922554"/>
            <a:ext cx="743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rgbClr val="0070C0"/>
                </a:solidFill>
              </a:rPr>
              <a:t>Например: 53, 133,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763, 453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9235" y="5536344"/>
            <a:ext cx="680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rgbClr val="0070C0"/>
                </a:solidFill>
              </a:rPr>
              <a:t>Например: 129, 469, 819, 9009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заданий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70" y="1220183"/>
            <a:ext cx="11339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algn="ctr">
              <a:buAutoNum type="arabicPeriod" startAt="74"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какое число будут делиться числа, которые делятся: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и на 2, и на 3;      2) и на 5, и на 9?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Приведите примеры.</a:t>
            </a:r>
            <a:r>
              <a:rPr lang="ru-RU" sz="3200" b="1" dirty="0" smtClean="0">
                <a:solidFill>
                  <a:srgbClr val="9C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9C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418" y="2788284"/>
            <a:ext cx="990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Числа, которые делятся и 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будут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на их произведение, то есть 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12, 1 146, 2 016.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672" y="4510344"/>
            <a:ext cx="1033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Числа, которые делятся и 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    будут делится на их произведение, то есть 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270, 405, 1 035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Проверка заданий</a:t>
            </a:r>
            <a:endParaRPr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" y="1040436"/>
            <a:ext cx="11552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по 3 числа, которые состоят только: </a:t>
            </a:r>
          </a:p>
          <a:p>
            <a:pPr marL="514350" indent="-514350" algn="ctr">
              <a:lnSpc>
                <a:spcPct val="150000"/>
              </a:lnSpc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цифры 5 и делятся на 3;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из цифры 6 и делятся на 9.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164" y="3137566"/>
            <a:ext cx="1090404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 555,    5 + 5 + 5 = 15,  15 : 3 = 5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 555 555,    5 + 5 + 5 + 5 + 5 + 5 = 30,   30 : 3 = 10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 555 555 555,    5 + 5 + 5 + 5 + 5 + 5 + 5 + 5 + 5 = 45,  45 : 3 = 15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164" y="4924803"/>
            <a:ext cx="1090404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 666,    6 + 6 + 6 = 18,  18 : 9 = 2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 666 666,    6 + 6 + 6 + 6 + 6 + 6 = 36,  36 : 9 = 4 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 666 666 666,    6 + 6 + 6 + 6 + 6 + 6 + 6 + 6 + 6 = 54, 54 : 9 = 6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12192000" cy="95726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108" y="996252"/>
            <a:ext cx="1136072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Делятся ли числа  522,  82,  333,  407,  9 034,  9 329,  7170,      на  1) 9;    2) 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479" y="1950359"/>
            <a:ext cx="10383984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 , 5 + 2 + 2 = 9, делится  и на 9, и на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  8 + 2 = 10,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делится ни на 9, ни на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333, 3 + 3 + 3 = 9,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делится  и на 9, и на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407, 4 + 0 + 7 = 11,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делится ни на 9, ни на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9 034, 9 + 0 + 5 + 4 = 18,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делится  и на 9, и на 3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7170, 7 + 1 + 7 + 0 = 15, делится на 3,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делится на 9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823" y="2235864"/>
            <a:ext cx="2756011" cy="25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5703" y="6388327"/>
            <a:ext cx="3798369" cy="424480"/>
          </a:xfrm>
          <a:prstGeom prst="rect">
            <a:avLst/>
          </a:prstGeom>
        </p:spPr>
        <p:txBody>
          <a:bodyPr wrap="square" lIns="193214" tIns="96608" rIns="193214" bIns="96608">
            <a:spAutoFit/>
          </a:bodyPr>
          <a:lstStyle/>
          <a:p>
            <a:endParaRPr lang="ru-RU" sz="380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924" y="1305507"/>
            <a:ext cx="10770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Замените (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цифрой, при которой сумма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 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делится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3; на 9.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6378" y="2988490"/>
            <a:ext cx="7207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 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24;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+ 0 + 2 +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+ 4 = 12 + * = 12 +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18. 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3 = 3 и 18 : 9 = 2.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= 414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1" y="2969754"/>
            <a:ext cx="3028816" cy="30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459288" y="256461"/>
            <a:ext cx="11294784" cy="718170"/>
          </a:xfrm>
          <a:prstGeom prst="rect">
            <a:avLst/>
          </a:prstGeom>
        </p:spPr>
        <p:txBody>
          <a:bodyPr vert="horz" wrap="square" lIns="0" tIns="3488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35" algn="ctr">
              <a:spcBef>
                <a:spcPts val="275"/>
              </a:spcBef>
            </a:pPr>
            <a:r>
              <a:rPr lang="en-US" sz="4438" spc="32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4438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3" y="1320429"/>
            <a:ext cx="10584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из чисел  425, 347, 550, 785, 1280, 846, 970 делятся: 1) только на 5;    2) и на 2, и на 5,?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0243" y="4503972"/>
            <a:ext cx="86642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 Числа, которые заканчиваются на 0, делятся на 10, следовательно они делятся и на 2, и на 5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550, 1280 и  970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1302" y="1945612"/>
            <a:ext cx="6442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102436" y="1945612"/>
            <a:ext cx="5957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19109" y="1945612"/>
            <a:ext cx="6442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30243" y="2985417"/>
            <a:ext cx="86642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Числа, которые заканчиваются на цифру 0 или 5 делятся на 5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425,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550, 785, 1280, 970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04175" y="1951588"/>
            <a:ext cx="6442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42575" y="1951588"/>
            <a:ext cx="6442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1498" y="1179461"/>
            <a:ext cx="1058432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все четырёхзначные числа, кратные 2, используя без повторений только цифры 0, 3, 4 и 5: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20951" y="3274028"/>
            <a:ext cx="801083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случай:   3450, 3540, 4350, 4530, 5340, 5430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73034" y="4318853"/>
            <a:ext cx="5958747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случай:   3054, 3504, 5034, 5304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337" y="2537833"/>
            <a:ext cx="154734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24" y="3274028"/>
            <a:ext cx="2922094" cy="30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983" y="0"/>
            <a:ext cx="12175301" cy="104043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8" y="995278"/>
            <a:ext cx="11152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Какие из следующих чисел делятся на 2, на 3, на 6 : 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 340, 714, 916, 975, 1 010, 1 425, 4 734?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столбики.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238922"/>
              </p:ext>
            </p:extLst>
          </p:nvPr>
        </p:nvGraphicFramePr>
        <p:xfrm>
          <a:off x="2744760" y="3026603"/>
          <a:ext cx="6691746" cy="36532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30582">
                  <a:extLst>
                    <a:ext uri="{9D8B030D-6E8A-4147-A177-3AD203B41FA5}">
                      <a16:colId xmlns:a16="http://schemas.microsoft.com/office/drawing/2014/main" val="2023849249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1575161544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530572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На 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На 3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На 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714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714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28602"/>
                  </a:ext>
                </a:extLst>
              </a:tr>
              <a:tr h="54430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340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975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4 734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3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714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1 425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07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916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4 734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3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1 010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28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4 734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91356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415143" y="4629084"/>
            <a:ext cx="824347" cy="448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02705" y="3603691"/>
            <a:ext cx="767368" cy="448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49377" y="3603691"/>
            <a:ext cx="977528" cy="448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55815" y="6179127"/>
            <a:ext cx="1143002" cy="500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66640" y="4128341"/>
            <a:ext cx="1143002" cy="500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14888" y="5115561"/>
            <a:ext cx="1143002" cy="500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af8ed864153d0deed7c9e8cce9a5bc323c549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980</Words>
  <Application>Microsoft Office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179</cp:revision>
  <dcterms:created xsi:type="dcterms:W3CDTF">2020-08-26T00:15:27Z</dcterms:created>
  <dcterms:modified xsi:type="dcterms:W3CDTF">2021-03-17T09:13:31Z</dcterms:modified>
</cp:coreProperties>
</file>