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59" r:id="rId4"/>
    <p:sldId id="260" r:id="rId5"/>
    <p:sldId id="258" r:id="rId6"/>
    <p:sldId id="273" r:id="rId7"/>
    <p:sldId id="271" r:id="rId8"/>
    <p:sldId id="274" r:id="rId9"/>
    <p:sldId id="264" r:id="rId10"/>
    <p:sldId id="268" r:id="rId11"/>
    <p:sldId id="272" r:id="rId12"/>
    <p:sldId id="276" r:id="rId13"/>
    <p:sldId id="275" r:id="rId14"/>
    <p:sldId id="270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747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496882"/>
            <a:ext cx="6477231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0013" y="3033954"/>
            <a:ext cx="7540558" cy="2068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6841">
              <a:lnSpc>
                <a:spcPts val="5907"/>
              </a:lnSpc>
            </a:pPr>
            <a:r>
              <a:rPr lang="ru-RU" sz="5715" b="1" kern="800" spc="-53" dirty="0" smtClean="0">
                <a:solidFill>
                  <a:srgbClr val="1C5686">
                    <a:satMod val="13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Признаки делимости чисел на 9 и на 3.</a:t>
            </a:r>
            <a:endParaRPr sz="3698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4980" y="2986113"/>
            <a:ext cx="246183" cy="19134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17655" y="513132"/>
            <a:ext cx="129550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756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5" y="1156956"/>
            <a:ext cx="1419809" cy="35154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117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17" b="1" dirty="0">
              <a:latin typeface="Arial"/>
              <a:cs typeface="Arial"/>
            </a:endParaRPr>
          </a:p>
        </p:txBody>
      </p:sp>
      <p:pic>
        <p:nvPicPr>
          <p:cNvPr id="18" name="Picture 2" descr="Смешные рисунки на тему математика | school-59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421" y="2530806"/>
            <a:ext cx="3208020" cy="29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3306" y="1275312"/>
            <a:ext cx="10539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раз достаточно написать число 2 017 подряд, чтобы полученное число делилось на 2 017?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8145" y="2986784"/>
            <a:ext cx="71350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 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Достаточно одного раза, так как число 2 017 делится на само себя.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2 017 : 2 017 = 1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15" y="2986784"/>
            <a:ext cx="3388495" cy="251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1749" y="1216539"/>
            <a:ext cx="105396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Проверьте, делятся или не делятся числа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660   2) 993   3) 758   4) 2 880   5) 1 089   на 3,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1749" y="2562194"/>
            <a:ext cx="981776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660:    6 + 6 + 0 = 12, 12 : 3 = 4,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9 не делится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993:    9 + 9 + 3 = 21, 21 : 3 = 7,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9 не делится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758:    7 + 5 + 8 = 20,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делится ни на 9  ни на 3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2 880:   2 + 8 + 8 + 0 = 18, 18 : 3 = 6, 18 : 9 = 2</a:t>
            </a:r>
          </a:p>
          <a:p>
            <a:pPr marL="514350" indent="-514350">
              <a:lnSpc>
                <a:spcPct val="150000"/>
              </a:lnSpc>
              <a:buFontTx/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1 089:   1 + 0 + 8 + 9 = 18,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3 = 6, 18 : 9 =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2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3931" y="1362454"/>
            <a:ext cx="10539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наименьшее число, состоящее только из цифры 1, которое делится: 1) на 3;  2)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1387" y="5415469"/>
            <a:ext cx="10331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                               2) 111 111 111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58556" y="2782771"/>
            <a:ext cx="2109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3565" y="4643062"/>
            <a:ext cx="26132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1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 + 1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68347" y="4662308"/>
            <a:ext cx="6673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= 1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 + 1 + 1 + 1 + 1 + 1 + 1 +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3565" y="3416068"/>
            <a:ext cx="18133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: 3 = 1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68347" y="3457436"/>
            <a:ext cx="1699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: 9 = 1</a:t>
            </a:r>
          </a:p>
        </p:txBody>
      </p:sp>
      <p:sp>
        <p:nvSpPr>
          <p:cNvPr id="10" name="Левая фигурная скобка 9"/>
          <p:cNvSpPr/>
          <p:nvPr/>
        </p:nvSpPr>
        <p:spPr>
          <a:xfrm rot="5400000">
            <a:off x="2594226" y="3853353"/>
            <a:ext cx="213740" cy="1579418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Левая фигурная скобка 10"/>
          <p:cNvSpPr/>
          <p:nvPr/>
        </p:nvSpPr>
        <p:spPr>
          <a:xfrm rot="5400000">
            <a:off x="8725082" y="1748455"/>
            <a:ext cx="170752" cy="5784719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534590" y="389684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04312" y="386730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4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4" grpId="0"/>
      <p:bldP spid="5" grpId="0"/>
      <p:bldP spid="6" grpId="0"/>
      <p:bldP spid="8" grpId="0"/>
      <p:bldP spid="9" grpId="0"/>
      <p:bldP spid="10" grpId="0" animBg="1"/>
      <p:bldP spid="11" grpId="0" animBg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9744" y="1296897"/>
            <a:ext cx="8901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из решений неравенства кратны 9: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453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500;   2) 35  ≤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70;   3)   44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3543" y="3575013"/>
            <a:ext cx="70658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453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500;  459, 468, 477, 486, 495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034" y="2681892"/>
            <a:ext cx="187333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2300" y="4468134"/>
            <a:ext cx="6563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35  ≤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36, 45, 54, 63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02300" y="5263330"/>
            <a:ext cx="48494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≤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72; 45, 54, 63, 72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34951" y="5844735"/>
            <a:ext cx="6093018" cy="780520"/>
          </a:xfrm>
          <a:prstGeom prst="rect">
            <a:avLst/>
          </a:prstGeom>
        </p:spPr>
        <p:txBody>
          <a:bodyPr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Задание </a:t>
            </a:r>
            <a:endParaRPr sz="3804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0632" y="2262890"/>
            <a:ext cx="4834042" cy="2336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Решить задачи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№ 85, № 86, № 87 на странице 15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60" y="2011395"/>
            <a:ext cx="4534933" cy="34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0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6787" y="1097921"/>
            <a:ext cx="10598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наибольшие и наименьшие четырёхзначные числа, которые делятся на 2 и на 5.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9627" y="2358937"/>
            <a:ext cx="824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наименьшее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1000,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наибольшее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9990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1269" y="2939642"/>
            <a:ext cx="10962803" cy="22467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Объяснение № 1: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наименьшее четырёхзначное число, чётное и заканчивается нулём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9990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наибольшее четырёхзначное чётное и заканчивается нулём.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1269" y="5243896"/>
            <a:ext cx="107911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Объяснение № 2: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9990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 заканчиваются нулём и по признаку делимости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чисел делятся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10,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и на 5 и на 2.</a:t>
            </a:r>
          </a:p>
        </p:txBody>
      </p:sp>
    </p:spTree>
    <p:extLst>
      <p:ext uri="{BB962C8B-B14F-4D97-AF65-F5344CB8AC3E}">
        <p14:creationId xmlns:p14="http://schemas.microsoft.com/office/powerpoint/2010/main" val="11875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0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9915" y="1077581"/>
            <a:ext cx="107321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цифрой оканчивается чётное число,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 делится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5? Какому числу всегда кратно такое число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9915" y="2382746"/>
            <a:ext cx="109647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 № 1. 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натуральное число оканчивается цифрой 0 или 5, то оно делится на 5. Следовательно, чётным числом, которое делится на 5 будет число, которое оканчивается на 0.</a:t>
            </a:r>
          </a:p>
          <a:p>
            <a:pPr>
              <a:lnSpc>
                <a:spcPct val="150000"/>
              </a:lnSpc>
            </a:pP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9915" y="4068592"/>
            <a:ext cx="1078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Число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: 5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: 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 чётным является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9916" y="4767072"/>
            <a:ext cx="9031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 № 2.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число всегда кратно 2, 5, 10.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9914" y="5530233"/>
            <a:ext cx="9673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Число 90 : 2 = 45,   90 : 5 = 18, 90 : 10 =9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4924" y="1040436"/>
            <a:ext cx="107701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68.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515, 160, 461, 505, 723, 1 012, 420, 5 435, 28, 33, 6 130, 866, 262, 990,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5?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2749" y="4159219"/>
            <a:ext cx="4793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515, 160, 505, 420, 5 435, 6 130, 990.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552" y="3236996"/>
            <a:ext cx="4078255" cy="2861215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5791200" y="1828800"/>
            <a:ext cx="775855" cy="138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899563" y="1842655"/>
            <a:ext cx="775855" cy="138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899563" y="2757055"/>
            <a:ext cx="1219201" cy="357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549236" y="2757055"/>
            <a:ext cx="762000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709714" y="2757055"/>
            <a:ext cx="1167086" cy="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203064" y="1842654"/>
            <a:ext cx="775855" cy="138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39091" y="3693599"/>
            <a:ext cx="775855" cy="138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-23813" y="-118809"/>
            <a:ext cx="12215813" cy="76959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Признак делимости чисел на 9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250" y="730358"/>
            <a:ext cx="11441906" cy="1951496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сумма цифр натурального числа делится на 9, то и само число делится на 9. Если сумма цифр числа не делится на 9, то и само число не делится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1188" y="3049910"/>
            <a:ext cx="795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ли число 8 964 на 9 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1188" y="3941186"/>
            <a:ext cx="88552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+ 9 + 6 + 4 = 27;     27 : 9 = 3.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число 8 964 также делится на 9: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8 964 : 9 = 996.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71" y="2887579"/>
            <a:ext cx="2301171" cy="34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7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-23813" y="-118809"/>
            <a:ext cx="12215813" cy="76959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Признак делимости чисел на 9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250" y="730358"/>
            <a:ext cx="11441906" cy="1951496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сумма цифр натурального числа делится на 9, то и само число делится на 9. Если сумма цифр числа не делится на 9, то и само число не делится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8632" y="2994662"/>
            <a:ext cx="9555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ли число 2 643 на 9 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8632" y="3712225"/>
            <a:ext cx="85825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+ 6 + 4 + 3 = 15;  15 не делится на 9. 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число 2 643 также не делится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39" y="2994662"/>
            <a:ext cx="2301171" cy="340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-23813" y="-118808"/>
            <a:ext cx="12215813" cy="6380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Признак делимости чисел на 3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587" y="650787"/>
            <a:ext cx="11053009" cy="1951496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сумма цифр натурального числа делится на 3, то и само число делится на 3. Если сумма цифр числа не делится на 3, то и само число не делится на 3.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225" y="2906763"/>
            <a:ext cx="795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ли число 52 461 на 3 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3137" y="3734463"/>
            <a:ext cx="7992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 цифр числа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52 461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равна :  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+ 2 + 4 + 6 + 1 = 18;  18 : 3 = 6. Следовательно, число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52 461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делится на 3:    52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461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= 17 487.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096" y="2733878"/>
            <a:ext cx="2287868" cy="376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7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-23813" y="-118808"/>
            <a:ext cx="12215813" cy="6380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Признак делимости чисел на 3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587" y="650787"/>
            <a:ext cx="11053009" cy="1951496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сумма цифр натурального числа делится на 3, то и само число делится на 3. Если сумма цифр числа не делится на 3, то и само число не делится на 3.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587" y="2920220"/>
            <a:ext cx="7639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4: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ли число 4 327 на 3 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587" y="3761377"/>
            <a:ext cx="86184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Вычислим сумму цифр числа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4 327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+ 3 + 2 + 7 = 16;  16 не делится на 3.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число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4 327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делится на 3.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2728" y="2733878"/>
            <a:ext cx="2287868" cy="376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7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711" y="1017980"/>
            <a:ext cx="110048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ли числа 363, 454, 2 340, 5 463, 7 705, 3 777, 4 523, на 9? А на 3? Какие из чисел не делятся на 3? Почему?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339" y="4353033"/>
            <a:ext cx="43837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делятся на 9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454:      4 + 5 + 4 = 13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7 705:   7 + 7 + 0 + 5 =19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4 523:   4 + 5 + 2 + 3 = 14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44" y="4783919"/>
            <a:ext cx="61354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3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363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3 + 6 + 3 = 12,   12 : 3 =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3 777:   3 + 7 + 7 + 7 = 24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: 3 =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8854" y="2247748"/>
            <a:ext cx="187333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711" y="2793228"/>
            <a:ext cx="79620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и на 3</a:t>
            </a:r>
            <a:endParaRPr lang="ru-RU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340:   2 + 3 + 4 + 0 = 9, 9 : 9 = 1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9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= 3  </a:t>
            </a:r>
          </a:p>
          <a:p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5 463:   5 + 4 + 6 + 3 =18, 18 : 9 = 2  и 18 : 3 = 6</a:t>
            </a:r>
          </a:p>
        </p:txBody>
      </p:sp>
    </p:spTree>
    <p:extLst>
      <p:ext uri="{BB962C8B-B14F-4D97-AF65-F5344CB8AC3E}">
        <p14:creationId xmlns:p14="http://schemas.microsoft.com/office/powerpoint/2010/main" val="10562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da4176cc948db2453bf4125be26709f30421b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2235</TotalTime>
  <Words>1163</Words>
  <Application>Microsoft Office PowerPoint</Application>
  <PresentationFormat>Широкоэкранный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Признак делимости чисел на 9</vt:lpstr>
      <vt:lpstr>Признак делимости чисел на 9</vt:lpstr>
      <vt:lpstr>Признак делимости чисел на 3</vt:lpstr>
      <vt:lpstr>Признак делимости чисел на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93</cp:revision>
  <dcterms:created xsi:type="dcterms:W3CDTF">2020-08-26T00:15:27Z</dcterms:created>
  <dcterms:modified xsi:type="dcterms:W3CDTF">2020-09-14T12:38:51Z</dcterms:modified>
</cp:coreProperties>
</file>