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84" r:id="rId2"/>
    <p:sldId id="468" r:id="rId3"/>
    <p:sldId id="261" r:id="rId4"/>
    <p:sldId id="470" r:id="rId5"/>
    <p:sldId id="471" r:id="rId6"/>
    <p:sldId id="268" r:id="rId7"/>
    <p:sldId id="472" r:id="rId8"/>
    <p:sldId id="473" r:id="rId9"/>
    <p:sldId id="474" r:id="rId10"/>
    <p:sldId id="475" r:id="rId11"/>
    <p:sldId id="477" r:id="rId12"/>
    <p:sldId id="478" r:id="rId13"/>
    <p:sldId id="479" r:id="rId14"/>
    <p:sldId id="481" r:id="rId15"/>
    <p:sldId id="480" r:id="rId16"/>
    <p:sldId id="482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9B7"/>
    <a:srgbClr val="FCC8F8"/>
    <a:srgbClr val="FFCCFF"/>
    <a:srgbClr val="6600CC"/>
    <a:srgbClr val="00A859"/>
    <a:srgbClr val="FFFF99"/>
    <a:srgbClr val="F442E7"/>
    <a:srgbClr val="0CB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91" autoAdjust="0"/>
  </p:normalViewPr>
  <p:slideViewPr>
    <p:cSldViewPr>
      <p:cViewPr varScale="1">
        <p:scale>
          <a:sx n="140" d="100"/>
          <a:sy n="140" d="100"/>
        </p:scale>
        <p:origin x="858" y="1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FCD50-407B-454B-8299-DB8E0CEFE7C2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47EC1-593B-465A-8A6F-C577629A79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37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6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58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1" y="720763"/>
            <a:ext cx="1824355" cy="1781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18" y="1056309"/>
            <a:ext cx="2621915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721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4" y="1342199"/>
            <a:ext cx="1611071" cy="433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88" y="982370"/>
            <a:ext cx="3978823" cy="1638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9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5800" cy="10392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15734"/>
            <a:ext cx="2905683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5" dirty="0"/>
              <a:t> </a:t>
            </a:r>
            <a:r>
              <a:rPr sz="3400" spc="5"/>
              <a:t>Ma</a:t>
            </a:r>
            <a:r>
              <a:rPr lang="ru-RU" sz="3400" spc="5" dirty="0"/>
              <a:t>т</a:t>
            </a:r>
            <a:r>
              <a:rPr sz="3400" spc="5" dirty="0"/>
              <a:t>e</a:t>
            </a:r>
            <a:r>
              <a:rPr lang="ru-RU" sz="3400" spc="5" dirty="0"/>
              <a:t>м</a:t>
            </a:r>
            <a:r>
              <a:rPr sz="3400" spc="5" dirty="0"/>
              <a:t>a</a:t>
            </a:r>
            <a:r>
              <a:rPr lang="ru-RU" sz="3400" spc="5" dirty="0"/>
              <a:t>тика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739760" y="1145006"/>
            <a:ext cx="4000528" cy="17633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spcBef>
                <a:spcPts val="110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ru-RU" sz="2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15">
              <a:spcBef>
                <a:spcPts val="110"/>
              </a:spcBef>
            </a:pPr>
            <a:r>
              <a:rPr lang="ru-RU" sz="2800" b="1" dirty="0">
                <a:solidFill>
                  <a:srgbClr val="2365C7"/>
                </a:solidFill>
                <a:latin typeface="Arial"/>
                <a:cs typeface="Arial"/>
              </a:rPr>
              <a:t>Умножение натуральных</a:t>
            </a:r>
          </a:p>
          <a:p>
            <a:pPr marL="18415">
              <a:spcBef>
                <a:spcPts val="110"/>
              </a:spcBef>
            </a:pPr>
            <a:r>
              <a:rPr lang="ru-RU" sz="2800" b="1" dirty="0">
                <a:solidFill>
                  <a:srgbClr val="2365C7"/>
                </a:solidFill>
                <a:latin typeface="Arial"/>
                <a:cs typeface="Arial"/>
              </a:rPr>
              <a:t>чисел</a:t>
            </a:r>
            <a:endParaRPr lang="ru-RU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3396" y="1235529"/>
            <a:ext cx="344170" cy="13155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39463" y="212864"/>
            <a:ext cx="4881880" cy="634365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924209" y="249021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17203" y="553812"/>
            <a:ext cx="435585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0B0D9F9-7B88-4F54-AC4A-9831919CECE3}"/>
              </a:ext>
            </a:extLst>
          </p:cNvPr>
          <p:cNvSpPr/>
          <p:nvPr/>
        </p:nvSpPr>
        <p:spPr>
          <a:xfrm>
            <a:off x="5473700" y="1622425"/>
            <a:ext cx="207704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5312C1C-3203-4127-87EC-BD4F961A9C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8353" b="-4123"/>
          <a:stretch/>
        </p:blipFill>
        <p:spPr>
          <a:xfrm>
            <a:off x="3811594" y="1193797"/>
            <a:ext cx="1505978" cy="160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517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-92087"/>
            <a:ext cx="5765800" cy="4179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УМНОЖЕНИЕ   ЧИСЕЛ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73CC15B-9D2F-4773-8A04-700F2E8377A6}"/>
                  </a:ext>
                </a:extLst>
              </p:cNvPr>
              <p:cNvSpPr/>
              <p:nvPr/>
            </p:nvSpPr>
            <p:spPr>
              <a:xfrm>
                <a:off x="26780" y="417913"/>
                <a:ext cx="5685018" cy="2585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Как умножаются числа, оканчивающиеся</a:t>
                </a:r>
              </a:p>
              <a:p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нулями?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Надо перемножить числа, не обращая 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внимания на нули, а в ответе дописать столько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нулей, 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сколько в обоих множителях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вместе.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52000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30 = 1 560 000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52000</a:t>
                </a:r>
              </a:p>
              <a:p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1560000</a:t>
                </a:r>
                <a:endParaRPr lang="ru-RU" dirty="0">
                  <a:effectLst/>
                </a:endParaRPr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73CC15B-9D2F-4773-8A04-700F2E8377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0" y="417913"/>
                <a:ext cx="5685018" cy="2585323"/>
              </a:xfrm>
              <a:prstGeom prst="rect">
                <a:avLst/>
              </a:prstGeom>
              <a:blipFill>
                <a:blip r:embed="rId2"/>
                <a:stretch>
                  <a:fillRect l="-1179" t="-1651" b="-2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044117B-E39B-4DDC-89FD-3D8CE2EC36BC}"/>
              </a:ext>
            </a:extLst>
          </p:cNvPr>
          <p:cNvCxnSpPr/>
          <p:nvPr/>
        </p:nvCxnSpPr>
        <p:spPr>
          <a:xfrm>
            <a:off x="1663700" y="2613025"/>
            <a:ext cx="8763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67A15AD-B2E6-4FF8-9989-A0867FB9232D}"/>
                  </a:ext>
                </a:extLst>
              </p:cNvPr>
              <p:cNvSpPr txBox="1"/>
              <p:nvPr/>
            </p:nvSpPr>
            <p:spPr>
              <a:xfrm>
                <a:off x="1658034" y="2222815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67A15AD-B2E6-4FF8-9989-A0867FB923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034" y="2222815"/>
                <a:ext cx="218008" cy="276999"/>
              </a:xfrm>
              <a:prstGeom prst="rect">
                <a:avLst/>
              </a:prstGeom>
              <a:blipFill>
                <a:blip r:embed="rId3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161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ПОУПРАЖНЯЕМСЯ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4573EDC-9271-4203-9B16-F5D871A700C1}"/>
                  </a:ext>
                </a:extLst>
              </p:cNvPr>
              <p:cNvSpPr/>
              <p:nvPr/>
            </p:nvSpPr>
            <p:spPr>
              <a:xfrm>
                <a:off x="37709" y="327025"/>
                <a:ext cx="5334000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1109B7"/>
                    </a:solidFill>
                    <a:latin typeface="Arial" panose="020B0604020202020204" pitchFamily="34" charset="0"/>
                  </a:rPr>
                  <a:t>180.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Запишите в виде произведения и вычислите: </a:t>
                </a:r>
              </a:p>
              <a:p>
                <a:pPr marL="342900" indent="-342900" algn="just">
                  <a:buAutoNum type="alphaLcParenR"/>
                </a:pP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18 + 18 + 18 + 18 +18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18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5 = 90 </a:t>
                </a:r>
                <a:endParaRPr lang="ru-RU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 158 + 158 + 158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158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 = 474 </a:t>
                </a:r>
                <a:endParaRPr lang="en-US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pt-BR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pt-BR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</a:t>
                </a:r>
                <a:r>
                  <a:rPr lang="ru-RU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= а</a:t>
                </a:r>
                <a14:m>
                  <m:oMath xmlns:m="http://schemas.openxmlformats.org/officeDocument/2006/math">
                    <m:r>
                      <a:rPr lang="ru-RU" sz="2400" b="1" i="1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sz="24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а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4573EDC-9271-4203-9B16-F5D871A700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09" y="327025"/>
                <a:ext cx="5334000" cy="1261884"/>
              </a:xfrm>
              <a:prstGeom prst="rect">
                <a:avLst/>
              </a:prstGeom>
              <a:blipFill>
                <a:blip r:embed="rId2"/>
                <a:stretch>
                  <a:fillRect l="-914" t="-1449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992F400-4226-4631-A22B-0EBE6B88846F}"/>
              </a:ext>
            </a:extLst>
          </p:cNvPr>
          <p:cNvSpPr/>
          <p:nvPr/>
        </p:nvSpPr>
        <p:spPr>
          <a:xfrm>
            <a:off x="64866" y="1470025"/>
            <a:ext cx="54850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</a:rPr>
              <a:t>182.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Увеличьте числа:  а) 56; 854; 200 в 36 раз </a:t>
            </a:r>
            <a:endParaRPr lang="ru-RU" b="1" dirty="0"/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а) 56            854              36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36              36                200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336          5124              7200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168          2562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2016        30744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9E3F2BD-0F97-4757-9797-F8140177AAC0}"/>
              </a:ext>
            </a:extLst>
          </p:cNvPr>
          <p:cNvCxnSpPr>
            <a:cxnSpLocks/>
          </p:cNvCxnSpPr>
          <p:nvPr/>
        </p:nvCxnSpPr>
        <p:spPr>
          <a:xfrm>
            <a:off x="292100" y="2308225"/>
            <a:ext cx="45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EEDD705-A7BF-433F-BC05-F8C7ED5B8ECF}"/>
              </a:ext>
            </a:extLst>
          </p:cNvPr>
          <p:cNvCxnSpPr>
            <a:cxnSpLocks/>
          </p:cNvCxnSpPr>
          <p:nvPr/>
        </p:nvCxnSpPr>
        <p:spPr>
          <a:xfrm>
            <a:off x="139700" y="2890813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5F9A7E8-527F-47AA-9B13-6B7746DC33E0}"/>
              </a:ext>
            </a:extLst>
          </p:cNvPr>
          <p:cNvCxnSpPr>
            <a:cxnSpLocks/>
          </p:cNvCxnSpPr>
          <p:nvPr/>
        </p:nvCxnSpPr>
        <p:spPr>
          <a:xfrm>
            <a:off x="1358900" y="23082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9651328D-651D-487D-AFA2-A68C5F44B828}"/>
              </a:ext>
            </a:extLst>
          </p:cNvPr>
          <p:cNvCxnSpPr>
            <a:cxnSpLocks/>
          </p:cNvCxnSpPr>
          <p:nvPr/>
        </p:nvCxnSpPr>
        <p:spPr>
          <a:xfrm>
            <a:off x="1206500" y="2890813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0D96EA15-F0CB-4D61-9C1B-482D51550BCE}"/>
              </a:ext>
            </a:extLst>
          </p:cNvPr>
          <p:cNvCxnSpPr>
            <a:cxnSpLocks/>
          </p:cNvCxnSpPr>
          <p:nvPr/>
        </p:nvCxnSpPr>
        <p:spPr>
          <a:xfrm>
            <a:off x="2704709" y="2311693"/>
            <a:ext cx="616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5C8638C-40B8-4E92-B69D-A283CA44AEF2}"/>
                  </a:ext>
                </a:extLst>
              </p:cNvPr>
              <p:cNvSpPr txBox="1"/>
              <p:nvPr/>
            </p:nvSpPr>
            <p:spPr>
              <a:xfrm>
                <a:off x="322694" y="1925198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5C8638C-40B8-4E92-B69D-A283CA44A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94" y="1925198"/>
                <a:ext cx="218008" cy="276999"/>
              </a:xfrm>
              <a:prstGeom prst="rect">
                <a:avLst/>
              </a:prstGeom>
              <a:blipFill>
                <a:blip r:embed="rId3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EE2AE9E-0A20-4AC2-861F-6D6D73F3D85A}"/>
                  </a:ext>
                </a:extLst>
              </p:cNvPr>
              <p:cNvSpPr txBox="1"/>
              <p:nvPr/>
            </p:nvSpPr>
            <p:spPr>
              <a:xfrm>
                <a:off x="1298722" y="1874682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EE2AE9E-0A20-4AC2-861F-6D6D73F3D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722" y="1874682"/>
                <a:ext cx="218008" cy="276999"/>
              </a:xfrm>
              <a:prstGeom prst="rect">
                <a:avLst/>
              </a:prstGeom>
              <a:blipFill>
                <a:blip r:embed="rId4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D72CC94-77A2-4C6F-9866-51A25A498A79}"/>
                  </a:ext>
                </a:extLst>
              </p:cNvPr>
              <p:cNvSpPr txBox="1"/>
              <p:nvPr/>
            </p:nvSpPr>
            <p:spPr>
              <a:xfrm>
                <a:off x="2492758" y="1915934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D72CC94-77A2-4C6F-9866-51A25A498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758" y="1915934"/>
                <a:ext cx="218008" cy="276999"/>
              </a:xfrm>
              <a:prstGeom prst="rect">
                <a:avLst/>
              </a:prstGeom>
              <a:blipFill>
                <a:blip r:embed="rId5"/>
                <a:stretch>
                  <a:fillRect l="-19444" r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45738E3-2EEC-4C6D-8181-A1575BE19F2D}"/>
                  </a:ext>
                </a:extLst>
              </p:cNvPr>
              <p:cNvSpPr txBox="1"/>
              <p:nvPr/>
            </p:nvSpPr>
            <p:spPr>
              <a:xfrm>
                <a:off x="66077" y="2429143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45738E3-2EEC-4C6D-8181-A1575BE19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77" y="2429143"/>
                <a:ext cx="226023" cy="276999"/>
              </a:xfrm>
              <a:prstGeom prst="rect">
                <a:avLst/>
              </a:prstGeom>
              <a:blipFill>
                <a:blip r:embed="rId6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64912BF-4F55-4C69-9A10-4E208C68F3B2}"/>
                  </a:ext>
                </a:extLst>
              </p:cNvPr>
              <p:cNvSpPr txBox="1"/>
              <p:nvPr/>
            </p:nvSpPr>
            <p:spPr>
              <a:xfrm>
                <a:off x="1072699" y="2416741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64912BF-4F55-4C69-9A10-4E208C68F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699" y="2416741"/>
                <a:ext cx="226023" cy="276999"/>
              </a:xfrm>
              <a:prstGeom prst="rect">
                <a:avLst/>
              </a:prstGeom>
              <a:blipFill>
                <a:blip r:embed="rId7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0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ПОУПРАЖНЯЕМСЯ</a:t>
            </a:r>
            <a:endParaRPr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6C6B92B-FB89-4201-BF19-6746E09BF213}"/>
              </a:ext>
            </a:extLst>
          </p:cNvPr>
          <p:cNvSpPr/>
          <p:nvPr/>
        </p:nvSpPr>
        <p:spPr>
          <a:xfrm>
            <a:off x="139700" y="327025"/>
            <a:ext cx="5486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1109B7"/>
                </a:solidFill>
                <a:latin typeface="Arial" panose="020B0604020202020204" pitchFamily="34" charset="0"/>
              </a:rPr>
              <a:t>183.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Вычислите произведения: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a) 15 · 9;   б) 37 · 59;   д) 712 · 14;    е) 607 · 35;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ж) 872 · 314;   з) 4 609 · 706;    и) 2 155 · 3 328 </a:t>
            </a:r>
            <a:endParaRPr lang="ru-RU" b="1" dirty="0"/>
          </a:p>
          <a:p>
            <a:pPr marL="342900" indent="-342900" algn="just">
              <a:buAutoNum type="alphaLcParenR"/>
            </a:pP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15     б) 37    д) 712      е) 607     ж) 872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9         59           14            35          314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135       333       2848        3035        3488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185         712        1821          872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2183       9968      21245    2616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         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273808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92FB58A-BB4B-4B10-9CAB-4A7CF318D133}"/>
              </a:ext>
            </a:extLst>
          </p:cNvPr>
          <p:cNvCxnSpPr>
            <a:cxnSpLocks/>
          </p:cNvCxnSpPr>
          <p:nvPr/>
        </p:nvCxnSpPr>
        <p:spPr>
          <a:xfrm>
            <a:off x="368300" y="17748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294F364-3C00-4052-9843-858C2D80DF0A}"/>
              </a:ext>
            </a:extLst>
          </p:cNvPr>
          <p:cNvCxnSpPr>
            <a:cxnSpLocks/>
          </p:cNvCxnSpPr>
          <p:nvPr/>
        </p:nvCxnSpPr>
        <p:spPr>
          <a:xfrm>
            <a:off x="1206500" y="17748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636C359-28B4-41F2-B408-736D43B8B68D}"/>
              </a:ext>
            </a:extLst>
          </p:cNvPr>
          <p:cNvCxnSpPr>
            <a:cxnSpLocks/>
          </p:cNvCxnSpPr>
          <p:nvPr/>
        </p:nvCxnSpPr>
        <p:spPr>
          <a:xfrm>
            <a:off x="1130300" y="23082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32D12999-9443-4D6C-844D-607E4F6E8097}"/>
              </a:ext>
            </a:extLst>
          </p:cNvPr>
          <p:cNvCxnSpPr>
            <a:cxnSpLocks/>
          </p:cNvCxnSpPr>
          <p:nvPr/>
        </p:nvCxnSpPr>
        <p:spPr>
          <a:xfrm>
            <a:off x="2044700" y="177594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5D9C7C9A-F8E0-4CC5-B44B-3E9434DB0DDA}"/>
              </a:ext>
            </a:extLst>
          </p:cNvPr>
          <p:cNvCxnSpPr>
            <a:cxnSpLocks/>
          </p:cNvCxnSpPr>
          <p:nvPr/>
        </p:nvCxnSpPr>
        <p:spPr>
          <a:xfrm>
            <a:off x="3111500" y="17748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18061640-C45C-4104-A303-6603C6B14E62}"/>
              </a:ext>
            </a:extLst>
          </p:cNvPr>
          <p:cNvCxnSpPr>
            <a:cxnSpLocks/>
          </p:cNvCxnSpPr>
          <p:nvPr/>
        </p:nvCxnSpPr>
        <p:spPr>
          <a:xfrm>
            <a:off x="4102100" y="17748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F9D8E23D-36E1-4028-B7D3-C069954C2E39}"/>
              </a:ext>
            </a:extLst>
          </p:cNvPr>
          <p:cNvCxnSpPr>
            <a:cxnSpLocks/>
          </p:cNvCxnSpPr>
          <p:nvPr/>
        </p:nvCxnSpPr>
        <p:spPr>
          <a:xfrm>
            <a:off x="1358900" y="2308225"/>
            <a:ext cx="304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34270CB3-A520-4B74-B810-8D6ADE812B68}"/>
              </a:ext>
            </a:extLst>
          </p:cNvPr>
          <p:cNvCxnSpPr>
            <a:cxnSpLocks/>
          </p:cNvCxnSpPr>
          <p:nvPr/>
        </p:nvCxnSpPr>
        <p:spPr>
          <a:xfrm>
            <a:off x="2044700" y="2308225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D0AEDF5D-C323-48F6-8853-4E62EEA4DAB4}"/>
              </a:ext>
            </a:extLst>
          </p:cNvPr>
          <p:cNvCxnSpPr>
            <a:cxnSpLocks/>
          </p:cNvCxnSpPr>
          <p:nvPr/>
        </p:nvCxnSpPr>
        <p:spPr>
          <a:xfrm>
            <a:off x="2959100" y="2308225"/>
            <a:ext cx="60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CB6F908F-8FC1-430E-8C96-189B3797D1B5}"/>
              </a:ext>
            </a:extLst>
          </p:cNvPr>
          <p:cNvCxnSpPr>
            <a:cxnSpLocks/>
          </p:cNvCxnSpPr>
          <p:nvPr/>
        </p:nvCxnSpPr>
        <p:spPr>
          <a:xfrm>
            <a:off x="3835400" y="2536825"/>
            <a:ext cx="8001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8FD431-C2C2-4266-9B1C-EEFFF754155C}"/>
                  </a:ext>
                </a:extLst>
              </p:cNvPr>
              <p:cNvSpPr txBox="1"/>
              <p:nvPr/>
            </p:nvSpPr>
            <p:spPr>
              <a:xfrm>
                <a:off x="430083" y="1342687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F8FD431-C2C2-4266-9B1C-EEFFF75415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083" y="1342687"/>
                <a:ext cx="218008" cy="276999"/>
              </a:xfrm>
              <a:prstGeom prst="rect">
                <a:avLst/>
              </a:prstGeom>
              <a:blipFill>
                <a:blip r:embed="rId2"/>
                <a:stretch>
                  <a:fillRect l="-20000" r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3BF0956-A48F-4214-B227-EF1FC6B9018F}"/>
                  </a:ext>
                </a:extLst>
              </p:cNvPr>
              <p:cNvSpPr txBox="1"/>
              <p:nvPr/>
            </p:nvSpPr>
            <p:spPr>
              <a:xfrm>
                <a:off x="1130300" y="1369626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3BF0956-A48F-4214-B227-EF1FC6B90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1369626"/>
                <a:ext cx="218008" cy="276999"/>
              </a:xfrm>
              <a:prstGeom prst="rect">
                <a:avLst/>
              </a:prstGeom>
              <a:blipFill>
                <a:blip r:embed="rId3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70488FA-A965-41A9-8345-24B276E27AC5}"/>
                  </a:ext>
                </a:extLst>
              </p:cNvPr>
              <p:cNvSpPr txBox="1"/>
              <p:nvPr/>
            </p:nvSpPr>
            <p:spPr>
              <a:xfrm>
                <a:off x="2044700" y="1372724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70488FA-A965-41A9-8345-24B276E27A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1372724"/>
                <a:ext cx="218008" cy="276999"/>
              </a:xfrm>
              <a:prstGeom prst="rect">
                <a:avLst/>
              </a:prstGeom>
              <a:blipFill>
                <a:blip r:embed="rId4"/>
                <a:stretch>
                  <a:fillRect l="-19444" r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9044231-CA0A-4FF4-AB47-CE00A77BE4A9}"/>
                  </a:ext>
                </a:extLst>
              </p:cNvPr>
              <p:cNvSpPr txBox="1"/>
              <p:nvPr/>
            </p:nvSpPr>
            <p:spPr>
              <a:xfrm>
                <a:off x="3028091" y="1410278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9044231-CA0A-4FF4-AB47-CE00A77BE4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091" y="1410278"/>
                <a:ext cx="218008" cy="276999"/>
              </a:xfrm>
              <a:prstGeom prst="rect">
                <a:avLst/>
              </a:prstGeom>
              <a:blipFill>
                <a:blip r:embed="rId5"/>
                <a:stretch>
                  <a:fillRect l="-20000" r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46099DF-AA96-41AB-AD55-9F62BA759BEA}"/>
                  </a:ext>
                </a:extLst>
              </p:cNvPr>
              <p:cNvSpPr txBox="1"/>
              <p:nvPr/>
            </p:nvSpPr>
            <p:spPr>
              <a:xfrm>
                <a:off x="3942491" y="1369625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46099DF-AA96-41AB-AD55-9F62BA759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491" y="1369625"/>
                <a:ext cx="218008" cy="276999"/>
              </a:xfrm>
              <a:prstGeom prst="rect">
                <a:avLst/>
              </a:prstGeom>
              <a:blipFill>
                <a:blip r:embed="rId6"/>
                <a:stretch>
                  <a:fillRect l="-20000" r="-20000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5A41AFB-C5B2-4B55-B7EA-66A953D2AF83}"/>
                  </a:ext>
                </a:extLst>
              </p:cNvPr>
              <p:cNvSpPr txBox="1"/>
              <p:nvPr/>
            </p:nvSpPr>
            <p:spPr>
              <a:xfrm>
                <a:off x="2882900" y="1835149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5A41AFB-C5B2-4B55-B7EA-66A953D2AF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835149"/>
                <a:ext cx="226023" cy="276999"/>
              </a:xfrm>
              <a:prstGeom prst="rect">
                <a:avLst/>
              </a:prstGeom>
              <a:blipFill>
                <a:blip r:embed="rId7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031AEC0-BEF9-4EFC-AC60-F961A05D8996}"/>
                  </a:ext>
                </a:extLst>
              </p:cNvPr>
              <p:cNvSpPr txBox="1"/>
              <p:nvPr/>
            </p:nvSpPr>
            <p:spPr>
              <a:xfrm>
                <a:off x="1894876" y="1867713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1031AEC0-BEF9-4EFC-AC60-F961A05D89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4876" y="1867713"/>
                <a:ext cx="226023" cy="276999"/>
              </a:xfrm>
              <a:prstGeom prst="rect">
                <a:avLst/>
              </a:prstGeom>
              <a:blipFill>
                <a:blip r:embed="rId8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067E695-5E2D-42A2-97BE-DEC7A55A689A}"/>
                  </a:ext>
                </a:extLst>
              </p:cNvPr>
              <p:cNvSpPr txBox="1"/>
              <p:nvPr/>
            </p:nvSpPr>
            <p:spPr>
              <a:xfrm>
                <a:off x="1017288" y="183515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067E695-5E2D-42A2-97BE-DEC7A55A68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88" y="1835150"/>
                <a:ext cx="226023" cy="276999"/>
              </a:xfrm>
              <a:prstGeom prst="rect">
                <a:avLst/>
              </a:prstGeom>
              <a:blipFill>
                <a:blip r:embed="rId7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C03D66E-B430-4249-A9DC-DCD4D598D29C}"/>
                  </a:ext>
                </a:extLst>
              </p:cNvPr>
              <p:cNvSpPr txBox="1"/>
              <p:nvPr/>
            </p:nvSpPr>
            <p:spPr>
              <a:xfrm>
                <a:off x="3813475" y="1953225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C03D66E-B430-4249-A9DC-DCD4D598D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3475" y="1953225"/>
                <a:ext cx="226023" cy="276999"/>
              </a:xfrm>
              <a:prstGeom prst="rect">
                <a:avLst/>
              </a:prstGeom>
              <a:blipFill>
                <a:blip r:embed="rId9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612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ПОУПРАЖНЯЕМСЯ</a:t>
            </a:r>
            <a:endParaRPr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7947F8-A33A-41B6-91A4-85D8E16C03AB}"/>
              </a:ext>
            </a:extLst>
          </p:cNvPr>
          <p:cNvSpPr/>
          <p:nvPr/>
        </p:nvSpPr>
        <p:spPr>
          <a:xfrm>
            <a:off x="215900" y="327025"/>
            <a:ext cx="411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з) 4 609 · 706;  и) 2 155 · 3 328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 з)  4609             и) 2155 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706                  3328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    27654                17240    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32263                    4310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3253954              6465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6465</a:t>
            </a:r>
          </a:p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7171840</a:t>
            </a:r>
            <a:endParaRPr lang="ru-RU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DF0F81A7-E79F-4D76-A7A0-DFBCE724C224}"/>
              </a:ext>
            </a:extLst>
          </p:cNvPr>
          <p:cNvCxnSpPr>
            <a:cxnSpLocks/>
          </p:cNvCxnSpPr>
          <p:nvPr/>
        </p:nvCxnSpPr>
        <p:spPr>
          <a:xfrm>
            <a:off x="655084" y="1300396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1A9FF1F-669F-41A8-9ABD-8C3A93FA6419}"/>
              </a:ext>
            </a:extLst>
          </p:cNvPr>
          <p:cNvCxnSpPr>
            <a:cxnSpLocks/>
          </p:cNvCxnSpPr>
          <p:nvPr/>
        </p:nvCxnSpPr>
        <p:spPr>
          <a:xfrm>
            <a:off x="388384" y="1927225"/>
            <a:ext cx="9525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9F0DBDA-0E52-407B-9C7F-925B1FEF0450}"/>
              </a:ext>
            </a:extLst>
          </p:cNvPr>
          <p:cNvCxnSpPr>
            <a:cxnSpLocks/>
          </p:cNvCxnSpPr>
          <p:nvPr/>
        </p:nvCxnSpPr>
        <p:spPr>
          <a:xfrm>
            <a:off x="2425700" y="1274654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91D75996-BAAB-4505-991A-8B78D8D26D1D}"/>
              </a:ext>
            </a:extLst>
          </p:cNvPr>
          <p:cNvCxnSpPr>
            <a:cxnSpLocks/>
          </p:cNvCxnSpPr>
          <p:nvPr/>
        </p:nvCxnSpPr>
        <p:spPr>
          <a:xfrm>
            <a:off x="2197100" y="2460625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FB4F90-D4E3-4F90-9BAE-1608183F01A4}"/>
                  </a:ext>
                </a:extLst>
              </p:cNvPr>
              <p:cNvSpPr txBox="1"/>
              <p:nvPr/>
            </p:nvSpPr>
            <p:spPr>
              <a:xfrm>
                <a:off x="626948" y="859884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FB4F90-D4E3-4F90-9BAE-1608183F01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948" y="859884"/>
                <a:ext cx="218008" cy="276999"/>
              </a:xfrm>
              <a:prstGeom prst="rect">
                <a:avLst/>
              </a:prstGeom>
              <a:blipFill>
                <a:blip r:embed="rId2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1E0009-7455-4AB3-A76B-6328CAACAAB3}"/>
                  </a:ext>
                </a:extLst>
              </p:cNvPr>
              <p:cNvSpPr txBox="1"/>
              <p:nvPr/>
            </p:nvSpPr>
            <p:spPr>
              <a:xfrm>
                <a:off x="2416538" y="888226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1A1E0009-7455-4AB3-A76B-6328CAACA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538" y="888226"/>
                <a:ext cx="218008" cy="276999"/>
              </a:xfrm>
              <a:prstGeom prst="rect">
                <a:avLst/>
              </a:prstGeom>
              <a:blipFill>
                <a:blip r:embed="rId3"/>
                <a:stretch>
                  <a:fillRect l="-19444" r="-16667" b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3B2A2F0-C5FA-4F60-B097-3BF6E4CCAAC1}"/>
                  </a:ext>
                </a:extLst>
              </p:cNvPr>
              <p:cNvSpPr txBox="1"/>
              <p:nvPr/>
            </p:nvSpPr>
            <p:spPr>
              <a:xfrm>
                <a:off x="1938273" y="1520493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13B2A2F0-C5FA-4F60-B097-3BF6E4CCA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8273" y="1520493"/>
                <a:ext cx="226023" cy="276999"/>
              </a:xfrm>
              <a:prstGeom prst="rect">
                <a:avLst/>
              </a:prstGeom>
              <a:blipFill>
                <a:blip r:embed="rId4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1AFED92-7036-4017-A1F4-F5B294DAE092}"/>
                  </a:ext>
                </a:extLst>
              </p:cNvPr>
              <p:cNvSpPr txBox="1"/>
              <p:nvPr/>
            </p:nvSpPr>
            <p:spPr>
              <a:xfrm>
                <a:off x="379397" y="1381993"/>
                <a:ext cx="2475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1AFED92-7036-4017-A1F4-F5B294DAE0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97" y="1381993"/>
                <a:ext cx="247551" cy="276999"/>
              </a:xfrm>
              <a:prstGeom prst="rect">
                <a:avLst/>
              </a:prstGeom>
              <a:blipFill>
                <a:blip r:embed="rId5"/>
                <a:stretch>
                  <a:fillRect l="-14634" r="-14634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976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ПОУПРАЖНЯЕМСЯ</a:t>
            </a:r>
            <a:endParaRPr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BFE218-D0C1-49C8-9DD8-9EF046521574}"/>
              </a:ext>
            </a:extLst>
          </p:cNvPr>
          <p:cNvSpPr/>
          <p:nvPr/>
        </p:nvSpPr>
        <p:spPr>
          <a:xfrm>
            <a:off x="139700" y="327025"/>
            <a:ext cx="5562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</a:rPr>
              <a:t>184.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Упростите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выражение, воспользовавшись операцией умножения, и вычислите его значение </a:t>
            </a:r>
          </a:p>
          <a:p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</a:rPr>
              <a:t>а)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231 + 231 + 231 + 231 + 35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= 231 · 4 + 35 = 924 +35 =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959</a:t>
            </a:r>
          </a:p>
          <a:p>
            <a:pPr algn="just"/>
            <a:r>
              <a:rPr lang="pt-BR" sz="1600" b="1" dirty="0">
                <a:solidFill>
                  <a:srgbClr val="1109B7"/>
                </a:solidFill>
                <a:latin typeface="Arial" panose="020B0604020202020204" pitchFamily="34" charset="0"/>
              </a:rPr>
              <a:t>б)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435 + 435 + 435 + 623 + 435 + 623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= 435 · 4 + 623 · 2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1740 + 1246 = 2 986</a:t>
            </a:r>
            <a:endParaRPr lang="pt-BR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</a:rPr>
              <a:t>в)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781 + 781 + 781 + 191 + 191 + 191 = 781 · 3 + 191 · 3 =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2343 + 573 = 2 916</a:t>
            </a:r>
          </a:p>
          <a:p>
            <a:pPr algn="just"/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</a:rPr>
              <a:t>г)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923 + 35 + 35 + 35 + 35 + 35 + 35 = 35 · 6 + 923 =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210 + 923 = 1 133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299068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ПОУПРАЖНЯЕМСЯ</a:t>
            </a:r>
            <a:endParaRPr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EFB2257-CCBB-445E-92F5-24E2444DAD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2" b="2599"/>
          <a:stretch/>
        </p:blipFill>
        <p:spPr>
          <a:xfrm>
            <a:off x="825500" y="479425"/>
            <a:ext cx="3733800" cy="1502114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5456AC5-1A52-42DD-B398-86C92A56A4A5}"/>
              </a:ext>
            </a:extLst>
          </p:cNvPr>
          <p:cNvSpPr/>
          <p:nvPr/>
        </p:nvSpPr>
        <p:spPr>
          <a:xfrm>
            <a:off x="882636" y="2308225"/>
            <a:ext cx="382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Ответ: 5 · 4 = 20 (пачек сока)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A287C24-732C-4391-B6C4-19EEF7484F4B}"/>
              </a:ext>
            </a:extLst>
          </p:cNvPr>
          <p:cNvSpPr/>
          <p:nvPr/>
        </p:nvSpPr>
        <p:spPr>
          <a:xfrm>
            <a:off x="596900" y="1698625"/>
            <a:ext cx="762000" cy="435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A69330D-33B1-4140-8164-DCA310414DCD}"/>
              </a:ext>
            </a:extLst>
          </p:cNvPr>
          <p:cNvSpPr/>
          <p:nvPr/>
        </p:nvSpPr>
        <p:spPr>
          <a:xfrm>
            <a:off x="977900" y="651775"/>
            <a:ext cx="533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347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27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САМОСТОЯТЕЛЬНАЯ  РАБОТА</a:t>
            </a:r>
            <a:endParaRPr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C758422-7C53-48D0-94B9-EBE4D7A9D159}"/>
              </a:ext>
            </a:extLst>
          </p:cNvPr>
          <p:cNvSpPr/>
          <p:nvPr/>
        </p:nvSpPr>
        <p:spPr>
          <a:xfrm>
            <a:off x="63500" y="403225"/>
            <a:ext cx="5486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186.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Напишите в виде произведения и вычислите. </a:t>
            </a:r>
          </a:p>
          <a:p>
            <a:pPr marL="342900" indent="-342900" algn="just">
              <a:buAutoNum type="alphaLcParenR"/>
            </a:pPr>
            <a:r>
              <a:rPr lang="es-ES" sz="1400" b="1" dirty="0">
                <a:solidFill>
                  <a:srgbClr val="211D1E"/>
                </a:solidFill>
                <a:latin typeface="Arial" panose="020B0604020202020204" pitchFamily="34" charset="0"/>
              </a:rPr>
              <a:t>65 + 65 </a:t>
            </a:r>
            <a:r>
              <a:rPr lang="es-ES" sz="1400" b="1">
                <a:solidFill>
                  <a:srgbClr val="211D1E"/>
                </a:solidFill>
                <a:latin typeface="Arial" panose="020B0604020202020204" pitchFamily="34" charset="0"/>
              </a:rPr>
              <a:t>+ 65   </a:t>
            </a:r>
            <a:r>
              <a:rPr lang="es-ES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234 + 234 + 234 + 234 </a:t>
            </a:r>
            <a:r>
              <a:rPr lang="es-ES" sz="1400" b="1">
                <a:solidFill>
                  <a:srgbClr val="211D1E"/>
                </a:solidFill>
                <a:latin typeface="Arial" panose="020B0604020202020204" pitchFamily="34" charset="0"/>
              </a:rPr>
              <a:t>+ 234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</a:t>
            </a:r>
            <a:r>
              <a:rPr lang="es-ES" sz="1400" b="1" dirty="0">
                <a:solidFill>
                  <a:srgbClr val="211D1E"/>
                </a:solidFill>
                <a:latin typeface="Arial" panose="020B0604020202020204" pitchFamily="34" charset="0"/>
              </a:rPr>
              <a:t>)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 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 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 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 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</a:t>
            </a:r>
            <a:r>
              <a:rPr lang="es-ES" sz="1400" b="1" i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es-ES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y</a:t>
            </a:r>
            <a:endParaRPr lang="ru-RU" sz="14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0D1F462-DA05-47A3-BB2F-EF82CEDED57F}"/>
              </a:ext>
            </a:extLst>
          </p:cNvPr>
          <p:cNvSpPr/>
          <p:nvPr/>
        </p:nvSpPr>
        <p:spPr>
          <a:xfrm>
            <a:off x="63500" y="1203444"/>
            <a:ext cx="5638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188.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Вычислите произведение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35 · 7      б) 23 · 91      в) 307 · 15    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г) 3 601 · 2 230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д) 78 · 1100     е) 390 · 143 </a:t>
            </a:r>
          </a:p>
          <a:p>
            <a:pPr algn="just"/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189.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значение выражения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</a:rPr>
              <a:t>540 + 540 + 540 + 540 + 153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999 + 999 + 777 + 777 + 777 </a:t>
            </a:r>
            <a:endParaRPr lang="pt-BR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в) 352 + 352 + 352 + 352 + 352 + 230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г) 1289 + 53 + 53 + 53 + 53 + 1289 </a:t>
            </a:r>
            <a:endParaRPr lang="ru-RU" sz="1400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C6FD4EC-68BE-43DA-BD56-75F2D82AC39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68784" y="1050921"/>
            <a:ext cx="1171913" cy="184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5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0700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" y="395321"/>
            <a:ext cx="569447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164.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 вычитание и проверь сложением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а) 3 387   </a:t>
            </a:r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пр.</a:t>
            </a:r>
            <a:r>
              <a:rPr lang="ru-RU" sz="1400" b="1" dirty="0">
                <a:latin typeface="Arial" panose="020B0604020202020204" pitchFamily="34" charset="0"/>
              </a:rPr>
              <a:t> 2 714    б) 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5 812    </a:t>
            </a:r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пр.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 1 919      в) 87 174  </a:t>
            </a:r>
            <a:r>
              <a:rPr lang="ru-RU" sz="1400" b="1" dirty="0">
                <a:solidFill>
                  <a:srgbClr val="1109B7"/>
                </a:solidFill>
                <a:latin typeface="Arial" panose="020B0604020202020204" pitchFamily="34" charset="0"/>
              </a:rPr>
              <a:t>пр.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21 352</a:t>
            </a:r>
            <a:endParaRPr lang="ru-RU" sz="1400" b="1" dirty="0">
              <a:solidFill>
                <a:srgbClr val="1109B7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    </a:t>
            </a:r>
            <a:r>
              <a:rPr lang="ru-RU" sz="1400" b="1" u="sng" dirty="0">
                <a:latin typeface="Arial" panose="020B0604020202020204" pitchFamily="34" charset="0"/>
              </a:rPr>
              <a:t>   673</a:t>
            </a:r>
            <a:r>
              <a:rPr lang="ru-RU" sz="1400" b="1" dirty="0">
                <a:latin typeface="Arial" panose="020B0604020202020204" pitchFamily="34" charset="0"/>
              </a:rPr>
              <a:t>         </a:t>
            </a:r>
            <a:r>
              <a:rPr lang="ru-RU" sz="1400" b="1" u="sng" dirty="0">
                <a:latin typeface="Arial" panose="020B0604020202020204" pitchFamily="34" charset="0"/>
              </a:rPr>
              <a:t>    673</a:t>
            </a:r>
            <a:r>
              <a:rPr lang="ru-RU" sz="1400" b="1" dirty="0">
                <a:latin typeface="Arial" panose="020B0604020202020204" pitchFamily="34" charset="0"/>
              </a:rPr>
              <a:t>      </a:t>
            </a:r>
            <a:r>
              <a:rPr lang="ru-RU" sz="1400" b="1" u="sng" dirty="0">
                <a:latin typeface="Arial" panose="020B0604020202020204" pitchFamily="34" charset="0"/>
              </a:rPr>
              <a:t>  1 919  </a:t>
            </a:r>
            <a:r>
              <a:rPr lang="ru-RU" sz="1400" b="1" dirty="0">
                <a:latin typeface="Arial" panose="020B0604020202020204" pitchFamily="34" charset="0"/>
              </a:rPr>
              <a:t>          </a:t>
            </a:r>
            <a:r>
              <a:rPr lang="ru-RU" sz="1400" b="1" u="sng" dirty="0">
                <a:latin typeface="Arial" panose="020B0604020202020204" pitchFamily="34" charset="0"/>
              </a:rPr>
              <a:t>3 893 </a:t>
            </a:r>
            <a:r>
              <a:rPr lang="ru-RU" sz="1400" b="1" dirty="0">
                <a:latin typeface="Arial" panose="020B0604020202020204" pitchFamily="34" charset="0"/>
              </a:rPr>
              <a:t>         </a:t>
            </a:r>
            <a:r>
              <a:rPr lang="ru-RU" sz="1400" b="1" u="sng" dirty="0">
                <a:solidFill>
                  <a:srgbClr val="221E1F"/>
                </a:solidFill>
                <a:latin typeface="Arial" panose="020B0604020202020204" pitchFamily="34" charset="0"/>
              </a:rPr>
              <a:t>65 822</a:t>
            </a:r>
            <a:r>
              <a:rPr lang="ru-RU" sz="1400" dirty="0">
                <a:solidFill>
                  <a:srgbClr val="221E1F"/>
                </a:solidFill>
                <a:latin typeface="Arial" panose="020B0604020202020204" pitchFamily="34" charset="0"/>
              </a:rPr>
              <a:t>        </a:t>
            </a:r>
            <a:r>
              <a:rPr lang="ru-RU" sz="1400" b="1" u="sng" dirty="0">
                <a:solidFill>
                  <a:srgbClr val="221E1F"/>
                </a:solidFill>
                <a:latin typeface="Arial" panose="020B0604020202020204" pitchFamily="34" charset="0"/>
              </a:rPr>
              <a:t>65 822</a:t>
            </a:r>
            <a:endParaRPr lang="ru-RU" sz="1400" b="1" u="sng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  2 714          3 387        3 893            5 812          21 352        87 174</a:t>
            </a: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8 + 8 + m = </a:t>
            </a:r>
            <a:r>
              <a:rPr lang="en-US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+ m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= 2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16 + 2 = 18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= 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16 + 4 = 20   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18 кг, 20 кг.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177"/>
            </a:pP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х =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158   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б)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 = 457</a:t>
            </a:r>
          </a:p>
          <a:p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в) </a:t>
            </a:r>
            <a:r>
              <a:rPr lang="en-US" sz="1600" b="1" i="1" dirty="0">
                <a:solidFill>
                  <a:srgbClr val="22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 102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г) </a:t>
            </a:r>
            <a:r>
              <a:rPr lang="en-US" sz="1600" b="1" i="1" dirty="0">
                <a:solidFill>
                  <a:srgbClr val="22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 333 </a:t>
            </a:r>
            <a:endParaRPr lang="ru-RU" sz="1400" b="1" dirty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E6271F7-ECD5-42AC-BC2B-7F004586018B}"/>
                  </a:ext>
                </a:extLst>
              </p:cNvPr>
              <p:cNvSpPr txBox="1"/>
              <p:nvPr/>
            </p:nvSpPr>
            <p:spPr>
              <a:xfrm>
                <a:off x="3834112" y="762293"/>
                <a:ext cx="2260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E6271F7-ECD5-42AC-BC2B-7F0045860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112" y="762293"/>
                <a:ext cx="226024" cy="276999"/>
              </a:xfrm>
              <a:prstGeom prst="rect">
                <a:avLst/>
              </a:prstGeom>
              <a:blipFill>
                <a:blip r:embed="rId3"/>
                <a:stretch>
                  <a:fillRect l="-8108" r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FC848A5-9EB6-4DDF-B36E-7609287D3522}"/>
                  </a:ext>
                </a:extLst>
              </p:cNvPr>
              <p:cNvSpPr txBox="1"/>
              <p:nvPr/>
            </p:nvSpPr>
            <p:spPr>
              <a:xfrm>
                <a:off x="1892300" y="764567"/>
                <a:ext cx="2260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FC848A5-9EB6-4DDF-B36E-7609287D3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764567"/>
                <a:ext cx="226024" cy="276999"/>
              </a:xfrm>
              <a:prstGeom prst="rect">
                <a:avLst/>
              </a:prstGeom>
              <a:blipFill>
                <a:blip r:embed="rId4"/>
                <a:stretch>
                  <a:fillRect l="-5405"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445DDD9-CB9B-4EBE-B414-BE6A9211CB0B}"/>
                  </a:ext>
                </a:extLst>
              </p:cNvPr>
              <p:cNvSpPr txBox="1"/>
              <p:nvPr/>
            </p:nvSpPr>
            <p:spPr>
              <a:xfrm>
                <a:off x="215900" y="764568"/>
                <a:ext cx="2260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445DDD9-CB9B-4EBE-B414-BE6A9211C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64568"/>
                <a:ext cx="226024" cy="276999"/>
              </a:xfrm>
              <a:prstGeom prst="rect">
                <a:avLst/>
              </a:prstGeom>
              <a:blipFill>
                <a:blip r:embed="rId4"/>
                <a:stretch>
                  <a:fillRect l="-5405"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7303ABF-2870-4A17-85A9-B45AC90B450D}"/>
                  </a:ext>
                </a:extLst>
              </p:cNvPr>
              <p:cNvSpPr txBox="1"/>
              <p:nvPr/>
            </p:nvSpPr>
            <p:spPr>
              <a:xfrm>
                <a:off x="1052266" y="762293"/>
                <a:ext cx="2475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7303ABF-2870-4A17-85A9-B45AC90B4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266" y="762293"/>
                <a:ext cx="247551" cy="276999"/>
              </a:xfrm>
              <a:prstGeom prst="rect">
                <a:avLst/>
              </a:prstGeom>
              <a:blipFill>
                <a:blip r:embed="rId5"/>
                <a:stretch>
                  <a:fillRect l="-17500" r="-150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30C21F-96F7-4C3E-A632-F3EDBDC31ABA}"/>
                  </a:ext>
                </a:extLst>
              </p:cNvPr>
              <p:cNvSpPr txBox="1"/>
              <p:nvPr/>
            </p:nvSpPr>
            <p:spPr>
              <a:xfrm>
                <a:off x="2910735" y="762292"/>
                <a:ext cx="2475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130C21F-96F7-4C3E-A632-F3EDBDC31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735" y="762292"/>
                <a:ext cx="247551" cy="276999"/>
              </a:xfrm>
              <a:prstGeom prst="rect">
                <a:avLst/>
              </a:prstGeom>
              <a:blipFill>
                <a:blip r:embed="rId6"/>
                <a:stretch>
                  <a:fillRect l="-14634" r="-14634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38EAF11-CA35-42D7-A077-BF47F49D7B97}"/>
                  </a:ext>
                </a:extLst>
              </p:cNvPr>
              <p:cNvSpPr txBox="1"/>
              <p:nvPr/>
            </p:nvSpPr>
            <p:spPr>
              <a:xfrm>
                <a:off x="4785278" y="770705"/>
                <a:ext cx="2475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38EAF11-CA35-42D7-A077-BF47F49D7B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278" y="770705"/>
                <a:ext cx="247551" cy="276999"/>
              </a:xfrm>
              <a:prstGeom prst="rect">
                <a:avLst/>
              </a:prstGeom>
              <a:blipFill>
                <a:blip r:embed="rId7"/>
                <a:stretch>
                  <a:fillRect l="-17073" r="-12195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318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AutoShape 7">
            <a:extLst>
              <a:ext uri="{FF2B5EF4-FFF2-40B4-BE49-F238E27FC236}">
                <a16:creationId xmlns:a16="http://schemas.microsoft.com/office/drawing/2014/main" id="{981534DB-2944-4944-A48F-265A91DD1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765" y="633607"/>
            <a:ext cx="4760270" cy="920504"/>
          </a:xfrm>
          <a:prstGeom prst="wedgeRoundRectCallout">
            <a:avLst>
              <a:gd name="adj1" fmla="val 28368"/>
              <a:gd name="adj2" fmla="val 49813"/>
              <a:gd name="adj3" fmla="val 16667"/>
            </a:avLst>
          </a:prstGeom>
          <a:solidFill>
            <a:srgbClr val="FFCCFF">
              <a:alpha val="27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Умножение можно представить с помощью сложения.  У каждого из  трёх  ребят по два яблока. Сколько всего яблок?</a:t>
            </a:r>
          </a:p>
        </p:txBody>
      </p:sp>
      <p:grpSp>
        <p:nvGrpSpPr>
          <p:cNvPr id="7200" name="Group 32">
            <a:extLst>
              <a:ext uri="{FF2B5EF4-FFF2-40B4-BE49-F238E27FC236}">
                <a16:creationId xmlns:a16="http://schemas.microsoft.com/office/drawing/2014/main" id="{573746A2-60D3-4A83-906A-477229C216CE}"/>
              </a:ext>
            </a:extLst>
          </p:cNvPr>
          <p:cNvGrpSpPr>
            <a:grpSpLocks/>
          </p:cNvGrpSpPr>
          <p:nvPr/>
        </p:nvGrpSpPr>
        <p:grpSpPr bwMode="auto">
          <a:xfrm rot="20553487" flipH="1">
            <a:off x="1826822" y="1997235"/>
            <a:ext cx="540808" cy="324485"/>
            <a:chOff x="2506" y="1576"/>
            <a:chExt cx="704" cy="508"/>
          </a:xfrm>
        </p:grpSpPr>
        <p:sp>
          <p:nvSpPr>
            <p:cNvPr id="7201" name="Freeform 33">
              <a:extLst>
                <a:ext uri="{FF2B5EF4-FFF2-40B4-BE49-F238E27FC236}">
                  <a16:creationId xmlns:a16="http://schemas.microsoft.com/office/drawing/2014/main" id="{A42C2651-E697-46E2-A9A8-BA718916184B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202" name="Freeform 34">
              <a:extLst>
                <a:ext uri="{FF2B5EF4-FFF2-40B4-BE49-F238E27FC236}">
                  <a16:creationId xmlns:a16="http://schemas.microsoft.com/office/drawing/2014/main" id="{B194EA73-97FF-4AE5-985F-A8EEF612C522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203" name="Freeform 35">
              <a:extLst>
                <a:ext uri="{FF2B5EF4-FFF2-40B4-BE49-F238E27FC236}">
                  <a16:creationId xmlns:a16="http://schemas.microsoft.com/office/drawing/2014/main" id="{A18AB7F7-84AD-48E2-964E-CBFB054DB8F7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204" name="Group 36">
              <a:extLst>
                <a:ext uri="{FF2B5EF4-FFF2-40B4-BE49-F238E27FC236}">
                  <a16:creationId xmlns:a16="http://schemas.microsoft.com/office/drawing/2014/main" id="{77DE608C-A823-4CC8-91C3-126541C38C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205" name="Freeform 37">
                <a:extLst>
                  <a:ext uri="{FF2B5EF4-FFF2-40B4-BE49-F238E27FC236}">
                    <a16:creationId xmlns:a16="http://schemas.microsoft.com/office/drawing/2014/main" id="{A25A2D67-CEE8-4493-8033-E4229A2C7CA2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206" name="Group 38">
                <a:extLst>
                  <a:ext uri="{FF2B5EF4-FFF2-40B4-BE49-F238E27FC236}">
                    <a16:creationId xmlns:a16="http://schemas.microsoft.com/office/drawing/2014/main" id="{260FC749-916B-400E-911B-BEB26341C9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207" name="Group 39">
                  <a:extLst>
                    <a:ext uri="{FF2B5EF4-FFF2-40B4-BE49-F238E27FC236}">
                      <a16:creationId xmlns:a16="http://schemas.microsoft.com/office/drawing/2014/main" id="{B3420DF0-10F7-4ED7-A0A0-17D08793765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208" name="Freeform 40">
                    <a:extLst>
                      <a:ext uri="{FF2B5EF4-FFF2-40B4-BE49-F238E27FC236}">
                        <a16:creationId xmlns:a16="http://schemas.microsoft.com/office/drawing/2014/main" id="{1D032EBF-0827-4327-B2CD-B25552AC6D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209" name="Freeform 41">
                    <a:extLst>
                      <a:ext uri="{FF2B5EF4-FFF2-40B4-BE49-F238E27FC236}">
                        <a16:creationId xmlns:a16="http://schemas.microsoft.com/office/drawing/2014/main" id="{FC0EF2B7-E5D2-4C9E-BC8B-0FFFDCB37E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210" name="Freeform 42">
                  <a:extLst>
                    <a:ext uri="{FF2B5EF4-FFF2-40B4-BE49-F238E27FC236}">
                      <a16:creationId xmlns:a16="http://schemas.microsoft.com/office/drawing/2014/main" id="{B4E3EA7B-D36E-4077-B167-948F0DBBE5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211" name="Freeform 43">
                  <a:extLst>
                    <a:ext uri="{FF2B5EF4-FFF2-40B4-BE49-F238E27FC236}">
                      <a16:creationId xmlns:a16="http://schemas.microsoft.com/office/drawing/2014/main" id="{8ABE4C67-92EE-4D14-938E-E26372F00B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212" name="Freeform 44">
                  <a:extLst>
                    <a:ext uri="{FF2B5EF4-FFF2-40B4-BE49-F238E27FC236}">
                      <a16:creationId xmlns:a16="http://schemas.microsoft.com/office/drawing/2014/main" id="{40748E46-6FA2-48CB-9768-7B13C3ECA3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213" name="Freeform 45">
                  <a:extLst>
                    <a:ext uri="{FF2B5EF4-FFF2-40B4-BE49-F238E27FC236}">
                      <a16:creationId xmlns:a16="http://schemas.microsoft.com/office/drawing/2014/main" id="{D18A4B4F-DB26-4AFE-AF60-530FA3030B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214" name="Freeform 46">
                  <a:extLst>
                    <a:ext uri="{FF2B5EF4-FFF2-40B4-BE49-F238E27FC236}">
                      <a16:creationId xmlns:a16="http://schemas.microsoft.com/office/drawing/2014/main" id="{28AC21A7-1204-473E-8FF1-7C43D7C73A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397" name="Group 229">
            <a:extLst>
              <a:ext uri="{FF2B5EF4-FFF2-40B4-BE49-F238E27FC236}">
                <a16:creationId xmlns:a16="http://schemas.microsoft.com/office/drawing/2014/main" id="{949A6DFD-38C0-4F24-A59A-A37484D6A73D}"/>
              </a:ext>
            </a:extLst>
          </p:cNvPr>
          <p:cNvGrpSpPr>
            <a:grpSpLocks/>
          </p:cNvGrpSpPr>
          <p:nvPr/>
        </p:nvGrpSpPr>
        <p:grpSpPr bwMode="auto">
          <a:xfrm rot="16200000" flipH="1">
            <a:off x="1582707" y="1934892"/>
            <a:ext cx="540808" cy="324485"/>
            <a:chOff x="2506" y="1576"/>
            <a:chExt cx="704" cy="508"/>
          </a:xfrm>
        </p:grpSpPr>
        <p:sp>
          <p:nvSpPr>
            <p:cNvPr id="7398" name="Freeform 230">
              <a:extLst>
                <a:ext uri="{FF2B5EF4-FFF2-40B4-BE49-F238E27FC236}">
                  <a16:creationId xmlns:a16="http://schemas.microsoft.com/office/drawing/2014/main" id="{1FE8823A-9E53-4F27-9960-389F9BF43945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399" name="Freeform 231">
              <a:extLst>
                <a:ext uri="{FF2B5EF4-FFF2-40B4-BE49-F238E27FC236}">
                  <a16:creationId xmlns:a16="http://schemas.microsoft.com/office/drawing/2014/main" id="{E7483526-DDA7-4F47-A39D-5AE499D2EA88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00" name="Freeform 232">
              <a:extLst>
                <a:ext uri="{FF2B5EF4-FFF2-40B4-BE49-F238E27FC236}">
                  <a16:creationId xmlns:a16="http://schemas.microsoft.com/office/drawing/2014/main" id="{37E8E014-339C-4AF3-8D0C-BA2DBEE12B6F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01" name="Group 233">
              <a:extLst>
                <a:ext uri="{FF2B5EF4-FFF2-40B4-BE49-F238E27FC236}">
                  <a16:creationId xmlns:a16="http://schemas.microsoft.com/office/drawing/2014/main" id="{1AA9478D-21C2-4A32-ABC0-AA2502D4FB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02" name="Freeform 234">
                <a:extLst>
                  <a:ext uri="{FF2B5EF4-FFF2-40B4-BE49-F238E27FC236}">
                    <a16:creationId xmlns:a16="http://schemas.microsoft.com/office/drawing/2014/main" id="{DEE8B85D-E2D9-4D87-A7FB-356058A7E595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03" name="Group 235">
                <a:extLst>
                  <a:ext uri="{FF2B5EF4-FFF2-40B4-BE49-F238E27FC236}">
                    <a16:creationId xmlns:a16="http://schemas.microsoft.com/office/drawing/2014/main" id="{142A51E3-77B7-4AB7-B3CE-AD89642AAB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04" name="Group 236">
                  <a:extLst>
                    <a:ext uri="{FF2B5EF4-FFF2-40B4-BE49-F238E27FC236}">
                      <a16:creationId xmlns:a16="http://schemas.microsoft.com/office/drawing/2014/main" id="{8E88D850-47C3-4091-A016-2D8FB473B26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05" name="Freeform 237">
                    <a:extLst>
                      <a:ext uri="{FF2B5EF4-FFF2-40B4-BE49-F238E27FC236}">
                        <a16:creationId xmlns:a16="http://schemas.microsoft.com/office/drawing/2014/main" id="{8777A3FB-AFB9-471A-AF9F-EC159AF9CB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06" name="Freeform 238">
                    <a:extLst>
                      <a:ext uri="{FF2B5EF4-FFF2-40B4-BE49-F238E27FC236}">
                        <a16:creationId xmlns:a16="http://schemas.microsoft.com/office/drawing/2014/main" id="{7DE05095-1CE5-4347-9CE2-108EB88EDC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07" name="Freeform 239">
                  <a:extLst>
                    <a:ext uri="{FF2B5EF4-FFF2-40B4-BE49-F238E27FC236}">
                      <a16:creationId xmlns:a16="http://schemas.microsoft.com/office/drawing/2014/main" id="{B1023F39-93C6-4487-829E-7FB518275A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08" name="Freeform 240">
                  <a:extLst>
                    <a:ext uri="{FF2B5EF4-FFF2-40B4-BE49-F238E27FC236}">
                      <a16:creationId xmlns:a16="http://schemas.microsoft.com/office/drawing/2014/main" id="{4A70DDE8-24D1-417B-8769-7FF6641173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09" name="Freeform 241">
                  <a:extLst>
                    <a:ext uri="{FF2B5EF4-FFF2-40B4-BE49-F238E27FC236}">
                      <a16:creationId xmlns:a16="http://schemas.microsoft.com/office/drawing/2014/main" id="{9184F7A9-D0A1-418C-9F07-85A62A721B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10" name="Freeform 242">
                  <a:extLst>
                    <a:ext uri="{FF2B5EF4-FFF2-40B4-BE49-F238E27FC236}">
                      <a16:creationId xmlns:a16="http://schemas.microsoft.com/office/drawing/2014/main" id="{2E49D67B-F343-4127-9CA7-C4E87BDC00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11" name="Freeform 243">
                  <a:extLst>
                    <a:ext uri="{FF2B5EF4-FFF2-40B4-BE49-F238E27FC236}">
                      <a16:creationId xmlns:a16="http://schemas.microsoft.com/office/drawing/2014/main" id="{9AE8F966-CA6D-4134-AB8B-5719E34E6B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15" name="Group 247">
            <a:extLst>
              <a:ext uri="{FF2B5EF4-FFF2-40B4-BE49-F238E27FC236}">
                <a16:creationId xmlns:a16="http://schemas.microsoft.com/office/drawing/2014/main" id="{0DB1AF2B-4D5A-47F1-9F05-93815856AF3F}"/>
              </a:ext>
            </a:extLst>
          </p:cNvPr>
          <p:cNvGrpSpPr>
            <a:grpSpLocks/>
          </p:cNvGrpSpPr>
          <p:nvPr/>
        </p:nvGrpSpPr>
        <p:grpSpPr bwMode="auto">
          <a:xfrm rot="20569171" flipH="1">
            <a:off x="2713146" y="1963435"/>
            <a:ext cx="540808" cy="324485"/>
            <a:chOff x="2506" y="1576"/>
            <a:chExt cx="704" cy="508"/>
          </a:xfrm>
        </p:grpSpPr>
        <p:sp>
          <p:nvSpPr>
            <p:cNvPr id="7416" name="Freeform 248">
              <a:extLst>
                <a:ext uri="{FF2B5EF4-FFF2-40B4-BE49-F238E27FC236}">
                  <a16:creationId xmlns:a16="http://schemas.microsoft.com/office/drawing/2014/main" id="{B1A28BCD-B5D2-4023-851A-BE6ACA186C3D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17" name="Freeform 249">
              <a:extLst>
                <a:ext uri="{FF2B5EF4-FFF2-40B4-BE49-F238E27FC236}">
                  <a16:creationId xmlns:a16="http://schemas.microsoft.com/office/drawing/2014/main" id="{2A72FA10-06F0-4B1E-ADB2-187E8D6D1E11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18" name="Freeform 250">
              <a:extLst>
                <a:ext uri="{FF2B5EF4-FFF2-40B4-BE49-F238E27FC236}">
                  <a16:creationId xmlns:a16="http://schemas.microsoft.com/office/drawing/2014/main" id="{152332FC-F3B2-438F-AD16-A38CF76E094A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19" name="Group 251">
              <a:extLst>
                <a:ext uri="{FF2B5EF4-FFF2-40B4-BE49-F238E27FC236}">
                  <a16:creationId xmlns:a16="http://schemas.microsoft.com/office/drawing/2014/main" id="{E63DB7C8-B51C-4848-8D08-4E1FBD33D0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20" name="Freeform 252">
                <a:extLst>
                  <a:ext uri="{FF2B5EF4-FFF2-40B4-BE49-F238E27FC236}">
                    <a16:creationId xmlns:a16="http://schemas.microsoft.com/office/drawing/2014/main" id="{881DB0F9-4E27-47BE-88E7-DBFFFFDCA5E8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21" name="Group 253">
                <a:extLst>
                  <a:ext uri="{FF2B5EF4-FFF2-40B4-BE49-F238E27FC236}">
                    <a16:creationId xmlns:a16="http://schemas.microsoft.com/office/drawing/2014/main" id="{CF93B74E-E229-45A9-A7AB-AF3E7CD87A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22" name="Group 254">
                  <a:extLst>
                    <a:ext uri="{FF2B5EF4-FFF2-40B4-BE49-F238E27FC236}">
                      <a16:creationId xmlns:a16="http://schemas.microsoft.com/office/drawing/2014/main" id="{F9454FFA-E355-4B35-80D7-3D82C5EAEE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23" name="Freeform 255">
                    <a:extLst>
                      <a:ext uri="{FF2B5EF4-FFF2-40B4-BE49-F238E27FC236}">
                        <a16:creationId xmlns:a16="http://schemas.microsoft.com/office/drawing/2014/main" id="{4C67D99A-081C-4AD2-9CB1-F260EBC7DF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24" name="Freeform 256">
                    <a:extLst>
                      <a:ext uri="{FF2B5EF4-FFF2-40B4-BE49-F238E27FC236}">
                        <a16:creationId xmlns:a16="http://schemas.microsoft.com/office/drawing/2014/main" id="{549ABA1E-43B1-43F1-88A4-6455C8383C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25" name="Freeform 257">
                  <a:extLst>
                    <a:ext uri="{FF2B5EF4-FFF2-40B4-BE49-F238E27FC236}">
                      <a16:creationId xmlns:a16="http://schemas.microsoft.com/office/drawing/2014/main" id="{8179EB76-D4D4-43E0-A2FE-F83305DAE3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26" name="Freeform 258">
                  <a:extLst>
                    <a:ext uri="{FF2B5EF4-FFF2-40B4-BE49-F238E27FC236}">
                      <a16:creationId xmlns:a16="http://schemas.microsoft.com/office/drawing/2014/main" id="{5F677177-C2E8-47BA-8F32-5A629019A2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27" name="Freeform 259">
                  <a:extLst>
                    <a:ext uri="{FF2B5EF4-FFF2-40B4-BE49-F238E27FC236}">
                      <a16:creationId xmlns:a16="http://schemas.microsoft.com/office/drawing/2014/main" id="{6B1FABB6-B518-4ED8-922C-3A79450375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28" name="Freeform 260">
                  <a:extLst>
                    <a:ext uri="{FF2B5EF4-FFF2-40B4-BE49-F238E27FC236}">
                      <a16:creationId xmlns:a16="http://schemas.microsoft.com/office/drawing/2014/main" id="{7A6FFB37-556F-4B1C-86F1-BB534B50F2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29" name="Freeform 261">
                  <a:extLst>
                    <a:ext uri="{FF2B5EF4-FFF2-40B4-BE49-F238E27FC236}">
                      <a16:creationId xmlns:a16="http://schemas.microsoft.com/office/drawing/2014/main" id="{B210AF03-C0F2-4E83-BC7B-26AC49C026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30" name="Group 262">
            <a:extLst>
              <a:ext uri="{FF2B5EF4-FFF2-40B4-BE49-F238E27FC236}">
                <a16:creationId xmlns:a16="http://schemas.microsoft.com/office/drawing/2014/main" id="{F47A0270-A557-4D44-93F2-DCD0D19F99C1}"/>
              </a:ext>
            </a:extLst>
          </p:cNvPr>
          <p:cNvGrpSpPr>
            <a:grpSpLocks/>
          </p:cNvGrpSpPr>
          <p:nvPr/>
        </p:nvGrpSpPr>
        <p:grpSpPr bwMode="auto">
          <a:xfrm rot="470574">
            <a:off x="2372888" y="1997236"/>
            <a:ext cx="540808" cy="340258"/>
            <a:chOff x="2506" y="1576"/>
            <a:chExt cx="704" cy="508"/>
          </a:xfrm>
        </p:grpSpPr>
        <p:sp>
          <p:nvSpPr>
            <p:cNvPr id="7431" name="Freeform 263">
              <a:extLst>
                <a:ext uri="{FF2B5EF4-FFF2-40B4-BE49-F238E27FC236}">
                  <a16:creationId xmlns:a16="http://schemas.microsoft.com/office/drawing/2014/main" id="{B8882B2C-DA97-4162-BD90-1FFBE1EE7FC1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32" name="Freeform 264">
              <a:extLst>
                <a:ext uri="{FF2B5EF4-FFF2-40B4-BE49-F238E27FC236}">
                  <a16:creationId xmlns:a16="http://schemas.microsoft.com/office/drawing/2014/main" id="{EF0722FD-07EB-4137-B903-C9211D70125A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33" name="Freeform 265">
              <a:extLst>
                <a:ext uri="{FF2B5EF4-FFF2-40B4-BE49-F238E27FC236}">
                  <a16:creationId xmlns:a16="http://schemas.microsoft.com/office/drawing/2014/main" id="{92E1DFEB-8738-41E4-ACDF-F93828C71EDD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34" name="Group 266">
              <a:extLst>
                <a:ext uri="{FF2B5EF4-FFF2-40B4-BE49-F238E27FC236}">
                  <a16:creationId xmlns:a16="http://schemas.microsoft.com/office/drawing/2014/main" id="{A72F08EB-370E-4C1A-B0FF-0C834567DA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35" name="Freeform 267">
                <a:extLst>
                  <a:ext uri="{FF2B5EF4-FFF2-40B4-BE49-F238E27FC236}">
                    <a16:creationId xmlns:a16="http://schemas.microsoft.com/office/drawing/2014/main" id="{3B0B667D-8A56-4504-BF49-0D6FC5B9BE32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36" name="Group 268">
                <a:extLst>
                  <a:ext uri="{FF2B5EF4-FFF2-40B4-BE49-F238E27FC236}">
                    <a16:creationId xmlns:a16="http://schemas.microsoft.com/office/drawing/2014/main" id="{47ABD378-744D-441A-ADD1-761FB63D3E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37" name="Group 269">
                  <a:extLst>
                    <a:ext uri="{FF2B5EF4-FFF2-40B4-BE49-F238E27FC236}">
                      <a16:creationId xmlns:a16="http://schemas.microsoft.com/office/drawing/2014/main" id="{4B725F39-BD09-4438-A17C-1249D448204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38" name="Freeform 270">
                    <a:extLst>
                      <a:ext uri="{FF2B5EF4-FFF2-40B4-BE49-F238E27FC236}">
                        <a16:creationId xmlns:a16="http://schemas.microsoft.com/office/drawing/2014/main" id="{325C87F0-FF0F-4C37-B592-EF0FD38E2D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39" name="Freeform 271">
                    <a:extLst>
                      <a:ext uri="{FF2B5EF4-FFF2-40B4-BE49-F238E27FC236}">
                        <a16:creationId xmlns:a16="http://schemas.microsoft.com/office/drawing/2014/main" id="{F032C5DD-E65F-4C84-A145-6334DCFB64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40" name="Freeform 272">
                  <a:extLst>
                    <a:ext uri="{FF2B5EF4-FFF2-40B4-BE49-F238E27FC236}">
                      <a16:creationId xmlns:a16="http://schemas.microsoft.com/office/drawing/2014/main" id="{9D29538D-E5D2-4F31-AEB8-B6477B929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41" name="Freeform 273">
                  <a:extLst>
                    <a:ext uri="{FF2B5EF4-FFF2-40B4-BE49-F238E27FC236}">
                      <a16:creationId xmlns:a16="http://schemas.microsoft.com/office/drawing/2014/main" id="{507A5434-F571-4DD3-9B81-F85BC37352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42" name="Freeform 274">
                  <a:extLst>
                    <a:ext uri="{FF2B5EF4-FFF2-40B4-BE49-F238E27FC236}">
                      <a16:creationId xmlns:a16="http://schemas.microsoft.com/office/drawing/2014/main" id="{372ED2AA-4E33-4DEB-8CE0-DA4E3D625E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43" name="Freeform 275">
                  <a:extLst>
                    <a:ext uri="{FF2B5EF4-FFF2-40B4-BE49-F238E27FC236}">
                      <a16:creationId xmlns:a16="http://schemas.microsoft.com/office/drawing/2014/main" id="{F7A68322-8E02-4A51-AFF5-8EBA2A809D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44" name="Freeform 276">
                  <a:extLst>
                    <a:ext uri="{FF2B5EF4-FFF2-40B4-BE49-F238E27FC236}">
                      <a16:creationId xmlns:a16="http://schemas.microsoft.com/office/drawing/2014/main" id="{B1040606-7702-4081-8038-3F8D1158BF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46" name="Group 278">
            <a:extLst>
              <a:ext uri="{FF2B5EF4-FFF2-40B4-BE49-F238E27FC236}">
                <a16:creationId xmlns:a16="http://schemas.microsoft.com/office/drawing/2014/main" id="{2D66764F-2B21-4914-A08D-CFFB569336FB}"/>
              </a:ext>
            </a:extLst>
          </p:cNvPr>
          <p:cNvGrpSpPr>
            <a:grpSpLocks/>
          </p:cNvGrpSpPr>
          <p:nvPr/>
        </p:nvGrpSpPr>
        <p:grpSpPr bwMode="auto">
          <a:xfrm rot="17146615" flipH="1">
            <a:off x="815351" y="1900542"/>
            <a:ext cx="540808" cy="324485"/>
            <a:chOff x="2506" y="1576"/>
            <a:chExt cx="704" cy="508"/>
          </a:xfrm>
        </p:grpSpPr>
        <p:sp>
          <p:nvSpPr>
            <p:cNvPr id="7447" name="Freeform 279">
              <a:extLst>
                <a:ext uri="{FF2B5EF4-FFF2-40B4-BE49-F238E27FC236}">
                  <a16:creationId xmlns:a16="http://schemas.microsoft.com/office/drawing/2014/main" id="{DED1A933-99D6-4B26-9A99-D8B0D58D23BF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48" name="Freeform 280">
              <a:extLst>
                <a:ext uri="{FF2B5EF4-FFF2-40B4-BE49-F238E27FC236}">
                  <a16:creationId xmlns:a16="http://schemas.microsoft.com/office/drawing/2014/main" id="{B3DC1518-F8B5-4925-9D09-F612BA910296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49" name="Freeform 281">
              <a:extLst>
                <a:ext uri="{FF2B5EF4-FFF2-40B4-BE49-F238E27FC236}">
                  <a16:creationId xmlns:a16="http://schemas.microsoft.com/office/drawing/2014/main" id="{05FC43F7-8285-4D5B-A87F-D2E3F9680EA6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50" name="Group 282">
              <a:extLst>
                <a:ext uri="{FF2B5EF4-FFF2-40B4-BE49-F238E27FC236}">
                  <a16:creationId xmlns:a16="http://schemas.microsoft.com/office/drawing/2014/main" id="{414D17DE-458A-4CAB-BC4E-B85D7FDF3C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51" name="Freeform 283">
                <a:extLst>
                  <a:ext uri="{FF2B5EF4-FFF2-40B4-BE49-F238E27FC236}">
                    <a16:creationId xmlns:a16="http://schemas.microsoft.com/office/drawing/2014/main" id="{F1D04C40-DE24-49C5-B8C6-DB63F2064C09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52" name="Group 284">
                <a:extLst>
                  <a:ext uri="{FF2B5EF4-FFF2-40B4-BE49-F238E27FC236}">
                    <a16:creationId xmlns:a16="http://schemas.microsoft.com/office/drawing/2014/main" id="{3E5A7355-F2C4-4E92-B177-43386F118F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53" name="Group 285">
                  <a:extLst>
                    <a:ext uri="{FF2B5EF4-FFF2-40B4-BE49-F238E27FC236}">
                      <a16:creationId xmlns:a16="http://schemas.microsoft.com/office/drawing/2014/main" id="{241CA3F5-F7D0-4744-B562-4B62F0FE38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54" name="Freeform 286">
                    <a:extLst>
                      <a:ext uri="{FF2B5EF4-FFF2-40B4-BE49-F238E27FC236}">
                        <a16:creationId xmlns:a16="http://schemas.microsoft.com/office/drawing/2014/main" id="{3851F9E1-213A-46F6-97D9-5516971892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55" name="Freeform 287">
                    <a:extLst>
                      <a:ext uri="{FF2B5EF4-FFF2-40B4-BE49-F238E27FC236}">
                        <a16:creationId xmlns:a16="http://schemas.microsoft.com/office/drawing/2014/main" id="{C933FBF3-0666-4DB4-9EE3-4CCB80683D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56" name="Freeform 288">
                  <a:extLst>
                    <a:ext uri="{FF2B5EF4-FFF2-40B4-BE49-F238E27FC236}">
                      <a16:creationId xmlns:a16="http://schemas.microsoft.com/office/drawing/2014/main" id="{EA0BEFE5-3BA9-44D5-BC9A-95EC1E5356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57" name="Freeform 289">
                  <a:extLst>
                    <a:ext uri="{FF2B5EF4-FFF2-40B4-BE49-F238E27FC236}">
                      <a16:creationId xmlns:a16="http://schemas.microsoft.com/office/drawing/2014/main" id="{DC8C7BA6-1B73-4FE1-8D5A-CB72125B0E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58" name="Freeform 290">
                  <a:extLst>
                    <a:ext uri="{FF2B5EF4-FFF2-40B4-BE49-F238E27FC236}">
                      <a16:creationId xmlns:a16="http://schemas.microsoft.com/office/drawing/2014/main" id="{D7C6CA77-B88B-4EC0-A8A1-64EE08000A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59" name="Freeform 291">
                  <a:extLst>
                    <a:ext uri="{FF2B5EF4-FFF2-40B4-BE49-F238E27FC236}">
                      <a16:creationId xmlns:a16="http://schemas.microsoft.com/office/drawing/2014/main" id="{A24E86D8-9251-4EF5-96E3-89BE50044D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60" name="Freeform 292">
                  <a:extLst>
                    <a:ext uri="{FF2B5EF4-FFF2-40B4-BE49-F238E27FC236}">
                      <a16:creationId xmlns:a16="http://schemas.microsoft.com/office/drawing/2014/main" id="{E52BAE82-4308-4717-8DF9-FB51E4D734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61" name="Group 293">
            <a:extLst>
              <a:ext uri="{FF2B5EF4-FFF2-40B4-BE49-F238E27FC236}">
                <a16:creationId xmlns:a16="http://schemas.microsoft.com/office/drawing/2014/main" id="{7753D755-1907-4EE3-8568-FFF36FC71D98}"/>
              </a:ext>
            </a:extLst>
          </p:cNvPr>
          <p:cNvGrpSpPr>
            <a:grpSpLocks/>
          </p:cNvGrpSpPr>
          <p:nvPr/>
        </p:nvGrpSpPr>
        <p:grpSpPr bwMode="auto">
          <a:xfrm rot="5597347">
            <a:off x="973143" y="1893014"/>
            <a:ext cx="540808" cy="340259"/>
            <a:chOff x="2506" y="1576"/>
            <a:chExt cx="704" cy="508"/>
          </a:xfrm>
        </p:grpSpPr>
        <p:sp>
          <p:nvSpPr>
            <p:cNvPr id="7462" name="Freeform 294">
              <a:extLst>
                <a:ext uri="{FF2B5EF4-FFF2-40B4-BE49-F238E27FC236}">
                  <a16:creationId xmlns:a16="http://schemas.microsoft.com/office/drawing/2014/main" id="{0966B07F-6D0F-4D4C-856F-0947C5A3122A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63" name="Freeform 295">
              <a:extLst>
                <a:ext uri="{FF2B5EF4-FFF2-40B4-BE49-F238E27FC236}">
                  <a16:creationId xmlns:a16="http://schemas.microsoft.com/office/drawing/2014/main" id="{680A6E07-5A27-40A5-BB9C-354E8163426A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64" name="Freeform 296">
              <a:extLst>
                <a:ext uri="{FF2B5EF4-FFF2-40B4-BE49-F238E27FC236}">
                  <a16:creationId xmlns:a16="http://schemas.microsoft.com/office/drawing/2014/main" id="{ADFC8CFF-F3B4-4FC9-BCD4-A5FD94B0A273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65" name="Group 297">
              <a:extLst>
                <a:ext uri="{FF2B5EF4-FFF2-40B4-BE49-F238E27FC236}">
                  <a16:creationId xmlns:a16="http://schemas.microsoft.com/office/drawing/2014/main" id="{85ED8EEA-F685-4784-BFD5-5A2D0BA0B7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66" name="Freeform 298">
                <a:extLst>
                  <a:ext uri="{FF2B5EF4-FFF2-40B4-BE49-F238E27FC236}">
                    <a16:creationId xmlns:a16="http://schemas.microsoft.com/office/drawing/2014/main" id="{F1EB262B-ADDF-4EC6-8AE0-465E90573D5A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67" name="Group 299">
                <a:extLst>
                  <a:ext uri="{FF2B5EF4-FFF2-40B4-BE49-F238E27FC236}">
                    <a16:creationId xmlns:a16="http://schemas.microsoft.com/office/drawing/2014/main" id="{A104686D-AEF1-45C2-9C75-872EE7FCA1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68" name="Group 300">
                  <a:extLst>
                    <a:ext uri="{FF2B5EF4-FFF2-40B4-BE49-F238E27FC236}">
                      <a16:creationId xmlns:a16="http://schemas.microsoft.com/office/drawing/2014/main" id="{8B576284-D5F5-4B46-A766-76ECBD61AC4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69" name="Freeform 301">
                    <a:extLst>
                      <a:ext uri="{FF2B5EF4-FFF2-40B4-BE49-F238E27FC236}">
                        <a16:creationId xmlns:a16="http://schemas.microsoft.com/office/drawing/2014/main" id="{04610660-372F-44A9-923C-6080DE4D30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70" name="Freeform 302">
                    <a:extLst>
                      <a:ext uri="{FF2B5EF4-FFF2-40B4-BE49-F238E27FC236}">
                        <a16:creationId xmlns:a16="http://schemas.microsoft.com/office/drawing/2014/main" id="{1F1884AF-E136-4EB3-8E5B-C91D9260C5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71" name="Freeform 303">
                  <a:extLst>
                    <a:ext uri="{FF2B5EF4-FFF2-40B4-BE49-F238E27FC236}">
                      <a16:creationId xmlns:a16="http://schemas.microsoft.com/office/drawing/2014/main" id="{44DF316D-2D29-43EA-BE6C-2A6D19002C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72" name="Freeform 304">
                  <a:extLst>
                    <a:ext uri="{FF2B5EF4-FFF2-40B4-BE49-F238E27FC236}">
                      <a16:creationId xmlns:a16="http://schemas.microsoft.com/office/drawing/2014/main" id="{D541821C-40A4-4867-82AB-1A80EDDC96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73" name="Freeform 305">
                  <a:extLst>
                    <a:ext uri="{FF2B5EF4-FFF2-40B4-BE49-F238E27FC236}">
                      <a16:creationId xmlns:a16="http://schemas.microsoft.com/office/drawing/2014/main" id="{3FA374B7-979D-47B7-8E30-4C94F6315E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74" name="Freeform 306">
                  <a:extLst>
                    <a:ext uri="{FF2B5EF4-FFF2-40B4-BE49-F238E27FC236}">
                      <a16:creationId xmlns:a16="http://schemas.microsoft.com/office/drawing/2014/main" id="{03813215-C65F-4F8A-8F04-0C4E88D537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75" name="Freeform 307">
                  <a:extLst>
                    <a:ext uri="{FF2B5EF4-FFF2-40B4-BE49-F238E27FC236}">
                      <a16:creationId xmlns:a16="http://schemas.microsoft.com/office/drawing/2014/main" id="{451AB5F5-4842-4255-A622-7635A9BC58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76" name="Group 308">
            <a:extLst>
              <a:ext uri="{FF2B5EF4-FFF2-40B4-BE49-F238E27FC236}">
                <a16:creationId xmlns:a16="http://schemas.microsoft.com/office/drawing/2014/main" id="{997F03CA-E912-4872-87A2-29A9F7F12FAB}"/>
              </a:ext>
            </a:extLst>
          </p:cNvPr>
          <p:cNvGrpSpPr>
            <a:grpSpLocks/>
          </p:cNvGrpSpPr>
          <p:nvPr/>
        </p:nvGrpSpPr>
        <p:grpSpPr bwMode="auto">
          <a:xfrm rot="20569171" flipH="1">
            <a:off x="1903271" y="2537817"/>
            <a:ext cx="540808" cy="324485"/>
            <a:chOff x="2506" y="1576"/>
            <a:chExt cx="704" cy="508"/>
          </a:xfrm>
        </p:grpSpPr>
        <p:sp>
          <p:nvSpPr>
            <p:cNvPr id="7477" name="Freeform 309">
              <a:extLst>
                <a:ext uri="{FF2B5EF4-FFF2-40B4-BE49-F238E27FC236}">
                  <a16:creationId xmlns:a16="http://schemas.microsoft.com/office/drawing/2014/main" id="{7D3AFCED-EF46-4209-BEA6-7B8D987E90BF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78" name="Freeform 310">
              <a:extLst>
                <a:ext uri="{FF2B5EF4-FFF2-40B4-BE49-F238E27FC236}">
                  <a16:creationId xmlns:a16="http://schemas.microsoft.com/office/drawing/2014/main" id="{371623F1-64FE-4D56-8572-A8A6338DF7DA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79" name="Freeform 311">
              <a:extLst>
                <a:ext uri="{FF2B5EF4-FFF2-40B4-BE49-F238E27FC236}">
                  <a16:creationId xmlns:a16="http://schemas.microsoft.com/office/drawing/2014/main" id="{E7BE96C5-409E-496E-84C4-B027ACFF3B14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80" name="Group 312">
              <a:extLst>
                <a:ext uri="{FF2B5EF4-FFF2-40B4-BE49-F238E27FC236}">
                  <a16:creationId xmlns:a16="http://schemas.microsoft.com/office/drawing/2014/main" id="{05E953A8-DEFB-4B37-8042-52093590C0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81" name="Freeform 313">
                <a:extLst>
                  <a:ext uri="{FF2B5EF4-FFF2-40B4-BE49-F238E27FC236}">
                    <a16:creationId xmlns:a16="http://schemas.microsoft.com/office/drawing/2014/main" id="{CF3994F0-4953-4862-AB27-F3E19243345F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82" name="Group 314">
                <a:extLst>
                  <a:ext uri="{FF2B5EF4-FFF2-40B4-BE49-F238E27FC236}">
                    <a16:creationId xmlns:a16="http://schemas.microsoft.com/office/drawing/2014/main" id="{F10123AA-3CCD-4CDE-A604-DD768E6AD6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83" name="Group 315">
                  <a:extLst>
                    <a:ext uri="{FF2B5EF4-FFF2-40B4-BE49-F238E27FC236}">
                      <a16:creationId xmlns:a16="http://schemas.microsoft.com/office/drawing/2014/main" id="{BC189242-C9A4-4FDD-AB5D-150E6FE365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84" name="Freeform 316">
                    <a:extLst>
                      <a:ext uri="{FF2B5EF4-FFF2-40B4-BE49-F238E27FC236}">
                        <a16:creationId xmlns:a16="http://schemas.microsoft.com/office/drawing/2014/main" id="{B842E010-122B-4768-83EB-55050B1EEA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485" name="Freeform 317">
                    <a:extLst>
                      <a:ext uri="{FF2B5EF4-FFF2-40B4-BE49-F238E27FC236}">
                        <a16:creationId xmlns:a16="http://schemas.microsoft.com/office/drawing/2014/main" id="{4E22CB9F-88E0-4935-9D04-139B5E98D3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486" name="Freeform 318">
                  <a:extLst>
                    <a:ext uri="{FF2B5EF4-FFF2-40B4-BE49-F238E27FC236}">
                      <a16:creationId xmlns:a16="http://schemas.microsoft.com/office/drawing/2014/main" id="{CDB84883-6AB5-4D14-B778-866432E6CC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87" name="Freeform 319">
                  <a:extLst>
                    <a:ext uri="{FF2B5EF4-FFF2-40B4-BE49-F238E27FC236}">
                      <a16:creationId xmlns:a16="http://schemas.microsoft.com/office/drawing/2014/main" id="{98A2D4DD-FA3D-4757-AD9B-D1E9668C92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88" name="Freeform 320">
                  <a:extLst>
                    <a:ext uri="{FF2B5EF4-FFF2-40B4-BE49-F238E27FC236}">
                      <a16:creationId xmlns:a16="http://schemas.microsoft.com/office/drawing/2014/main" id="{934CA3D2-2CD7-4AE8-A5E4-71094736FB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89" name="Freeform 321">
                  <a:extLst>
                    <a:ext uri="{FF2B5EF4-FFF2-40B4-BE49-F238E27FC236}">
                      <a16:creationId xmlns:a16="http://schemas.microsoft.com/office/drawing/2014/main" id="{B41D2E35-4E38-48BE-9B5D-4D8403D6F9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490" name="Freeform 322">
                  <a:extLst>
                    <a:ext uri="{FF2B5EF4-FFF2-40B4-BE49-F238E27FC236}">
                      <a16:creationId xmlns:a16="http://schemas.microsoft.com/office/drawing/2014/main" id="{2C247BBB-0B5E-4F41-94C6-49D07A0DA9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p:grpSp>
        <p:nvGrpSpPr>
          <p:cNvPr id="7491" name="Group 323">
            <a:extLst>
              <a:ext uri="{FF2B5EF4-FFF2-40B4-BE49-F238E27FC236}">
                <a16:creationId xmlns:a16="http://schemas.microsoft.com/office/drawing/2014/main" id="{765D9710-800B-4E11-B3CD-B29CD92C62AC}"/>
              </a:ext>
            </a:extLst>
          </p:cNvPr>
          <p:cNvGrpSpPr>
            <a:grpSpLocks/>
          </p:cNvGrpSpPr>
          <p:nvPr/>
        </p:nvGrpSpPr>
        <p:grpSpPr bwMode="auto">
          <a:xfrm rot="470574">
            <a:off x="1514515" y="2584059"/>
            <a:ext cx="540808" cy="340258"/>
            <a:chOff x="2506" y="1576"/>
            <a:chExt cx="704" cy="508"/>
          </a:xfrm>
        </p:grpSpPr>
        <p:sp>
          <p:nvSpPr>
            <p:cNvPr id="7492" name="Freeform 324">
              <a:extLst>
                <a:ext uri="{FF2B5EF4-FFF2-40B4-BE49-F238E27FC236}">
                  <a16:creationId xmlns:a16="http://schemas.microsoft.com/office/drawing/2014/main" id="{7C68ADD9-CDD8-4209-BED1-9A03BC65B507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>
                <a:gd name="T0" fmla="*/ 17 w 508"/>
                <a:gd name="T1" fmla="*/ 112 h 416"/>
                <a:gd name="T2" fmla="*/ 35 w 508"/>
                <a:gd name="T3" fmla="*/ 265 h 416"/>
                <a:gd name="T4" fmla="*/ 227 w 508"/>
                <a:gd name="T5" fmla="*/ 400 h 416"/>
                <a:gd name="T6" fmla="*/ 293 w 508"/>
                <a:gd name="T7" fmla="*/ 361 h 416"/>
                <a:gd name="T8" fmla="*/ 404 w 508"/>
                <a:gd name="T9" fmla="*/ 358 h 416"/>
                <a:gd name="T10" fmla="*/ 508 w 508"/>
                <a:gd name="T11" fmla="*/ 140 h 416"/>
                <a:gd name="T12" fmla="*/ 407 w 508"/>
                <a:gd name="T13" fmla="*/ 22 h 416"/>
                <a:gd name="T14" fmla="*/ 281 w 508"/>
                <a:gd name="T15" fmla="*/ 10 h 416"/>
                <a:gd name="T16" fmla="*/ 206 w 508"/>
                <a:gd name="T17" fmla="*/ 43 h 416"/>
                <a:gd name="T18" fmla="*/ 110 w 508"/>
                <a:gd name="T19" fmla="*/ 19 h 416"/>
                <a:gd name="T20" fmla="*/ 17 w 508"/>
                <a:gd name="T21" fmla="*/ 112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93" name="Freeform 325">
              <a:extLst>
                <a:ext uri="{FF2B5EF4-FFF2-40B4-BE49-F238E27FC236}">
                  <a16:creationId xmlns:a16="http://schemas.microsoft.com/office/drawing/2014/main" id="{F5FABEC9-3154-4D2A-9A37-656BD42DD51F}"/>
                </a:ext>
              </a:extLst>
            </p:cNvPr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>
                <a:gd name="T0" fmla="*/ 188 w 288"/>
                <a:gd name="T1" fmla="*/ 41 h 218"/>
                <a:gd name="T2" fmla="*/ 44 w 288"/>
                <a:gd name="T3" fmla="*/ 9 h 218"/>
                <a:gd name="T4" fmla="*/ 4 w 288"/>
                <a:gd name="T5" fmla="*/ 97 h 218"/>
                <a:gd name="T6" fmla="*/ 68 w 288"/>
                <a:gd name="T7" fmla="*/ 193 h 218"/>
                <a:gd name="T8" fmla="*/ 252 w 288"/>
                <a:gd name="T9" fmla="*/ 209 h 218"/>
                <a:gd name="T10" fmla="*/ 284 w 288"/>
                <a:gd name="T11" fmla="*/ 137 h 218"/>
                <a:gd name="T12" fmla="*/ 188 w 288"/>
                <a:gd name="T13" fmla="*/ 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7494" name="Freeform 326">
              <a:extLst>
                <a:ext uri="{FF2B5EF4-FFF2-40B4-BE49-F238E27FC236}">
                  <a16:creationId xmlns:a16="http://schemas.microsoft.com/office/drawing/2014/main" id="{D3BBE214-E440-481F-99E2-CA360CDDBE84}"/>
                </a:ext>
              </a:extLst>
            </p:cNvPr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>
                <a:gd name="T0" fmla="*/ 0 w 36"/>
                <a:gd name="T1" fmla="*/ 9 h 18"/>
                <a:gd name="T2" fmla="*/ 21 w 36"/>
                <a:gd name="T3" fmla="*/ 18 h 18"/>
                <a:gd name="T4" fmla="*/ 36 w 36"/>
                <a:gd name="T5" fmla="*/ 0 h 18"/>
                <a:gd name="T6" fmla="*/ 0 w 36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7495" name="Group 327">
              <a:extLst>
                <a:ext uri="{FF2B5EF4-FFF2-40B4-BE49-F238E27FC236}">
                  <a16:creationId xmlns:a16="http://schemas.microsoft.com/office/drawing/2014/main" id="{5BF2BA1F-AA7F-4FFF-A440-54F511412D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7496" name="Freeform 328">
                <a:extLst>
                  <a:ext uri="{FF2B5EF4-FFF2-40B4-BE49-F238E27FC236}">
                    <a16:creationId xmlns:a16="http://schemas.microsoft.com/office/drawing/2014/main" id="{17EB103C-D97D-4EF3-AB69-0683E0D9B200}"/>
                  </a:ext>
                </a:extLst>
              </p:cNvPr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>
                  <a:gd name="T0" fmla="*/ 0 w 144"/>
                  <a:gd name="T1" fmla="*/ 192 h 192"/>
                  <a:gd name="T2" fmla="*/ 48 w 144"/>
                  <a:gd name="T3" fmla="*/ 48 h 192"/>
                  <a:gd name="T4" fmla="*/ 144 w 144"/>
                  <a:gd name="T5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7497" name="Group 329">
                <a:extLst>
                  <a:ext uri="{FF2B5EF4-FFF2-40B4-BE49-F238E27FC236}">
                    <a16:creationId xmlns:a16="http://schemas.microsoft.com/office/drawing/2014/main" id="{8DF440F7-1D16-40A4-A132-6EA82E9F91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498" name="Group 330">
                  <a:extLst>
                    <a:ext uri="{FF2B5EF4-FFF2-40B4-BE49-F238E27FC236}">
                      <a16:creationId xmlns:a16="http://schemas.microsoft.com/office/drawing/2014/main" id="{2B82AE7D-1B1F-49A4-AA28-645691F28A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499" name="Freeform 331">
                    <a:extLst>
                      <a:ext uri="{FF2B5EF4-FFF2-40B4-BE49-F238E27FC236}">
                        <a16:creationId xmlns:a16="http://schemas.microsoft.com/office/drawing/2014/main" id="{FEDB2CD8-A70E-4DA9-9884-151F0A4D35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>
                      <a:gd name="T0" fmla="*/ 848 w 848"/>
                      <a:gd name="T1" fmla="*/ 300 h 308"/>
                      <a:gd name="T2" fmla="*/ 704 w 848"/>
                      <a:gd name="T3" fmla="*/ 76 h 308"/>
                      <a:gd name="T4" fmla="*/ 576 w 848"/>
                      <a:gd name="T5" fmla="*/ 4 h 308"/>
                      <a:gd name="T6" fmla="*/ 376 w 848"/>
                      <a:gd name="T7" fmla="*/ 52 h 308"/>
                      <a:gd name="T8" fmla="*/ 0 w 848"/>
                      <a:gd name="T9" fmla="*/ 308 h 3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  <p:sp>
                <p:nvSpPr>
                  <p:cNvPr id="7500" name="Freeform 332">
                    <a:extLst>
                      <a:ext uri="{FF2B5EF4-FFF2-40B4-BE49-F238E27FC236}">
                        <a16:creationId xmlns:a16="http://schemas.microsoft.com/office/drawing/2014/main" id="{0DBBBF46-BFD1-4011-8F8B-9E5BB8FB4AF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>
                      <a:gd name="T0" fmla="*/ 0 w 867"/>
                      <a:gd name="T1" fmla="*/ 92 h 407"/>
                      <a:gd name="T2" fmla="*/ 552 w 867"/>
                      <a:gd name="T3" fmla="*/ 380 h 407"/>
                      <a:gd name="T4" fmla="*/ 832 w 867"/>
                      <a:gd name="T5" fmla="*/ 252 h 407"/>
                      <a:gd name="T6" fmla="*/ 760 w 867"/>
                      <a:gd name="T7" fmla="*/ 28 h 407"/>
                      <a:gd name="T8" fmla="*/ 232 w 867"/>
                      <a:gd name="T9" fmla="*/ 84 h 4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852"/>
                  </a:p>
                </p:txBody>
              </p:sp>
            </p:grpSp>
            <p:sp>
              <p:nvSpPr>
                <p:cNvPr id="7501" name="Freeform 333">
                  <a:extLst>
                    <a:ext uri="{FF2B5EF4-FFF2-40B4-BE49-F238E27FC236}">
                      <a16:creationId xmlns:a16="http://schemas.microsoft.com/office/drawing/2014/main" id="{5F1F38B7-E1A3-45AF-8153-8941402589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502" name="Freeform 334">
                  <a:extLst>
                    <a:ext uri="{FF2B5EF4-FFF2-40B4-BE49-F238E27FC236}">
                      <a16:creationId xmlns:a16="http://schemas.microsoft.com/office/drawing/2014/main" id="{E8ABA05C-836A-42AF-B7A2-167B938232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>
                    <a:gd name="T0" fmla="*/ 40 w 87"/>
                    <a:gd name="T1" fmla="*/ 0 h 288"/>
                    <a:gd name="T2" fmla="*/ 80 w 87"/>
                    <a:gd name="T3" fmla="*/ 160 h 288"/>
                    <a:gd name="T4" fmla="*/ 0 w 87"/>
                    <a:gd name="T5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503" name="Freeform 335">
                  <a:extLst>
                    <a:ext uri="{FF2B5EF4-FFF2-40B4-BE49-F238E27FC236}">
                      <a16:creationId xmlns:a16="http://schemas.microsoft.com/office/drawing/2014/main" id="{38DDB4EE-76AF-479F-A428-18669CE279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>
                    <a:gd name="T0" fmla="*/ 48 w 72"/>
                    <a:gd name="T1" fmla="*/ 0 h 184"/>
                    <a:gd name="T2" fmla="*/ 64 w 72"/>
                    <a:gd name="T3" fmla="*/ 120 h 184"/>
                    <a:gd name="T4" fmla="*/ 0 w 72"/>
                    <a:gd name="T5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504" name="Freeform 336">
                  <a:extLst>
                    <a:ext uri="{FF2B5EF4-FFF2-40B4-BE49-F238E27FC236}">
                      <a16:creationId xmlns:a16="http://schemas.microsoft.com/office/drawing/2014/main" id="{EC877FC9-397C-41C4-B51C-FCDB990AB7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56 w 112"/>
                    <a:gd name="T3" fmla="*/ 48 h 144"/>
                    <a:gd name="T4" fmla="*/ 112 w 112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7505" name="Freeform 337">
                  <a:extLst>
                    <a:ext uri="{FF2B5EF4-FFF2-40B4-BE49-F238E27FC236}">
                      <a16:creationId xmlns:a16="http://schemas.microsoft.com/office/drawing/2014/main" id="{12244625-6D46-48CC-932E-54F1AE0B90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>
                    <a:gd name="T0" fmla="*/ 0 w 120"/>
                    <a:gd name="T1" fmla="*/ 0 h 160"/>
                    <a:gd name="T2" fmla="*/ 72 w 120"/>
                    <a:gd name="T3" fmla="*/ 72 h 160"/>
                    <a:gd name="T4" fmla="*/ 120 w 120"/>
                    <a:gd name="T5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A376848-F1B9-4AA0-8930-CC3C5F236C7C}"/>
                  </a:ext>
                </a:extLst>
              </p:cNvPr>
              <p:cNvSpPr/>
              <p:nvPr/>
            </p:nvSpPr>
            <p:spPr>
              <a:xfrm>
                <a:off x="2306527" y="2399492"/>
                <a:ext cx="2367956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40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40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3 = 2</a:t>
                </a:r>
                <a14:m>
                  <m:oMath xmlns:m="http://schemas.openxmlformats.org/officeDocument/2006/math">
                    <m:r>
                      <a:rPr lang="ru-RU" sz="40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40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3=</a:t>
                </a:r>
                <a:r>
                  <a:rPr lang="ru-RU" sz="40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6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A376848-F1B9-4AA0-8930-CC3C5F236C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6527" y="2399492"/>
                <a:ext cx="2367956" cy="707886"/>
              </a:xfrm>
              <a:prstGeom prst="rect">
                <a:avLst/>
              </a:prstGeom>
              <a:blipFill>
                <a:blip r:embed="rId2"/>
                <a:stretch>
                  <a:fillRect l="-3342" t="-18103" r="-10026" b="-40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F7E799-6809-426E-BDF7-8CA6BF70B9F9}"/>
              </a:ext>
            </a:extLst>
          </p:cNvPr>
          <p:cNvSpPr/>
          <p:nvPr/>
        </p:nvSpPr>
        <p:spPr>
          <a:xfrm>
            <a:off x="2135526" y="1783681"/>
            <a:ext cx="4395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E37D9250-F015-4721-A608-5D092E80A2E3}"/>
              </a:ext>
            </a:extLst>
          </p:cNvPr>
          <p:cNvSpPr/>
          <p:nvPr/>
        </p:nvSpPr>
        <p:spPr>
          <a:xfrm>
            <a:off x="1295505" y="1769317"/>
            <a:ext cx="4395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130" name="Прямоугольник 129">
            <a:extLst>
              <a:ext uri="{FF2B5EF4-FFF2-40B4-BE49-F238E27FC236}">
                <a16:creationId xmlns:a16="http://schemas.microsoft.com/office/drawing/2014/main" id="{009D2E96-6F56-4D83-AA84-B9B6687BE3C6}"/>
              </a:ext>
            </a:extLst>
          </p:cNvPr>
          <p:cNvSpPr/>
          <p:nvPr/>
        </p:nvSpPr>
        <p:spPr>
          <a:xfrm>
            <a:off x="3076751" y="1823025"/>
            <a:ext cx="23583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 2+2+2=6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1" name="object 2">
            <a:extLst>
              <a:ext uri="{FF2B5EF4-FFF2-40B4-BE49-F238E27FC236}">
                <a16:creationId xmlns:a16="http://schemas.microsoft.com/office/drawing/2014/main" id="{8961E232-3F70-4FCC-A8B4-C0333CAFAACC}"/>
              </a:ext>
            </a:extLst>
          </p:cNvPr>
          <p:cNvSpPr/>
          <p:nvPr/>
        </p:nvSpPr>
        <p:spPr>
          <a:xfrm>
            <a:off x="0" y="0"/>
            <a:ext cx="5765800" cy="4179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УМНОЖЕНИЕ НАТУРАЛЬНЫХ ЧИСЕЛ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bject 2">
            <a:extLst>
              <a:ext uri="{FF2B5EF4-FFF2-40B4-BE49-F238E27FC236}">
                <a16:creationId xmlns:a16="http://schemas.microsoft.com/office/drawing/2014/main" id="{8961E232-3F70-4FCC-A8B4-C0333CAFAACC}"/>
              </a:ext>
            </a:extLst>
          </p:cNvPr>
          <p:cNvSpPr/>
          <p:nvPr/>
        </p:nvSpPr>
        <p:spPr>
          <a:xfrm>
            <a:off x="0" y="0"/>
            <a:ext cx="5765800" cy="4179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УМНОЖЕНИЕ НАТУРАЛЬНЫХ ЧИСЕЛ</a:t>
            </a:r>
            <a:endParaRPr dirty="0"/>
          </a:p>
        </p:txBody>
      </p:sp>
      <p:sp>
        <p:nvSpPr>
          <p:cNvPr id="128" name="AutoShape 5">
            <a:extLst>
              <a:ext uri="{FF2B5EF4-FFF2-40B4-BE49-F238E27FC236}">
                <a16:creationId xmlns:a16="http://schemas.microsoft.com/office/drawing/2014/main" id="{9FEFF7A8-C898-4CD5-97F3-FE12A0DB1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" y="453496"/>
            <a:ext cx="4669985" cy="1022278"/>
          </a:xfrm>
          <a:prstGeom prst="wedgeRoundRectCallout">
            <a:avLst>
              <a:gd name="adj1" fmla="val 28775"/>
              <a:gd name="adj2" fmla="val 49793"/>
              <a:gd name="adj3" fmla="val 16667"/>
            </a:avLst>
          </a:prstGeom>
          <a:solidFill>
            <a:srgbClr val="FFCCFF">
              <a:alpha val="18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Умножить число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число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значит найти сумму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слагаемых, каждое из которых равно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b="1" dirty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D0159E2-9A94-40D2-A6B9-46BF6F6A3A31}"/>
              </a:ext>
            </a:extLst>
          </p:cNvPr>
          <p:cNvSpPr/>
          <p:nvPr/>
        </p:nvSpPr>
        <p:spPr>
          <a:xfrm>
            <a:off x="922855" y="160099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>
              <a:solidFill>
                <a:srgbClr val="1109B7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CF1A8E1-7807-406B-8CC2-2B8A026377F2}"/>
              </a:ext>
            </a:extLst>
          </p:cNvPr>
          <p:cNvSpPr/>
          <p:nvPr/>
        </p:nvSpPr>
        <p:spPr>
          <a:xfrm>
            <a:off x="1191068" y="1600998"/>
            <a:ext cx="2448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i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b="1" i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+ a + a + … + a </a:t>
            </a:r>
            <a:endParaRPr lang="ru-RU" dirty="0">
              <a:solidFill>
                <a:srgbClr val="1109B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A77A5F6-C4F4-4CF0-AAA0-D5004D86F710}"/>
                  </a:ext>
                </a:extLst>
              </p:cNvPr>
              <p:cNvSpPr txBox="1"/>
              <p:nvPr/>
            </p:nvSpPr>
            <p:spPr>
              <a:xfrm>
                <a:off x="1166319" y="1622425"/>
                <a:ext cx="889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A77A5F6-C4F4-4CF0-AAA0-D5004D86F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319" y="1622425"/>
                <a:ext cx="88966" cy="276999"/>
              </a:xfrm>
              <a:prstGeom prst="rect">
                <a:avLst/>
              </a:prstGeom>
              <a:blipFill>
                <a:blip r:embed="rId2"/>
                <a:stretch>
                  <a:fillRect l="-33333" r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AutoShape 204">
            <a:extLst>
              <a:ext uri="{FF2B5EF4-FFF2-40B4-BE49-F238E27FC236}">
                <a16:creationId xmlns:a16="http://schemas.microsoft.com/office/drawing/2014/main" id="{88BC095C-847C-4D0E-AF59-200327DEFD23}"/>
              </a:ext>
            </a:extLst>
          </p:cNvPr>
          <p:cNvSpPr>
            <a:spLocks/>
          </p:cNvSpPr>
          <p:nvPr/>
        </p:nvSpPr>
        <p:spPr bwMode="auto">
          <a:xfrm rot="16200000">
            <a:off x="2473695" y="1199016"/>
            <a:ext cx="208812" cy="1676401"/>
          </a:xfrm>
          <a:prstGeom prst="leftBrace">
            <a:avLst>
              <a:gd name="adj1" fmla="val 58483"/>
              <a:gd name="adj2" fmla="val 50000"/>
            </a:avLst>
          </a:prstGeom>
          <a:noFill/>
          <a:ln w="50800">
            <a:solidFill>
              <a:srgbClr val="1109B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852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CF90BA-13BD-468D-91FF-A98F785718E1}"/>
              </a:ext>
            </a:extLst>
          </p:cNvPr>
          <p:cNvSpPr/>
          <p:nvPr/>
        </p:nvSpPr>
        <p:spPr>
          <a:xfrm>
            <a:off x="2197100" y="2104103"/>
            <a:ext cx="904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 </a:t>
            </a:r>
            <a:r>
              <a:rPr 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</a:t>
            </a:r>
            <a:r>
              <a:rPr lang="ru-RU" b="1" i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Прямоугольник 134">
                <a:extLst>
                  <a:ext uri="{FF2B5EF4-FFF2-40B4-BE49-F238E27FC236}">
                    <a16:creationId xmlns:a16="http://schemas.microsoft.com/office/drawing/2014/main" id="{C75710B1-F83F-42B5-8457-51D09AC93093}"/>
                  </a:ext>
                </a:extLst>
              </p:cNvPr>
              <p:cNvSpPr/>
              <p:nvPr/>
            </p:nvSpPr>
            <p:spPr>
              <a:xfrm>
                <a:off x="144528" y="2689225"/>
                <a:ext cx="562127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20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 + 5 + 5 = 15  ; 6 + 6 + 6 + 6 = 6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srgbClr val="1109B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:r>
                  <a:rPr lang="ru-RU" sz="20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24</a:t>
                </a:r>
              </a:p>
            </p:txBody>
          </p:sp>
        </mc:Choice>
        <mc:Fallback xmlns="">
          <p:sp>
            <p:nvSpPr>
              <p:cNvPr id="135" name="Прямоугольник 134">
                <a:extLst>
                  <a:ext uri="{FF2B5EF4-FFF2-40B4-BE49-F238E27FC236}">
                    <a16:creationId xmlns:a16="http://schemas.microsoft.com/office/drawing/2014/main" xmlns="" id="{C75710B1-F83F-42B5-8457-51D09AC930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528" y="2689225"/>
                <a:ext cx="5621271" cy="400110"/>
              </a:xfrm>
              <a:prstGeom prst="rect">
                <a:avLst/>
              </a:prstGeom>
              <a:blipFill>
                <a:blip r:embed="rId3"/>
                <a:stretch>
                  <a:fillRect l="-1193" t="-9091" r="-325" b="-242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5128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bject 2">
            <a:extLst>
              <a:ext uri="{FF2B5EF4-FFF2-40B4-BE49-F238E27FC236}">
                <a16:creationId xmlns:a16="http://schemas.microsoft.com/office/drawing/2014/main" id="{8961E232-3F70-4FCC-A8B4-C0333CAFAACC}"/>
              </a:ext>
            </a:extLst>
          </p:cNvPr>
          <p:cNvSpPr/>
          <p:nvPr/>
        </p:nvSpPr>
        <p:spPr>
          <a:xfrm>
            <a:off x="0" y="0"/>
            <a:ext cx="5765800" cy="336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УМНОЖЕНИЕ НАТУРАЛЬНЫХ ЧИСЕЛ</a:t>
            </a:r>
            <a:endParaRPr dirty="0"/>
          </a:p>
        </p:txBody>
      </p:sp>
      <p:sp>
        <p:nvSpPr>
          <p:cNvPr id="135" name="Прямоугольник 134">
            <a:extLst>
              <a:ext uri="{FF2B5EF4-FFF2-40B4-BE49-F238E27FC236}">
                <a16:creationId xmlns:a16="http://schemas.microsoft.com/office/drawing/2014/main" id="{C75710B1-F83F-42B5-8457-51D09AC93093}"/>
              </a:ext>
            </a:extLst>
          </p:cNvPr>
          <p:cNvSpPr/>
          <p:nvPr/>
        </p:nvSpPr>
        <p:spPr>
          <a:xfrm>
            <a:off x="1168400" y="2765423"/>
            <a:ext cx="3429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Компоненты умножения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628BE2B-30A6-4F3C-B187-B045443198A4}"/>
                  </a:ext>
                </a:extLst>
              </p:cNvPr>
              <p:cNvSpPr/>
              <p:nvPr/>
            </p:nvSpPr>
            <p:spPr>
              <a:xfrm>
                <a:off x="1663700" y="384859"/>
                <a:ext cx="266700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6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 = </a:t>
                </a:r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15</a:t>
                </a:r>
                <a:endParaRPr lang="ru-RU" sz="36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628BE2B-30A6-4F3C-B187-B045443198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700" y="384859"/>
                <a:ext cx="2667000" cy="646331"/>
              </a:xfrm>
              <a:prstGeom prst="rect">
                <a:avLst/>
              </a:prstGeom>
              <a:blipFill>
                <a:blip r:embed="rId2"/>
                <a:stretch>
                  <a:fillRect l="-7094" t="-1603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трелка: вверх 2">
            <a:extLst>
              <a:ext uri="{FF2B5EF4-FFF2-40B4-BE49-F238E27FC236}">
                <a16:creationId xmlns:a16="http://schemas.microsoft.com/office/drawing/2014/main" id="{C90606C8-53AA-49D6-B004-08FF91EE5C29}"/>
              </a:ext>
            </a:extLst>
          </p:cNvPr>
          <p:cNvSpPr/>
          <p:nvPr/>
        </p:nvSpPr>
        <p:spPr>
          <a:xfrm>
            <a:off x="2403724" y="1008962"/>
            <a:ext cx="631576" cy="1756462"/>
          </a:xfrm>
          <a:prstGeom prst="upArrow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множитель</a:t>
            </a:r>
          </a:p>
        </p:txBody>
      </p:sp>
      <p:sp>
        <p:nvSpPr>
          <p:cNvPr id="12" name="Стрелка: вверх 11">
            <a:extLst>
              <a:ext uri="{FF2B5EF4-FFF2-40B4-BE49-F238E27FC236}">
                <a16:creationId xmlns:a16="http://schemas.microsoft.com/office/drawing/2014/main" id="{98CCCD43-0C4A-4FCE-B520-2AA73CBFF644}"/>
              </a:ext>
            </a:extLst>
          </p:cNvPr>
          <p:cNvSpPr/>
          <p:nvPr/>
        </p:nvSpPr>
        <p:spPr>
          <a:xfrm>
            <a:off x="1517629" y="1008963"/>
            <a:ext cx="677444" cy="1756462"/>
          </a:xfrm>
          <a:prstGeom prst="upArrow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множитель</a:t>
            </a:r>
          </a:p>
        </p:txBody>
      </p:sp>
      <p:sp>
        <p:nvSpPr>
          <p:cNvPr id="13" name="Стрелка: вверх 12">
            <a:extLst>
              <a:ext uri="{FF2B5EF4-FFF2-40B4-BE49-F238E27FC236}">
                <a16:creationId xmlns:a16="http://schemas.microsoft.com/office/drawing/2014/main" id="{9D52F588-1354-452C-B4D6-A402AE2B4C3F}"/>
              </a:ext>
            </a:extLst>
          </p:cNvPr>
          <p:cNvSpPr/>
          <p:nvPr/>
        </p:nvSpPr>
        <p:spPr>
          <a:xfrm>
            <a:off x="3459536" y="1030014"/>
            <a:ext cx="631576" cy="1735409"/>
          </a:xfrm>
          <a:prstGeom prst="upArrow">
            <a:avLst/>
          </a:prstGeom>
          <a:solidFill>
            <a:schemeClr val="accent1"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произведение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59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6" name="Group 6">
            <a:extLst>
              <a:ext uri="{FF2B5EF4-FFF2-40B4-BE49-F238E27FC236}">
                <a16:creationId xmlns:a16="http://schemas.microsoft.com/office/drawing/2014/main" id="{D427CD3C-F315-42F3-80F1-9AED06A6B065}"/>
              </a:ext>
            </a:extLst>
          </p:cNvPr>
          <p:cNvGrpSpPr>
            <a:grpSpLocks/>
          </p:cNvGrpSpPr>
          <p:nvPr/>
        </p:nvGrpSpPr>
        <p:grpSpPr bwMode="auto">
          <a:xfrm rot="1641046">
            <a:off x="189041" y="387364"/>
            <a:ext cx="1834241" cy="1196539"/>
            <a:chOff x="982" y="2205"/>
            <a:chExt cx="2442" cy="1593"/>
          </a:xfrm>
        </p:grpSpPr>
        <p:grpSp>
          <p:nvGrpSpPr>
            <p:cNvPr id="15367" name="Group 7">
              <a:extLst>
                <a:ext uri="{FF2B5EF4-FFF2-40B4-BE49-F238E27FC236}">
                  <a16:creationId xmlns:a16="http://schemas.microsoft.com/office/drawing/2014/main" id="{2AC783FD-AF75-4DE1-8110-BCD5C18F29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" y="2330"/>
              <a:ext cx="1635" cy="1468"/>
              <a:chOff x="3352" y="1694"/>
              <a:chExt cx="1635" cy="1388"/>
            </a:xfrm>
          </p:grpSpPr>
          <p:sp>
            <p:nvSpPr>
              <p:cNvPr id="15368" name="Freeform 8">
                <a:extLst>
                  <a:ext uri="{FF2B5EF4-FFF2-40B4-BE49-F238E27FC236}">
                    <a16:creationId xmlns:a16="http://schemas.microsoft.com/office/drawing/2014/main" id="{C13DB955-6D80-41AF-B398-EF1252D5DAE1}"/>
                  </a:ext>
                </a:extLst>
              </p:cNvPr>
              <p:cNvSpPr>
                <a:spLocks/>
              </p:cNvSpPr>
              <p:nvPr/>
            </p:nvSpPr>
            <p:spPr bwMode="auto">
              <a:xfrm rot="2041143">
                <a:off x="3618" y="1694"/>
                <a:ext cx="1289" cy="1388"/>
              </a:xfrm>
              <a:custGeom>
                <a:avLst/>
                <a:gdLst>
                  <a:gd name="T0" fmla="*/ 1016 w 2210"/>
                  <a:gd name="T1" fmla="*/ 0 h 2441"/>
                  <a:gd name="T2" fmla="*/ 2210 w 2210"/>
                  <a:gd name="T3" fmla="*/ 52 h 2441"/>
                  <a:gd name="T4" fmla="*/ 1249 w 2210"/>
                  <a:gd name="T5" fmla="*/ 2200 h 2441"/>
                  <a:gd name="T6" fmla="*/ 1249 w 2210"/>
                  <a:gd name="T7" fmla="*/ 2200 h 2441"/>
                  <a:gd name="T8" fmla="*/ 2200 w 2210"/>
                  <a:gd name="T9" fmla="*/ 44 h 2441"/>
                  <a:gd name="T10" fmla="*/ 2200 w 2210"/>
                  <a:gd name="T11" fmla="*/ 334 h 2441"/>
                  <a:gd name="T12" fmla="*/ 1275 w 2210"/>
                  <a:gd name="T13" fmla="*/ 2441 h 2441"/>
                  <a:gd name="T14" fmla="*/ 1242 w 2210"/>
                  <a:gd name="T15" fmla="*/ 2201 h 2441"/>
                  <a:gd name="T16" fmla="*/ 58 w 2210"/>
                  <a:gd name="T17" fmla="*/ 2201 h 2441"/>
                  <a:gd name="T18" fmla="*/ 0 w 2210"/>
                  <a:gd name="T19" fmla="*/ 2400 h 2441"/>
                  <a:gd name="T20" fmla="*/ 19 w 2210"/>
                  <a:gd name="T21" fmla="*/ 2165 h 2441"/>
                  <a:gd name="T22" fmla="*/ 1246 w 2210"/>
                  <a:gd name="T23" fmla="*/ 2210 h 2441"/>
                  <a:gd name="T24" fmla="*/ 1275 w 2210"/>
                  <a:gd name="T25" fmla="*/ 2441 h 2441"/>
                  <a:gd name="T26" fmla="*/ 1246 w 2210"/>
                  <a:gd name="T27" fmla="*/ 2210 h 2441"/>
                  <a:gd name="T28" fmla="*/ 29 w 2210"/>
                  <a:gd name="T29" fmla="*/ 2156 h 2441"/>
                  <a:gd name="T30" fmla="*/ 10 w 2210"/>
                  <a:gd name="T31" fmla="*/ 2392 h 2441"/>
                  <a:gd name="T32" fmla="*/ 29 w 2210"/>
                  <a:gd name="T33" fmla="*/ 2150 h 2441"/>
                  <a:gd name="T34" fmla="*/ 1016 w 2210"/>
                  <a:gd name="T35" fmla="*/ 0 h 2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210" h="2441">
                    <a:moveTo>
                      <a:pt x="1016" y="0"/>
                    </a:moveTo>
                    <a:lnTo>
                      <a:pt x="2210" y="52"/>
                    </a:lnTo>
                    <a:lnTo>
                      <a:pt x="1249" y="2200"/>
                    </a:lnTo>
                    <a:lnTo>
                      <a:pt x="1249" y="2200"/>
                    </a:lnTo>
                    <a:lnTo>
                      <a:pt x="2200" y="44"/>
                    </a:lnTo>
                    <a:lnTo>
                      <a:pt x="2200" y="334"/>
                    </a:lnTo>
                    <a:lnTo>
                      <a:pt x="1275" y="2441"/>
                    </a:lnTo>
                    <a:lnTo>
                      <a:pt x="1242" y="2201"/>
                    </a:lnTo>
                    <a:lnTo>
                      <a:pt x="58" y="2201"/>
                    </a:lnTo>
                    <a:lnTo>
                      <a:pt x="0" y="2400"/>
                    </a:lnTo>
                    <a:lnTo>
                      <a:pt x="19" y="2165"/>
                    </a:lnTo>
                    <a:lnTo>
                      <a:pt x="1246" y="2210"/>
                    </a:lnTo>
                    <a:lnTo>
                      <a:pt x="1275" y="2441"/>
                    </a:lnTo>
                    <a:lnTo>
                      <a:pt x="1246" y="2210"/>
                    </a:lnTo>
                    <a:lnTo>
                      <a:pt x="29" y="2156"/>
                    </a:lnTo>
                    <a:lnTo>
                      <a:pt x="10" y="2392"/>
                    </a:lnTo>
                    <a:lnTo>
                      <a:pt x="29" y="2150"/>
                    </a:lnTo>
                    <a:lnTo>
                      <a:pt x="101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200"/>
                  </a:gs>
                  <a:gs pos="100000">
                    <a:srgbClr val="66FF33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grpSp>
            <p:nvGrpSpPr>
              <p:cNvPr id="15369" name="Group 9">
                <a:extLst>
                  <a:ext uri="{FF2B5EF4-FFF2-40B4-BE49-F238E27FC236}">
                    <a16:creationId xmlns:a16="http://schemas.microsoft.com/office/drawing/2014/main" id="{6C7E06BE-A413-4B75-8733-239B05D593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52" y="2030"/>
                <a:ext cx="1635" cy="978"/>
                <a:chOff x="3352" y="2030"/>
                <a:chExt cx="1635" cy="978"/>
              </a:xfrm>
            </p:grpSpPr>
            <p:sp>
              <p:nvSpPr>
                <p:cNvPr id="15370" name="Text Box 10">
                  <a:extLst>
                    <a:ext uri="{FF2B5EF4-FFF2-40B4-BE49-F238E27FC236}">
                      <a16:creationId xmlns:a16="http://schemas.microsoft.com/office/drawing/2014/main" id="{3876D297-3B8C-474C-93ED-3CEC2D2D12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19562519">
                  <a:off x="3589" y="2030"/>
                  <a:ext cx="1398" cy="4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prstDash val="sysDot"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946" b="1" i="1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anose="02020603050405020304" pitchFamily="18" charset="0"/>
                    </a:rPr>
                    <a:t>КАРАНДАШИ</a:t>
                  </a:r>
                  <a:r>
                    <a:rPr lang="ru-RU" altLang="ru-RU" sz="1892">
                      <a:latin typeface="Times New Roman" panose="02020603050405020304" pitchFamily="18" charset="0"/>
                    </a:rPr>
                    <a:t> </a:t>
                  </a:r>
                </a:p>
              </p:txBody>
            </p:sp>
            <p:sp>
              <p:nvSpPr>
                <p:cNvPr id="15371" name="Freeform 11">
                  <a:extLst>
                    <a:ext uri="{FF2B5EF4-FFF2-40B4-BE49-F238E27FC236}">
                      <a16:creationId xmlns:a16="http://schemas.microsoft.com/office/drawing/2014/main" id="{A96E8E33-0EDD-40B7-92E0-EAC07E38D4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52" y="2464"/>
                  <a:ext cx="656" cy="544"/>
                </a:xfrm>
                <a:custGeom>
                  <a:avLst/>
                  <a:gdLst>
                    <a:gd name="T0" fmla="*/ 96 w 656"/>
                    <a:gd name="T1" fmla="*/ 0 h 544"/>
                    <a:gd name="T2" fmla="*/ 656 w 656"/>
                    <a:gd name="T3" fmla="*/ 432 h 544"/>
                    <a:gd name="T4" fmla="*/ 592 w 656"/>
                    <a:gd name="T5" fmla="*/ 544 h 544"/>
                    <a:gd name="T6" fmla="*/ 0 w 656"/>
                    <a:gd name="T7" fmla="*/ 96 h 544"/>
                    <a:gd name="T8" fmla="*/ 96 w 656"/>
                    <a:gd name="T9" fmla="*/ 0 h 5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6" h="544">
                      <a:moveTo>
                        <a:pt x="96" y="0"/>
                      </a:moveTo>
                      <a:lnTo>
                        <a:pt x="656" y="432"/>
                      </a:lnTo>
                      <a:lnTo>
                        <a:pt x="592" y="544"/>
                      </a:lnTo>
                      <a:lnTo>
                        <a:pt x="0" y="96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00"/>
                    </a:gs>
                    <a:gs pos="100000">
                      <a:srgbClr val="66FF33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  <p:grpSp>
          <p:nvGrpSpPr>
            <p:cNvPr id="15372" name="Group 12">
              <a:extLst>
                <a:ext uri="{FF2B5EF4-FFF2-40B4-BE49-F238E27FC236}">
                  <a16:creationId xmlns:a16="http://schemas.microsoft.com/office/drawing/2014/main" id="{6176BFA3-3978-4963-A028-A6A9F28A47AE}"/>
                </a:ext>
              </a:extLst>
            </p:cNvPr>
            <p:cNvGrpSpPr>
              <a:grpSpLocks/>
            </p:cNvGrpSpPr>
            <p:nvPr/>
          </p:nvGrpSpPr>
          <p:grpSpPr bwMode="auto">
            <a:xfrm rot="521378">
              <a:off x="982" y="2711"/>
              <a:ext cx="1564" cy="870"/>
              <a:chOff x="1089" y="1472"/>
              <a:chExt cx="1564" cy="870"/>
            </a:xfrm>
          </p:grpSpPr>
          <p:grpSp>
            <p:nvGrpSpPr>
              <p:cNvPr id="15373" name="Group 13">
                <a:extLst>
                  <a:ext uri="{FF2B5EF4-FFF2-40B4-BE49-F238E27FC236}">
                    <a16:creationId xmlns:a16="http://schemas.microsoft.com/office/drawing/2014/main" id="{1C35B53B-3D9C-468E-87FA-273C401EBB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915" y="1714"/>
                <a:ext cx="289" cy="816"/>
                <a:chOff x="343" y="1511"/>
                <a:chExt cx="852" cy="1953"/>
              </a:xfrm>
            </p:grpSpPr>
            <p:sp>
              <p:nvSpPr>
                <p:cNvPr id="15374" name="Freeform 14">
                  <a:extLst>
                    <a:ext uri="{FF2B5EF4-FFF2-40B4-BE49-F238E27FC236}">
                      <a16:creationId xmlns:a16="http://schemas.microsoft.com/office/drawing/2014/main" id="{DD945475-BBD7-4832-A39B-1EF1F727C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75" name="Freeform 15">
                  <a:extLst>
                    <a:ext uri="{FF2B5EF4-FFF2-40B4-BE49-F238E27FC236}">
                      <a16:creationId xmlns:a16="http://schemas.microsoft.com/office/drawing/2014/main" id="{7F31EAC2-B520-4735-80C8-4EB4C5C0D6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76" name="Freeform 16">
                  <a:extLst>
                    <a:ext uri="{FF2B5EF4-FFF2-40B4-BE49-F238E27FC236}">
                      <a16:creationId xmlns:a16="http://schemas.microsoft.com/office/drawing/2014/main" id="{5FDE3448-A809-463E-AAAD-E4BA524364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77" name="Freeform 17">
                  <a:extLst>
                    <a:ext uri="{FF2B5EF4-FFF2-40B4-BE49-F238E27FC236}">
                      <a16:creationId xmlns:a16="http://schemas.microsoft.com/office/drawing/2014/main" id="{2B62B0D4-6824-4364-A807-AA98FC2DC1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378" name="Group 18">
                <a:extLst>
                  <a:ext uri="{FF2B5EF4-FFF2-40B4-BE49-F238E27FC236}">
                    <a16:creationId xmlns:a16="http://schemas.microsoft.com/office/drawing/2014/main" id="{3EA4CAA5-1C89-42FD-9E45-AF41ACF985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878" y="1672"/>
                <a:ext cx="288" cy="816"/>
                <a:chOff x="343" y="1511"/>
                <a:chExt cx="852" cy="1953"/>
              </a:xfrm>
            </p:grpSpPr>
            <p:sp>
              <p:nvSpPr>
                <p:cNvPr id="15379" name="Freeform 19">
                  <a:extLst>
                    <a:ext uri="{FF2B5EF4-FFF2-40B4-BE49-F238E27FC236}">
                      <a16:creationId xmlns:a16="http://schemas.microsoft.com/office/drawing/2014/main" id="{B2E29299-6C0D-43A3-9738-60D6B15861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0" name="Freeform 20">
                  <a:extLst>
                    <a:ext uri="{FF2B5EF4-FFF2-40B4-BE49-F238E27FC236}">
                      <a16:creationId xmlns:a16="http://schemas.microsoft.com/office/drawing/2014/main" id="{4B1D0307-28E0-4AB1-8C65-61FEAA6A5A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1" name="Freeform 21">
                  <a:extLst>
                    <a:ext uri="{FF2B5EF4-FFF2-40B4-BE49-F238E27FC236}">
                      <a16:creationId xmlns:a16="http://schemas.microsoft.com/office/drawing/2014/main" id="{8D30FE88-4F53-4E4A-B526-4517741977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2" name="Freeform 22">
                  <a:extLst>
                    <a:ext uri="{FF2B5EF4-FFF2-40B4-BE49-F238E27FC236}">
                      <a16:creationId xmlns:a16="http://schemas.microsoft.com/office/drawing/2014/main" id="{8F1E6938-6D10-4999-A3E8-98118995B1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383" name="Group 23">
                <a:extLst>
                  <a:ext uri="{FF2B5EF4-FFF2-40B4-BE49-F238E27FC236}">
                    <a16:creationId xmlns:a16="http://schemas.microsoft.com/office/drawing/2014/main" id="{3C521B93-A455-4C19-A30F-9C32263DD2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792" y="1642"/>
                <a:ext cx="289" cy="815"/>
                <a:chOff x="343" y="1511"/>
                <a:chExt cx="852" cy="1953"/>
              </a:xfrm>
            </p:grpSpPr>
            <p:sp>
              <p:nvSpPr>
                <p:cNvPr id="15384" name="Freeform 24">
                  <a:extLst>
                    <a:ext uri="{FF2B5EF4-FFF2-40B4-BE49-F238E27FC236}">
                      <a16:creationId xmlns:a16="http://schemas.microsoft.com/office/drawing/2014/main" id="{C4871A01-B86D-46AC-9B24-AEAFEF891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5" name="Freeform 25">
                  <a:extLst>
                    <a:ext uri="{FF2B5EF4-FFF2-40B4-BE49-F238E27FC236}">
                      <a16:creationId xmlns:a16="http://schemas.microsoft.com/office/drawing/2014/main" id="{EF4D4232-474E-473C-B664-C1CA32CF43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6" name="Freeform 26">
                  <a:extLst>
                    <a:ext uri="{FF2B5EF4-FFF2-40B4-BE49-F238E27FC236}">
                      <a16:creationId xmlns:a16="http://schemas.microsoft.com/office/drawing/2014/main" id="{EFBE8673-C46C-488B-B6AC-C72D579059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87" name="Freeform 27">
                  <a:extLst>
                    <a:ext uri="{FF2B5EF4-FFF2-40B4-BE49-F238E27FC236}">
                      <a16:creationId xmlns:a16="http://schemas.microsoft.com/office/drawing/2014/main" id="{6ED9A1C0-334D-4861-9B37-1C0D310025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388" name="Group 28">
                <a:extLst>
                  <a:ext uri="{FF2B5EF4-FFF2-40B4-BE49-F238E27FC236}">
                    <a16:creationId xmlns:a16="http://schemas.microsoft.com/office/drawing/2014/main" id="{15D0943D-4F33-4A34-B93D-E362A2F492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723" y="1598"/>
                <a:ext cx="288" cy="816"/>
                <a:chOff x="343" y="1511"/>
                <a:chExt cx="852" cy="1953"/>
              </a:xfrm>
            </p:grpSpPr>
            <p:sp>
              <p:nvSpPr>
                <p:cNvPr id="15389" name="Freeform 29">
                  <a:extLst>
                    <a:ext uri="{FF2B5EF4-FFF2-40B4-BE49-F238E27FC236}">
                      <a16:creationId xmlns:a16="http://schemas.microsoft.com/office/drawing/2014/main" id="{2CA688B6-C0A3-4076-9EE1-D309413AAC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0" name="Freeform 30">
                  <a:extLst>
                    <a:ext uri="{FF2B5EF4-FFF2-40B4-BE49-F238E27FC236}">
                      <a16:creationId xmlns:a16="http://schemas.microsoft.com/office/drawing/2014/main" id="{1DB121E0-4EF0-4F04-A894-A3FC1953C8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1" name="Freeform 31">
                  <a:extLst>
                    <a:ext uri="{FF2B5EF4-FFF2-40B4-BE49-F238E27FC236}">
                      <a16:creationId xmlns:a16="http://schemas.microsoft.com/office/drawing/2014/main" id="{9A1777C5-C23B-4ACA-AFF6-1BD91A83DB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2" name="Freeform 32">
                  <a:extLst>
                    <a:ext uri="{FF2B5EF4-FFF2-40B4-BE49-F238E27FC236}">
                      <a16:creationId xmlns:a16="http://schemas.microsoft.com/office/drawing/2014/main" id="{E8263D6B-2AB4-48D3-B3BC-A0EB184033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393" name="Group 33">
                <a:extLst>
                  <a:ext uri="{FF2B5EF4-FFF2-40B4-BE49-F238E27FC236}">
                    <a16:creationId xmlns:a16="http://schemas.microsoft.com/office/drawing/2014/main" id="{3568E535-A0EB-42B6-A34C-5C56946824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662" y="1552"/>
                <a:ext cx="288" cy="815"/>
                <a:chOff x="343" y="1511"/>
                <a:chExt cx="852" cy="1953"/>
              </a:xfrm>
            </p:grpSpPr>
            <p:sp>
              <p:nvSpPr>
                <p:cNvPr id="15394" name="Freeform 34">
                  <a:extLst>
                    <a:ext uri="{FF2B5EF4-FFF2-40B4-BE49-F238E27FC236}">
                      <a16:creationId xmlns:a16="http://schemas.microsoft.com/office/drawing/2014/main" id="{B3E56C32-969D-4445-9559-F397CAEC47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5" name="Freeform 35">
                  <a:extLst>
                    <a:ext uri="{FF2B5EF4-FFF2-40B4-BE49-F238E27FC236}">
                      <a16:creationId xmlns:a16="http://schemas.microsoft.com/office/drawing/2014/main" id="{30189698-9B7B-4B8D-9ED5-F41C5525B7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6" name="Freeform 36">
                  <a:extLst>
                    <a:ext uri="{FF2B5EF4-FFF2-40B4-BE49-F238E27FC236}">
                      <a16:creationId xmlns:a16="http://schemas.microsoft.com/office/drawing/2014/main" id="{0601329A-D56A-45F3-B153-4E3743054E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397" name="Freeform 37">
                  <a:extLst>
                    <a:ext uri="{FF2B5EF4-FFF2-40B4-BE49-F238E27FC236}">
                      <a16:creationId xmlns:a16="http://schemas.microsoft.com/office/drawing/2014/main" id="{A40BC40E-6B29-457B-A2E3-1B3C8F085A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398" name="Group 38">
                <a:extLst>
                  <a:ext uri="{FF2B5EF4-FFF2-40B4-BE49-F238E27FC236}">
                    <a16:creationId xmlns:a16="http://schemas.microsoft.com/office/drawing/2014/main" id="{B3416ED0-5BD0-4020-987C-053F3D2740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604" y="1509"/>
                <a:ext cx="289" cy="815"/>
                <a:chOff x="343" y="1511"/>
                <a:chExt cx="852" cy="1953"/>
              </a:xfrm>
            </p:grpSpPr>
            <p:sp>
              <p:nvSpPr>
                <p:cNvPr id="15399" name="Freeform 39">
                  <a:extLst>
                    <a:ext uri="{FF2B5EF4-FFF2-40B4-BE49-F238E27FC236}">
                      <a16:creationId xmlns:a16="http://schemas.microsoft.com/office/drawing/2014/main" id="{F0EE3A3F-3E6A-430E-AA00-7376373AF5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0" name="Freeform 40">
                  <a:extLst>
                    <a:ext uri="{FF2B5EF4-FFF2-40B4-BE49-F238E27FC236}">
                      <a16:creationId xmlns:a16="http://schemas.microsoft.com/office/drawing/2014/main" id="{68B92B04-19D3-41E6-82ED-3C7845CAEA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1" name="Freeform 41">
                  <a:extLst>
                    <a:ext uri="{FF2B5EF4-FFF2-40B4-BE49-F238E27FC236}">
                      <a16:creationId xmlns:a16="http://schemas.microsoft.com/office/drawing/2014/main" id="{CDCC6F10-6C55-4D25-AB02-54E8162BA6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2" name="Freeform 42">
                  <a:extLst>
                    <a:ext uri="{FF2B5EF4-FFF2-40B4-BE49-F238E27FC236}">
                      <a16:creationId xmlns:a16="http://schemas.microsoft.com/office/drawing/2014/main" id="{07620F5A-493F-4BA0-8D8C-85E6E3D820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03" name="Group 43">
                <a:extLst>
                  <a:ext uri="{FF2B5EF4-FFF2-40B4-BE49-F238E27FC236}">
                    <a16:creationId xmlns:a16="http://schemas.microsoft.com/office/drawing/2014/main" id="{52AC9570-D4F5-46E8-9C62-E038E4580A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528" y="1473"/>
                <a:ext cx="289" cy="816"/>
                <a:chOff x="343" y="1511"/>
                <a:chExt cx="852" cy="1953"/>
              </a:xfrm>
            </p:grpSpPr>
            <p:sp>
              <p:nvSpPr>
                <p:cNvPr id="15404" name="Freeform 44">
                  <a:extLst>
                    <a:ext uri="{FF2B5EF4-FFF2-40B4-BE49-F238E27FC236}">
                      <a16:creationId xmlns:a16="http://schemas.microsoft.com/office/drawing/2014/main" id="{BD44E76A-643A-4FBF-8B76-0B1FE41CD7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5" name="Freeform 45">
                  <a:extLst>
                    <a:ext uri="{FF2B5EF4-FFF2-40B4-BE49-F238E27FC236}">
                      <a16:creationId xmlns:a16="http://schemas.microsoft.com/office/drawing/2014/main" id="{58CF194E-600C-4FA1-BCE1-0C33218156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6" name="Freeform 46">
                  <a:extLst>
                    <a:ext uri="{FF2B5EF4-FFF2-40B4-BE49-F238E27FC236}">
                      <a16:creationId xmlns:a16="http://schemas.microsoft.com/office/drawing/2014/main" id="{C03A319E-B077-4078-9F33-4A5B550A5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07" name="Freeform 47">
                  <a:extLst>
                    <a:ext uri="{FF2B5EF4-FFF2-40B4-BE49-F238E27FC236}">
                      <a16:creationId xmlns:a16="http://schemas.microsoft.com/office/drawing/2014/main" id="{EB522424-A122-4CB0-AE5C-F3FE55D5E8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08" name="Group 48">
                <a:extLst>
                  <a:ext uri="{FF2B5EF4-FFF2-40B4-BE49-F238E27FC236}">
                    <a16:creationId xmlns:a16="http://schemas.microsoft.com/office/drawing/2014/main" id="{6C5F8735-0F73-41F8-8A44-DF6A8BFE1F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469" y="1417"/>
                <a:ext cx="288" cy="816"/>
                <a:chOff x="343" y="1511"/>
                <a:chExt cx="852" cy="1953"/>
              </a:xfrm>
            </p:grpSpPr>
            <p:sp>
              <p:nvSpPr>
                <p:cNvPr id="15409" name="Freeform 49">
                  <a:extLst>
                    <a:ext uri="{FF2B5EF4-FFF2-40B4-BE49-F238E27FC236}">
                      <a16:creationId xmlns:a16="http://schemas.microsoft.com/office/drawing/2014/main" id="{C8237AEA-010F-4641-82B5-0B51CA0EC7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0" name="Freeform 50">
                  <a:extLst>
                    <a:ext uri="{FF2B5EF4-FFF2-40B4-BE49-F238E27FC236}">
                      <a16:creationId xmlns:a16="http://schemas.microsoft.com/office/drawing/2014/main" id="{806D79BC-453A-4954-BA5E-1AAB6E0E24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1" name="Freeform 51">
                  <a:extLst>
                    <a:ext uri="{FF2B5EF4-FFF2-40B4-BE49-F238E27FC236}">
                      <a16:creationId xmlns:a16="http://schemas.microsoft.com/office/drawing/2014/main" id="{991AA4D5-222A-4E3B-93AA-AC6910DA59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2" name="Freeform 52">
                  <a:extLst>
                    <a:ext uri="{FF2B5EF4-FFF2-40B4-BE49-F238E27FC236}">
                      <a16:creationId xmlns:a16="http://schemas.microsoft.com/office/drawing/2014/main" id="{637B2262-3861-420E-BD66-2BDB4DFDD3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13" name="Group 53">
                <a:extLst>
                  <a:ext uri="{FF2B5EF4-FFF2-40B4-BE49-F238E27FC236}">
                    <a16:creationId xmlns:a16="http://schemas.microsoft.com/office/drawing/2014/main" id="{BC48D3F5-AC25-4274-8E32-06A297BA5E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407" y="1380"/>
                <a:ext cx="288" cy="815"/>
                <a:chOff x="343" y="1511"/>
                <a:chExt cx="852" cy="1953"/>
              </a:xfrm>
            </p:grpSpPr>
            <p:sp>
              <p:nvSpPr>
                <p:cNvPr id="15414" name="Freeform 54">
                  <a:extLst>
                    <a:ext uri="{FF2B5EF4-FFF2-40B4-BE49-F238E27FC236}">
                      <a16:creationId xmlns:a16="http://schemas.microsoft.com/office/drawing/2014/main" id="{25206C06-A238-45D5-A928-879344FB57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5" name="Freeform 55">
                  <a:extLst>
                    <a:ext uri="{FF2B5EF4-FFF2-40B4-BE49-F238E27FC236}">
                      <a16:creationId xmlns:a16="http://schemas.microsoft.com/office/drawing/2014/main" id="{7B3FDEF3-8FF3-478D-89AA-809E89B471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6" name="Freeform 56">
                  <a:extLst>
                    <a:ext uri="{FF2B5EF4-FFF2-40B4-BE49-F238E27FC236}">
                      <a16:creationId xmlns:a16="http://schemas.microsoft.com/office/drawing/2014/main" id="{F4FF37A6-6DA8-4C87-B361-E634226380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17" name="Freeform 57">
                  <a:extLst>
                    <a:ext uri="{FF2B5EF4-FFF2-40B4-BE49-F238E27FC236}">
                      <a16:creationId xmlns:a16="http://schemas.microsoft.com/office/drawing/2014/main" id="{E4B2B216-9681-4E34-8B70-7109354890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18" name="Group 58">
                <a:extLst>
                  <a:ext uri="{FF2B5EF4-FFF2-40B4-BE49-F238E27FC236}">
                    <a16:creationId xmlns:a16="http://schemas.microsoft.com/office/drawing/2014/main" id="{87343FCD-D121-4F26-8A51-B4C9B819D7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352" y="1318"/>
                <a:ext cx="289" cy="815"/>
                <a:chOff x="343" y="1511"/>
                <a:chExt cx="852" cy="1953"/>
              </a:xfrm>
            </p:grpSpPr>
            <p:sp>
              <p:nvSpPr>
                <p:cNvPr id="15419" name="Freeform 59">
                  <a:extLst>
                    <a:ext uri="{FF2B5EF4-FFF2-40B4-BE49-F238E27FC236}">
                      <a16:creationId xmlns:a16="http://schemas.microsoft.com/office/drawing/2014/main" id="{6EA1AA3A-0AB4-4DF9-A3C3-DB541CF3BA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0" name="Freeform 60">
                  <a:extLst>
                    <a:ext uri="{FF2B5EF4-FFF2-40B4-BE49-F238E27FC236}">
                      <a16:creationId xmlns:a16="http://schemas.microsoft.com/office/drawing/2014/main" id="{083EC731-C25C-4549-AE25-66E070823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1" name="Freeform 61">
                  <a:extLst>
                    <a:ext uri="{FF2B5EF4-FFF2-40B4-BE49-F238E27FC236}">
                      <a16:creationId xmlns:a16="http://schemas.microsoft.com/office/drawing/2014/main" id="{188A9CB7-C7F2-4806-B455-28C3EBFBA2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2" name="Freeform 62">
                  <a:extLst>
                    <a:ext uri="{FF2B5EF4-FFF2-40B4-BE49-F238E27FC236}">
                      <a16:creationId xmlns:a16="http://schemas.microsoft.com/office/drawing/2014/main" id="{B810B1EA-202C-4529-B25B-C2534CAEE6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23" name="Group 63">
                <a:extLst>
                  <a:ext uri="{FF2B5EF4-FFF2-40B4-BE49-F238E27FC236}">
                    <a16:creationId xmlns:a16="http://schemas.microsoft.com/office/drawing/2014/main" id="{EEE39387-F661-4F19-86FF-CB8E01654E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961" y="1570"/>
                <a:ext cx="288" cy="816"/>
                <a:chOff x="343" y="1511"/>
                <a:chExt cx="852" cy="1953"/>
              </a:xfrm>
            </p:grpSpPr>
            <p:sp>
              <p:nvSpPr>
                <p:cNvPr id="15424" name="Freeform 64">
                  <a:extLst>
                    <a:ext uri="{FF2B5EF4-FFF2-40B4-BE49-F238E27FC236}">
                      <a16:creationId xmlns:a16="http://schemas.microsoft.com/office/drawing/2014/main" id="{567A72F0-1F2A-4851-92A7-33B2D47741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5" name="Freeform 65">
                  <a:extLst>
                    <a:ext uri="{FF2B5EF4-FFF2-40B4-BE49-F238E27FC236}">
                      <a16:creationId xmlns:a16="http://schemas.microsoft.com/office/drawing/2014/main" id="{EEBA972A-64D7-4D52-ABA7-51ADDDD03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6" name="Freeform 66">
                  <a:extLst>
                    <a:ext uri="{FF2B5EF4-FFF2-40B4-BE49-F238E27FC236}">
                      <a16:creationId xmlns:a16="http://schemas.microsoft.com/office/drawing/2014/main" id="{18146059-7AB9-4693-BA6F-C440B54947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27" name="Freeform 67">
                  <a:extLst>
                    <a:ext uri="{FF2B5EF4-FFF2-40B4-BE49-F238E27FC236}">
                      <a16:creationId xmlns:a16="http://schemas.microsoft.com/office/drawing/2014/main" id="{06F9E303-B12D-4E95-817E-BBBEE2EB36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28" name="Group 68">
                <a:extLst>
                  <a:ext uri="{FF2B5EF4-FFF2-40B4-BE49-F238E27FC236}">
                    <a16:creationId xmlns:a16="http://schemas.microsoft.com/office/drawing/2014/main" id="{94891214-4D24-403B-B50C-A5C4AEE204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932" y="1506"/>
                <a:ext cx="289" cy="817"/>
                <a:chOff x="343" y="1511"/>
                <a:chExt cx="852" cy="1953"/>
              </a:xfrm>
            </p:grpSpPr>
            <p:sp>
              <p:nvSpPr>
                <p:cNvPr id="15429" name="Freeform 69">
                  <a:extLst>
                    <a:ext uri="{FF2B5EF4-FFF2-40B4-BE49-F238E27FC236}">
                      <a16:creationId xmlns:a16="http://schemas.microsoft.com/office/drawing/2014/main" id="{898B3461-1717-4E53-9B32-B7EBCE4B93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0" name="Freeform 70">
                  <a:extLst>
                    <a:ext uri="{FF2B5EF4-FFF2-40B4-BE49-F238E27FC236}">
                      <a16:creationId xmlns:a16="http://schemas.microsoft.com/office/drawing/2014/main" id="{556B3FC9-C2CF-4C84-A56F-71BC250323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1" name="Freeform 71">
                  <a:extLst>
                    <a:ext uri="{FF2B5EF4-FFF2-40B4-BE49-F238E27FC236}">
                      <a16:creationId xmlns:a16="http://schemas.microsoft.com/office/drawing/2014/main" id="{33E30182-02ED-4B01-BF2F-79E9584560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2" name="Freeform 72">
                  <a:extLst>
                    <a:ext uri="{FF2B5EF4-FFF2-40B4-BE49-F238E27FC236}">
                      <a16:creationId xmlns:a16="http://schemas.microsoft.com/office/drawing/2014/main" id="{3AC1A9F9-7047-4640-83FC-69ADBB852D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33" name="Group 73">
                <a:extLst>
                  <a:ext uri="{FF2B5EF4-FFF2-40B4-BE49-F238E27FC236}">
                    <a16:creationId xmlns:a16="http://schemas.microsoft.com/office/drawing/2014/main" id="{87783DA6-723A-457E-AE27-4D4DFAEC28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868" y="1457"/>
                <a:ext cx="289" cy="815"/>
                <a:chOff x="343" y="1511"/>
                <a:chExt cx="852" cy="1953"/>
              </a:xfrm>
            </p:grpSpPr>
            <p:sp>
              <p:nvSpPr>
                <p:cNvPr id="15434" name="Freeform 74">
                  <a:extLst>
                    <a:ext uri="{FF2B5EF4-FFF2-40B4-BE49-F238E27FC236}">
                      <a16:creationId xmlns:a16="http://schemas.microsoft.com/office/drawing/2014/main" id="{4ACA81A8-7125-4DEA-9FF4-E265EA9544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5" name="Freeform 75">
                  <a:extLst>
                    <a:ext uri="{FF2B5EF4-FFF2-40B4-BE49-F238E27FC236}">
                      <a16:creationId xmlns:a16="http://schemas.microsoft.com/office/drawing/2014/main" id="{871D6E98-82D6-4DFD-AD84-1738BEA278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6" name="Freeform 76">
                  <a:extLst>
                    <a:ext uri="{FF2B5EF4-FFF2-40B4-BE49-F238E27FC236}">
                      <a16:creationId xmlns:a16="http://schemas.microsoft.com/office/drawing/2014/main" id="{BBB30289-B4EE-44C3-8298-3E9B03ED98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37" name="Freeform 77">
                  <a:extLst>
                    <a:ext uri="{FF2B5EF4-FFF2-40B4-BE49-F238E27FC236}">
                      <a16:creationId xmlns:a16="http://schemas.microsoft.com/office/drawing/2014/main" id="{F75C847E-47C9-4C79-899D-C3DB65A6F4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38" name="Group 78">
                <a:extLst>
                  <a:ext uri="{FF2B5EF4-FFF2-40B4-BE49-F238E27FC236}">
                    <a16:creationId xmlns:a16="http://schemas.microsoft.com/office/drawing/2014/main" id="{1BF30D86-59EB-418A-AF50-5558E14BF1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823" y="1412"/>
                <a:ext cx="288" cy="815"/>
                <a:chOff x="343" y="1511"/>
                <a:chExt cx="852" cy="1953"/>
              </a:xfrm>
            </p:grpSpPr>
            <p:sp>
              <p:nvSpPr>
                <p:cNvPr id="15439" name="Freeform 79">
                  <a:extLst>
                    <a:ext uri="{FF2B5EF4-FFF2-40B4-BE49-F238E27FC236}">
                      <a16:creationId xmlns:a16="http://schemas.microsoft.com/office/drawing/2014/main" id="{026D5492-C537-4856-BFD8-65A9368B83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0" name="Freeform 80">
                  <a:extLst>
                    <a:ext uri="{FF2B5EF4-FFF2-40B4-BE49-F238E27FC236}">
                      <a16:creationId xmlns:a16="http://schemas.microsoft.com/office/drawing/2014/main" id="{047A0038-F0EA-4883-9772-CB422334D3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1" name="Freeform 81">
                  <a:extLst>
                    <a:ext uri="{FF2B5EF4-FFF2-40B4-BE49-F238E27FC236}">
                      <a16:creationId xmlns:a16="http://schemas.microsoft.com/office/drawing/2014/main" id="{92568229-92E5-46C4-B39C-4469306AF2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2" name="Freeform 82">
                  <a:extLst>
                    <a:ext uri="{FF2B5EF4-FFF2-40B4-BE49-F238E27FC236}">
                      <a16:creationId xmlns:a16="http://schemas.microsoft.com/office/drawing/2014/main" id="{9DCEBEEF-5AB0-46A6-9E58-475A9C099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43" name="Group 83">
                <a:extLst>
                  <a:ext uri="{FF2B5EF4-FFF2-40B4-BE49-F238E27FC236}">
                    <a16:creationId xmlns:a16="http://schemas.microsoft.com/office/drawing/2014/main" id="{E88DE4BD-C3B9-4DA6-9F9E-053CEF0517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753" y="1370"/>
                <a:ext cx="288" cy="816"/>
                <a:chOff x="343" y="1511"/>
                <a:chExt cx="852" cy="1953"/>
              </a:xfrm>
            </p:grpSpPr>
            <p:sp>
              <p:nvSpPr>
                <p:cNvPr id="15444" name="Freeform 84">
                  <a:extLst>
                    <a:ext uri="{FF2B5EF4-FFF2-40B4-BE49-F238E27FC236}">
                      <a16:creationId xmlns:a16="http://schemas.microsoft.com/office/drawing/2014/main" id="{4D5F2D86-5AEB-4C8B-8148-C06A003264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5" name="Freeform 85">
                  <a:extLst>
                    <a:ext uri="{FF2B5EF4-FFF2-40B4-BE49-F238E27FC236}">
                      <a16:creationId xmlns:a16="http://schemas.microsoft.com/office/drawing/2014/main" id="{F48BF411-E99B-42E2-83AA-499D570A56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6" name="Freeform 86">
                  <a:extLst>
                    <a:ext uri="{FF2B5EF4-FFF2-40B4-BE49-F238E27FC236}">
                      <a16:creationId xmlns:a16="http://schemas.microsoft.com/office/drawing/2014/main" id="{D6815CCD-7E0C-42F7-865D-5366C6AF6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47" name="Freeform 87">
                  <a:extLst>
                    <a:ext uri="{FF2B5EF4-FFF2-40B4-BE49-F238E27FC236}">
                      <a16:creationId xmlns:a16="http://schemas.microsoft.com/office/drawing/2014/main" id="{D8C39098-CF3D-4150-B9EE-E5C5C18B3B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48" name="Group 88">
                <a:extLst>
                  <a:ext uri="{FF2B5EF4-FFF2-40B4-BE49-F238E27FC236}">
                    <a16:creationId xmlns:a16="http://schemas.microsoft.com/office/drawing/2014/main" id="{4B8FD9B6-0DD8-4674-936D-6DB76C2FE7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665" y="1336"/>
                <a:ext cx="289" cy="816"/>
                <a:chOff x="343" y="1511"/>
                <a:chExt cx="852" cy="1953"/>
              </a:xfrm>
            </p:grpSpPr>
            <p:sp>
              <p:nvSpPr>
                <p:cNvPr id="15449" name="Freeform 89">
                  <a:extLst>
                    <a:ext uri="{FF2B5EF4-FFF2-40B4-BE49-F238E27FC236}">
                      <a16:creationId xmlns:a16="http://schemas.microsoft.com/office/drawing/2014/main" id="{CB4BB592-8306-4D48-8217-7C26AC46F7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0" name="Freeform 90">
                  <a:extLst>
                    <a:ext uri="{FF2B5EF4-FFF2-40B4-BE49-F238E27FC236}">
                      <a16:creationId xmlns:a16="http://schemas.microsoft.com/office/drawing/2014/main" id="{CD07F190-C66F-4AD8-8073-B4E17155A6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1" name="Freeform 91">
                  <a:extLst>
                    <a:ext uri="{FF2B5EF4-FFF2-40B4-BE49-F238E27FC236}">
                      <a16:creationId xmlns:a16="http://schemas.microsoft.com/office/drawing/2014/main" id="{13D86877-22F1-4B94-BC02-7EBF7C8AAD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2" name="Freeform 92">
                  <a:extLst>
                    <a:ext uri="{FF2B5EF4-FFF2-40B4-BE49-F238E27FC236}">
                      <a16:creationId xmlns:a16="http://schemas.microsoft.com/office/drawing/2014/main" id="{58129D51-339D-4AD2-B9C1-B76506BB29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53" name="Group 93">
                <a:extLst>
                  <a:ext uri="{FF2B5EF4-FFF2-40B4-BE49-F238E27FC236}">
                    <a16:creationId xmlns:a16="http://schemas.microsoft.com/office/drawing/2014/main" id="{F3FB56DF-17E6-444C-9F9D-1C8A0DBCD2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595" y="1293"/>
                <a:ext cx="289" cy="815"/>
                <a:chOff x="343" y="1511"/>
                <a:chExt cx="852" cy="1953"/>
              </a:xfrm>
            </p:grpSpPr>
            <p:sp>
              <p:nvSpPr>
                <p:cNvPr id="15454" name="Freeform 94">
                  <a:extLst>
                    <a:ext uri="{FF2B5EF4-FFF2-40B4-BE49-F238E27FC236}">
                      <a16:creationId xmlns:a16="http://schemas.microsoft.com/office/drawing/2014/main" id="{49C69C7A-5139-4915-A74E-198AD46967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5" name="Freeform 95">
                  <a:extLst>
                    <a:ext uri="{FF2B5EF4-FFF2-40B4-BE49-F238E27FC236}">
                      <a16:creationId xmlns:a16="http://schemas.microsoft.com/office/drawing/2014/main" id="{129FC311-5B9C-4F50-B71C-A383B24F34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6" name="Freeform 96">
                  <a:extLst>
                    <a:ext uri="{FF2B5EF4-FFF2-40B4-BE49-F238E27FC236}">
                      <a16:creationId xmlns:a16="http://schemas.microsoft.com/office/drawing/2014/main" id="{52BC39B7-180D-45F7-935E-99ABF3E869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57" name="Freeform 97">
                  <a:extLst>
                    <a:ext uri="{FF2B5EF4-FFF2-40B4-BE49-F238E27FC236}">
                      <a16:creationId xmlns:a16="http://schemas.microsoft.com/office/drawing/2014/main" id="{A6A79C4E-FEFE-478A-B29B-E6975ED673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58" name="Group 98">
                <a:extLst>
                  <a:ext uri="{FF2B5EF4-FFF2-40B4-BE49-F238E27FC236}">
                    <a16:creationId xmlns:a16="http://schemas.microsoft.com/office/drawing/2014/main" id="{9ECA036F-A8A7-4504-AE86-12C46A7DAA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531" y="1256"/>
                <a:ext cx="289" cy="817"/>
                <a:chOff x="343" y="1511"/>
                <a:chExt cx="852" cy="1953"/>
              </a:xfrm>
            </p:grpSpPr>
            <p:sp>
              <p:nvSpPr>
                <p:cNvPr id="15459" name="Freeform 99">
                  <a:extLst>
                    <a:ext uri="{FF2B5EF4-FFF2-40B4-BE49-F238E27FC236}">
                      <a16:creationId xmlns:a16="http://schemas.microsoft.com/office/drawing/2014/main" id="{324F9B68-8E51-484C-A1C2-3AB6BEB18E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0" name="Freeform 100">
                  <a:extLst>
                    <a:ext uri="{FF2B5EF4-FFF2-40B4-BE49-F238E27FC236}">
                      <a16:creationId xmlns:a16="http://schemas.microsoft.com/office/drawing/2014/main" id="{BA7DA9A1-B50F-49DF-831A-1E645A91B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1" name="Freeform 101">
                  <a:extLst>
                    <a:ext uri="{FF2B5EF4-FFF2-40B4-BE49-F238E27FC236}">
                      <a16:creationId xmlns:a16="http://schemas.microsoft.com/office/drawing/2014/main" id="{65C06040-F7EE-4464-BF0B-6BDCF8D9E3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2" name="Freeform 102">
                  <a:extLst>
                    <a:ext uri="{FF2B5EF4-FFF2-40B4-BE49-F238E27FC236}">
                      <a16:creationId xmlns:a16="http://schemas.microsoft.com/office/drawing/2014/main" id="{E0C4C8E6-6808-46AF-9865-AB06E99E9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63" name="Group 103">
                <a:extLst>
                  <a:ext uri="{FF2B5EF4-FFF2-40B4-BE49-F238E27FC236}">
                    <a16:creationId xmlns:a16="http://schemas.microsoft.com/office/drawing/2014/main" id="{5EE1E20C-5B58-4680-9364-726F9EF11A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455" y="1208"/>
                <a:ext cx="288" cy="816"/>
                <a:chOff x="343" y="1511"/>
                <a:chExt cx="852" cy="1953"/>
              </a:xfrm>
            </p:grpSpPr>
            <p:sp>
              <p:nvSpPr>
                <p:cNvPr id="15464" name="Freeform 104">
                  <a:extLst>
                    <a:ext uri="{FF2B5EF4-FFF2-40B4-BE49-F238E27FC236}">
                      <a16:creationId xmlns:a16="http://schemas.microsoft.com/office/drawing/2014/main" id="{064DBD34-C4AC-414C-94D6-FD0B963324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6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5" name="Freeform 105">
                  <a:extLst>
                    <a:ext uri="{FF2B5EF4-FFF2-40B4-BE49-F238E27FC236}">
                      <a16:creationId xmlns:a16="http://schemas.microsoft.com/office/drawing/2014/main" id="{6F6FF0DF-C5EA-4E66-980A-D01571E622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6" name="Freeform 106">
                  <a:extLst>
                    <a:ext uri="{FF2B5EF4-FFF2-40B4-BE49-F238E27FC236}">
                      <a16:creationId xmlns:a16="http://schemas.microsoft.com/office/drawing/2014/main" id="{11507087-D064-4885-9FF9-FAB8122B37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67" name="Freeform 107">
                  <a:extLst>
                    <a:ext uri="{FF2B5EF4-FFF2-40B4-BE49-F238E27FC236}">
                      <a16:creationId xmlns:a16="http://schemas.microsoft.com/office/drawing/2014/main" id="{DF0D2C0C-2DC9-4715-B968-10C75671D1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6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68" name="Group 108">
                <a:extLst>
                  <a:ext uri="{FF2B5EF4-FFF2-40B4-BE49-F238E27FC236}">
                    <a16:creationId xmlns:a16="http://schemas.microsoft.com/office/drawing/2014/main" id="{485469AA-51DC-4E38-A705-7DE6C33DB8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2030" y="1604"/>
                <a:ext cx="288" cy="815"/>
                <a:chOff x="343" y="1511"/>
                <a:chExt cx="852" cy="1953"/>
              </a:xfrm>
            </p:grpSpPr>
            <p:sp>
              <p:nvSpPr>
                <p:cNvPr id="15469" name="Freeform 109">
                  <a:extLst>
                    <a:ext uri="{FF2B5EF4-FFF2-40B4-BE49-F238E27FC236}">
                      <a16:creationId xmlns:a16="http://schemas.microsoft.com/office/drawing/2014/main" id="{6283B4C7-0F65-47A4-839B-7878166121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0" name="Freeform 110">
                  <a:extLst>
                    <a:ext uri="{FF2B5EF4-FFF2-40B4-BE49-F238E27FC236}">
                      <a16:creationId xmlns:a16="http://schemas.microsoft.com/office/drawing/2014/main" id="{67167EA3-738C-4E25-9860-79F58A79E8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1" name="Freeform 111">
                  <a:extLst>
                    <a:ext uri="{FF2B5EF4-FFF2-40B4-BE49-F238E27FC236}">
                      <a16:creationId xmlns:a16="http://schemas.microsoft.com/office/drawing/2014/main" id="{07E8F2F0-0CC1-447F-AA3E-4DAC3439CF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2" name="Freeform 112">
                  <a:extLst>
                    <a:ext uri="{FF2B5EF4-FFF2-40B4-BE49-F238E27FC236}">
                      <a16:creationId xmlns:a16="http://schemas.microsoft.com/office/drawing/2014/main" id="{CCF7A017-81F0-4B75-843F-914F726B43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73" name="Group 113">
                <a:extLst>
                  <a:ext uri="{FF2B5EF4-FFF2-40B4-BE49-F238E27FC236}">
                    <a16:creationId xmlns:a16="http://schemas.microsoft.com/office/drawing/2014/main" id="{9351ED90-AF4D-46F1-8380-536753756D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1951" y="1762"/>
                <a:ext cx="289" cy="816"/>
                <a:chOff x="343" y="1511"/>
                <a:chExt cx="852" cy="1953"/>
              </a:xfrm>
            </p:grpSpPr>
            <p:sp>
              <p:nvSpPr>
                <p:cNvPr id="15474" name="Freeform 114">
                  <a:extLst>
                    <a:ext uri="{FF2B5EF4-FFF2-40B4-BE49-F238E27FC236}">
                      <a16:creationId xmlns:a16="http://schemas.microsoft.com/office/drawing/2014/main" id="{A0077E4E-7EC1-4654-A82D-7085282E15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5" name="Freeform 115">
                  <a:extLst>
                    <a:ext uri="{FF2B5EF4-FFF2-40B4-BE49-F238E27FC236}">
                      <a16:creationId xmlns:a16="http://schemas.microsoft.com/office/drawing/2014/main" id="{E5FCD321-11A8-44D2-AF40-3AA4127D1C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6" name="Freeform 116">
                  <a:extLst>
                    <a:ext uri="{FF2B5EF4-FFF2-40B4-BE49-F238E27FC236}">
                      <a16:creationId xmlns:a16="http://schemas.microsoft.com/office/drawing/2014/main" id="{E3EE3919-3020-465B-AD76-8D09521A40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77" name="Freeform 117">
                  <a:extLst>
                    <a:ext uri="{FF2B5EF4-FFF2-40B4-BE49-F238E27FC236}">
                      <a16:creationId xmlns:a16="http://schemas.microsoft.com/office/drawing/2014/main" id="{7E7E7AFE-2752-470A-B0C8-91520AEF13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78" name="Group 118">
                <a:extLst>
                  <a:ext uri="{FF2B5EF4-FFF2-40B4-BE49-F238E27FC236}">
                    <a16:creationId xmlns:a16="http://schemas.microsoft.com/office/drawing/2014/main" id="{C7559625-0114-4E60-AD4F-3858D80C03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2012" y="1790"/>
                <a:ext cx="288" cy="816"/>
                <a:chOff x="343" y="1511"/>
                <a:chExt cx="852" cy="1953"/>
              </a:xfrm>
            </p:grpSpPr>
            <p:sp>
              <p:nvSpPr>
                <p:cNvPr id="15479" name="Freeform 119">
                  <a:extLst>
                    <a:ext uri="{FF2B5EF4-FFF2-40B4-BE49-F238E27FC236}">
                      <a16:creationId xmlns:a16="http://schemas.microsoft.com/office/drawing/2014/main" id="{D3E67CAA-3165-479A-9656-E217EEC41C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6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0" name="Freeform 120">
                  <a:extLst>
                    <a:ext uri="{FF2B5EF4-FFF2-40B4-BE49-F238E27FC236}">
                      <a16:creationId xmlns:a16="http://schemas.microsoft.com/office/drawing/2014/main" id="{E0F0800C-7B4C-4F4A-8037-EA2B7722CD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1" name="Freeform 121">
                  <a:extLst>
                    <a:ext uri="{FF2B5EF4-FFF2-40B4-BE49-F238E27FC236}">
                      <a16:creationId xmlns:a16="http://schemas.microsoft.com/office/drawing/2014/main" id="{CA567935-67B0-42D2-8E71-A1CC6FCB44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2" name="Freeform 122">
                  <a:extLst>
                    <a:ext uri="{FF2B5EF4-FFF2-40B4-BE49-F238E27FC236}">
                      <a16:creationId xmlns:a16="http://schemas.microsoft.com/office/drawing/2014/main" id="{A4DE5BDC-D4B0-475C-BD0D-5C20F4BCDE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6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83" name="Group 123">
                <a:extLst>
                  <a:ext uri="{FF2B5EF4-FFF2-40B4-BE49-F238E27FC236}">
                    <a16:creationId xmlns:a16="http://schemas.microsoft.com/office/drawing/2014/main" id="{1011B6A5-C261-4C8B-BE83-9304D37E35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2060" y="1668"/>
                <a:ext cx="288" cy="816"/>
                <a:chOff x="343" y="1511"/>
                <a:chExt cx="852" cy="1953"/>
              </a:xfrm>
            </p:grpSpPr>
            <p:sp>
              <p:nvSpPr>
                <p:cNvPr id="15484" name="Freeform 124">
                  <a:extLst>
                    <a:ext uri="{FF2B5EF4-FFF2-40B4-BE49-F238E27FC236}">
                      <a16:creationId xmlns:a16="http://schemas.microsoft.com/office/drawing/2014/main" id="{5EBE1FB3-9F4C-4470-B4B2-397C1B8A32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5" name="Freeform 125">
                  <a:extLst>
                    <a:ext uri="{FF2B5EF4-FFF2-40B4-BE49-F238E27FC236}">
                      <a16:creationId xmlns:a16="http://schemas.microsoft.com/office/drawing/2014/main" id="{2352CABE-FBE4-4359-9E8E-8A40714FBC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6" name="Freeform 126">
                  <a:extLst>
                    <a:ext uri="{FF2B5EF4-FFF2-40B4-BE49-F238E27FC236}">
                      <a16:creationId xmlns:a16="http://schemas.microsoft.com/office/drawing/2014/main" id="{4CEA8EEC-66BA-4E65-96BF-C93B16D8F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87" name="Freeform 127">
                  <a:extLst>
                    <a:ext uri="{FF2B5EF4-FFF2-40B4-BE49-F238E27FC236}">
                      <a16:creationId xmlns:a16="http://schemas.microsoft.com/office/drawing/2014/main" id="{1913AAF7-1D15-453B-93E1-07B15F866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  <p:grpSp>
            <p:nvGrpSpPr>
              <p:cNvPr id="15488" name="Group 128">
                <a:extLst>
                  <a:ext uri="{FF2B5EF4-FFF2-40B4-BE49-F238E27FC236}">
                    <a16:creationId xmlns:a16="http://schemas.microsoft.com/office/drawing/2014/main" id="{75F6529C-3170-4BF1-AE39-FAA0E66915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378357">
                <a:off x="2101" y="1715"/>
                <a:ext cx="289" cy="815"/>
                <a:chOff x="343" y="1511"/>
                <a:chExt cx="852" cy="1953"/>
              </a:xfrm>
            </p:grpSpPr>
            <p:sp>
              <p:nvSpPr>
                <p:cNvPr id="15489" name="Freeform 129">
                  <a:extLst>
                    <a:ext uri="{FF2B5EF4-FFF2-40B4-BE49-F238E27FC236}">
                      <a16:creationId xmlns:a16="http://schemas.microsoft.com/office/drawing/2014/main" id="{12D5DBB8-52AF-4C20-99B3-A2F6FCE20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90" name="Freeform 130">
                  <a:extLst>
                    <a:ext uri="{FF2B5EF4-FFF2-40B4-BE49-F238E27FC236}">
                      <a16:creationId xmlns:a16="http://schemas.microsoft.com/office/drawing/2014/main" id="{23C7AF2D-1F06-4D9F-9CCD-848D74BEC8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>
                    <a:gd name="T0" fmla="*/ 316 w 316"/>
                    <a:gd name="T1" fmla="*/ 608 h 608"/>
                    <a:gd name="T2" fmla="*/ 227 w 316"/>
                    <a:gd name="T3" fmla="*/ 0 h 608"/>
                    <a:gd name="T4" fmla="*/ 0 w 316"/>
                    <a:gd name="T5" fmla="*/ 90 h 608"/>
                    <a:gd name="T6" fmla="*/ 316 w 316"/>
                    <a:gd name="T7" fmla="*/ 608 h 6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91" name="Freeform 131">
                  <a:extLst>
                    <a:ext uri="{FF2B5EF4-FFF2-40B4-BE49-F238E27FC236}">
                      <a16:creationId xmlns:a16="http://schemas.microsoft.com/office/drawing/2014/main" id="{F3EF1541-6D8A-4CD1-9789-D4B64982F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>
                    <a:gd name="T0" fmla="*/ 85 w 121"/>
                    <a:gd name="T1" fmla="*/ 0 h 230"/>
                    <a:gd name="T2" fmla="*/ 0 w 121"/>
                    <a:gd name="T3" fmla="*/ 25 h 230"/>
                    <a:gd name="T4" fmla="*/ 121 w 121"/>
                    <a:gd name="T5" fmla="*/ 230 h 230"/>
                    <a:gd name="T6" fmla="*/ 85 w 121"/>
                    <a:gd name="T7" fmla="*/ 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  <p:sp>
              <p:nvSpPr>
                <p:cNvPr id="15492" name="Freeform 132">
                  <a:extLst>
                    <a:ext uri="{FF2B5EF4-FFF2-40B4-BE49-F238E27FC236}">
                      <a16:creationId xmlns:a16="http://schemas.microsoft.com/office/drawing/2014/main" id="{D54D5FB3-F511-4646-A3E4-80192E6015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852"/>
                </a:p>
              </p:txBody>
            </p:sp>
          </p:grpSp>
        </p:grpSp>
        <p:sp>
          <p:nvSpPr>
            <p:cNvPr id="15493" name="Freeform 133">
              <a:extLst>
                <a:ext uri="{FF2B5EF4-FFF2-40B4-BE49-F238E27FC236}">
                  <a16:creationId xmlns:a16="http://schemas.microsoft.com/office/drawing/2014/main" id="{202446E3-BF81-4239-880A-9DEBD7BFF930}"/>
                </a:ext>
              </a:extLst>
            </p:cNvPr>
            <p:cNvSpPr>
              <a:spLocks/>
            </p:cNvSpPr>
            <p:nvPr/>
          </p:nvSpPr>
          <p:spPr bwMode="auto">
            <a:xfrm rot="2681528">
              <a:off x="1746" y="2205"/>
              <a:ext cx="1617" cy="1388"/>
            </a:xfrm>
            <a:custGeom>
              <a:avLst/>
              <a:gdLst>
                <a:gd name="T0" fmla="*/ 1016 w 2210"/>
                <a:gd name="T1" fmla="*/ 0 h 2441"/>
                <a:gd name="T2" fmla="*/ 2210 w 2210"/>
                <a:gd name="T3" fmla="*/ 52 h 2441"/>
                <a:gd name="T4" fmla="*/ 1249 w 2210"/>
                <a:gd name="T5" fmla="*/ 2200 h 2441"/>
                <a:gd name="T6" fmla="*/ 1249 w 2210"/>
                <a:gd name="T7" fmla="*/ 2200 h 2441"/>
                <a:gd name="T8" fmla="*/ 2200 w 2210"/>
                <a:gd name="T9" fmla="*/ 44 h 2441"/>
                <a:gd name="T10" fmla="*/ 2200 w 2210"/>
                <a:gd name="T11" fmla="*/ 334 h 2441"/>
                <a:gd name="T12" fmla="*/ 1275 w 2210"/>
                <a:gd name="T13" fmla="*/ 2441 h 2441"/>
                <a:gd name="T14" fmla="*/ 1242 w 2210"/>
                <a:gd name="T15" fmla="*/ 2201 h 2441"/>
                <a:gd name="T16" fmla="*/ 58 w 2210"/>
                <a:gd name="T17" fmla="*/ 2201 h 2441"/>
                <a:gd name="T18" fmla="*/ 0 w 2210"/>
                <a:gd name="T19" fmla="*/ 2400 h 2441"/>
                <a:gd name="T20" fmla="*/ 19 w 2210"/>
                <a:gd name="T21" fmla="*/ 2165 h 2441"/>
                <a:gd name="T22" fmla="*/ 1246 w 2210"/>
                <a:gd name="T23" fmla="*/ 2210 h 2441"/>
                <a:gd name="T24" fmla="*/ 1275 w 2210"/>
                <a:gd name="T25" fmla="*/ 2441 h 2441"/>
                <a:gd name="T26" fmla="*/ 1246 w 2210"/>
                <a:gd name="T27" fmla="*/ 2210 h 2441"/>
                <a:gd name="T28" fmla="*/ 29 w 2210"/>
                <a:gd name="T29" fmla="*/ 2156 h 2441"/>
                <a:gd name="T30" fmla="*/ 10 w 2210"/>
                <a:gd name="T31" fmla="*/ 2392 h 2441"/>
                <a:gd name="T32" fmla="*/ 29 w 2210"/>
                <a:gd name="T33" fmla="*/ 2150 h 2441"/>
                <a:gd name="T34" fmla="*/ 1016 w 2210"/>
                <a:gd name="T35" fmla="*/ 0 h 2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10" h="2441">
                  <a:moveTo>
                    <a:pt x="1016" y="0"/>
                  </a:moveTo>
                  <a:lnTo>
                    <a:pt x="2210" y="52"/>
                  </a:lnTo>
                  <a:lnTo>
                    <a:pt x="1249" y="2200"/>
                  </a:lnTo>
                  <a:lnTo>
                    <a:pt x="1249" y="2200"/>
                  </a:lnTo>
                  <a:lnTo>
                    <a:pt x="2200" y="44"/>
                  </a:lnTo>
                  <a:lnTo>
                    <a:pt x="2200" y="334"/>
                  </a:lnTo>
                  <a:lnTo>
                    <a:pt x="1275" y="2441"/>
                  </a:lnTo>
                  <a:lnTo>
                    <a:pt x="1242" y="2201"/>
                  </a:lnTo>
                  <a:lnTo>
                    <a:pt x="58" y="2201"/>
                  </a:lnTo>
                  <a:lnTo>
                    <a:pt x="0" y="2400"/>
                  </a:lnTo>
                  <a:lnTo>
                    <a:pt x="19" y="2165"/>
                  </a:lnTo>
                  <a:lnTo>
                    <a:pt x="1246" y="2210"/>
                  </a:lnTo>
                  <a:lnTo>
                    <a:pt x="1275" y="2441"/>
                  </a:lnTo>
                  <a:lnTo>
                    <a:pt x="1246" y="2210"/>
                  </a:lnTo>
                  <a:lnTo>
                    <a:pt x="29" y="2156"/>
                  </a:lnTo>
                  <a:lnTo>
                    <a:pt x="10" y="2392"/>
                  </a:lnTo>
                  <a:lnTo>
                    <a:pt x="29" y="2150"/>
                  </a:lnTo>
                  <a:lnTo>
                    <a:pt x="1016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5494" name="Text Box 134">
              <a:extLst>
                <a:ext uri="{FF2B5EF4-FFF2-40B4-BE49-F238E27FC236}">
                  <a16:creationId xmlns:a16="http://schemas.microsoft.com/office/drawing/2014/main" id="{5F6407EF-7661-47B7-ADB3-85E355A2D4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755904">
              <a:off x="2026" y="2551"/>
              <a:ext cx="1398" cy="5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946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anose="02020603050405020304" pitchFamily="18" charset="0"/>
                </a:rPr>
                <a:t>КАРАНДАШИ</a:t>
              </a:r>
              <a:r>
                <a:rPr lang="ru-RU" altLang="ru-RU" sz="1892"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495" name="Freeform 135">
              <a:extLst>
                <a:ext uri="{FF2B5EF4-FFF2-40B4-BE49-F238E27FC236}">
                  <a16:creationId xmlns:a16="http://schemas.microsoft.com/office/drawing/2014/main" id="{48129C0C-B7EF-4C96-B147-77F2F29A7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2722"/>
              <a:ext cx="706" cy="778"/>
            </a:xfrm>
            <a:custGeom>
              <a:avLst/>
              <a:gdLst>
                <a:gd name="T0" fmla="*/ 113 w 706"/>
                <a:gd name="T1" fmla="*/ 0 h 778"/>
                <a:gd name="T2" fmla="*/ 706 w 706"/>
                <a:gd name="T3" fmla="*/ 634 h 778"/>
                <a:gd name="T4" fmla="*/ 642 w 706"/>
                <a:gd name="T5" fmla="*/ 778 h 778"/>
                <a:gd name="T6" fmla="*/ 0 w 706"/>
                <a:gd name="T7" fmla="*/ 83 h 778"/>
                <a:gd name="T8" fmla="*/ 113 w 706"/>
                <a:gd name="T9" fmla="*/ 0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778">
                  <a:moveTo>
                    <a:pt x="113" y="0"/>
                  </a:moveTo>
                  <a:lnTo>
                    <a:pt x="706" y="634"/>
                  </a:lnTo>
                  <a:lnTo>
                    <a:pt x="642" y="778"/>
                  </a:lnTo>
                  <a:lnTo>
                    <a:pt x="0" y="83"/>
                  </a:lnTo>
                  <a:lnTo>
                    <a:pt x="113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15504" name="WordArt 144">
            <a:extLst>
              <a:ext uri="{FF2B5EF4-FFF2-40B4-BE49-F238E27FC236}">
                <a16:creationId xmlns:a16="http://schemas.microsoft.com/office/drawing/2014/main" id="{9F3D3D19-7450-4128-AAB5-85D2D7F969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44581" y="929586"/>
            <a:ext cx="271906" cy="119428"/>
          </a:xfrm>
          <a:prstGeom prst="rect">
            <a:avLst/>
          </a:prstGeom>
          <a:solidFill>
            <a:srgbClr val="1109B7"/>
          </a:solidFill>
          <a:ln>
            <a:solidFill>
              <a:srgbClr val="1109B7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703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5505" name="Group 145">
            <a:extLst>
              <a:ext uri="{FF2B5EF4-FFF2-40B4-BE49-F238E27FC236}">
                <a16:creationId xmlns:a16="http://schemas.microsoft.com/office/drawing/2014/main" id="{1F3D8F89-60DB-45BC-8A0F-3BAA8B594071}"/>
              </a:ext>
            </a:extLst>
          </p:cNvPr>
          <p:cNvGrpSpPr>
            <a:grpSpLocks/>
          </p:cNvGrpSpPr>
          <p:nvPr/>
        </p:nvGrpSpPr>
        <p:grpSpPr bwMode="auto">
          <a:xfrm>
            <a:off x="2877760" y="660867"/>
            <a:ext cx="1021527" cy="348521"/>
            <a:chOff x="2699" y="2875"/>
            <a:chExt cx="1360" cy="464"/>
          </a:xfrm>
        </p:grpSpPr>
        <p:sp>
          <p:nvSpPr>
            <p:cNvPr id="15506" name="Rectangle 146">
              <a:extLst>
                <a:ext uri="{FF2B5EF4-FFF2-40B4-BE49-F238E27FC236}">
                  <a16:creationId xmlns:a16="http://schemas.microsoft.com/office/drawing/2014/main" id="{5F61B54E-634E-48D9-9741-771BE9179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" y="2886"/>
              <a:ext cx="1360" cy="453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1514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07" name="Object 147">
                  <a:extLst>
                    <a:ext uri="{FF2B5EF4-FFF2-40B4-BE49-F238E27FC236}">
                      <a16:creationId xmlns:a16="http://schemas.microsoft.com/office/drawing/2014/main" id="{AACD22B5-6C5E-4C80-9630-480A44FD2A94}"/>
                    </a:ext>
                  </a:extLst>
                </p:cNvPr>
                <p:cNvSpPr txBox="1"/>
                <p:nvPr/>
              </p:nvSpPr>
              <p:spPr bwMode="auto">
                <a:xfrm>
                  <a:off x="2850" y="2875"/>
                  <a:ext cx="1012" cy="442"/>
                </a:xfrm>
                <a:prstGeom prst="rect">
                  <a:avLst/>
                </a:prstGeom>
                <a:noFill/>
              </p:spPr>
              <p:txBody>
                <a:bodyPr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ru-RU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ru-RU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ru-RU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507" name="Object 147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AACD22B5-6C5E-4C80-9630-480A44FD2A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50" y="2875"/>
                  <a:ext cx="1012" cy="442"/>
                </a:xfrm>
                <a:prstGeom prst="rect">
                  <a:avLst/>
                </a:prstGeom>
                <a:blipFill>
                  <a:blip r:embed="rId2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508" name="Group 148">
            <a:extLst>
              <a:ext uri="{FF2B5EF4-FFF2-40B4-BE49-F238E27FC236}">
                <a16:creationId xmlns:a16="http://schemas.microsoft.com/office/drawing/2014/main" id="{F2BE743B-EB5D-4B4B-8546-D2DDC1CE442F}"/>
              </a:ext>
            </a:extLst>
          </p:cNvPr>
          <p:cNvGrpSpPr>
            <a:grpSpLocks/>
          </p:cNvGrpSpPr>
          <p:nvPr/>
        </p:nvGrpSpPr>
        <p:grpSpPr bwMode="auto">
          <a:xfrm>
            <a:off x="2905433" y="1058338"/>
            <a:ext cx="1021527" cy="349272"/>
            <a:chOff x="2699" y="2874"/>
            <a:chExt cx="1360" cy="465"/>
          </a:xfrm>
        </p:grpSpPr>
        <p:sp>
          <p:nvSpPr>
            <p:cNvPr id="15509" name="Rectangle 149">
              <a:extLst>
                <a:ext uri="{FF2B5EF4-FFF2-40B4-BE49-F238E27FC236}">
                  <a16:creationId xmlns:a16="http://schemas.microsoft.com/office/drawing/2014/main" id="{EE064887-E2E9-41FD-A055-5A9F00F2C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" y="2886"/>
              <a:ext cx="1360" cy="453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1514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10" name="Object 150">
                  <a:extLst>
                    <a:ext uri="{FF2B5EF4-FFF2-40B4-BE49-F238E27FC236}">
                      <a16:creationId xmlns:a16="http://schemas.microsoft.com/office/drawing/2014/main" id="{29C509ED-EDA4-4C79-A4BC-33F6A9D4D129}"/>
                    </a:ext>
                  </a:extLst>
                </p:cNvPr>
                <p:cNvSpPr txBox="1"/>
                <p:nvPr/>
              </p:nvSpPr>
              <p:spPr bwMode="auto">
                <a:xfrm>
                  <a:off x="2850" y="2874"/>
                  <a:ext cx="1012" cy="444"/>
                </a:xfrm>
                <a:prstGeom prst="rect">
                  <a:avLst/>
                </a:prstGeom>
                <a:noFill/>
              </p:spPr>
              <p:txBody>
                <a:bodyPr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ru-RU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ru-RU" b="1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oMath>
                    </m:oMathPara>
                  </a14:m>
                  <a:endParaRPr lang="ru-RU" b="1" dirty="0"/>
                </a:p>
              </p:txBody>
            </p:sp>
          </mc:Choice>
          <mc:Fallback xmlns="">
            <p:sp>
              <p:nvSpPr>
                <p:cNvPr id="15510" name="Object 150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29C509ED-EDA4-4C79-A4BC-33F6A9D4D1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50" y="2874"/>
                  <a:ext cx="1012" cy="444"/>
                </a:xfrm>
                <a:prstGeom prst="rect">
                  <a:avLst/>
                </a:prstGeom>
                <a:blipFill>
                  <a:blip r:embed="rId3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511" name="AutoShape 151">
            <a:extLst>
              <a:ext uri="{FF2B5EF4-FFF2-40B4-BE49-F238E27FC236}">
                <a16:creationId xmlns:a16="http://schemas.microsoft.com/office/drawing/2014/main" id="{19B133F4-55A5-4E9D-8212-C742387E0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209" y="717021"/>
            <a:ext cx="102153" cy="574609"/>
          </a:xfrm>
          <a:prstGeom prst="upDownArrow">
            <a:avLst>
              <a:gd name="adj1" fmla="val 50000"/>
              <a:gd name="adj2" fmla="val 112500"/>
            </a:avLst>
          </a:prstGeom>
          <a:solidFill>
            <a:srgbClr val="1109B7"/>
          </a:solidFill>
          <a:ln w="9525">
            <a:solidFill>
              <a:srgbClr val="1109B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  <p:sp>
        <p:nvSpPr>
          <p:cNvPr id="15513" name="AutoShape 153">
            <a:extLst>
              <a:ext uri="{FF2B5EF4-FFF2-40B4-BE49-F238E27FC236}">
                <a16:creationId xmlns:a16="http://schemas.microsoft.com/office/drawing/2014/main" id="{64FE6EAD-4B81-49CD-AF2A-BDEA93270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990" y="612375"/>
            <a:ext cx="1056078" cy="74962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839" b="1" i="1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15514" name="AutoShape 154">
            <a:extLst>
              <a:ext uri="{FF2B5EF4-FFF2-40B4-BE49-F238E27FC236}">
                <a16:creationId xmlns:a16="http://schemas.microsoft.com/office/drawing/2014/main" id="{DFC63A05-93D7-4D6B-9CDF-8F146510B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091" y="1693954"/>
            <a:ext cx="4715409" cy="896571"/>
          </a:xfrm>
          <a:prstGeom prst="wedgeRoundRectCallout">
            <a:avLst>
              <a:gd name="adj1" fmla="val 50077"/>
              <a:gd name="adj2" fmla="val 21731"/>
              <a:gd name="adj3" fmla="val 16667"/>
            </a:avLst>
          </a:prstGeom>
          <a:solidFill>
            <a:srgbClr val="FFCCFF">
              <a:alpha val="17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Переместительное свойство умножения:</a:t>
            </a:r>
          </a:p>
          <a:p>
            <a:pPr algn="ctr"/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От перестановки  множителей произведение не меняется</a:t>
            </a:r>
          </a:p>
        </p:txBody>
      </p:sp>
      <p:grpSp>
        <p:nvGrpSpPr>
          <p:cNvPr id="15518" name="Group 158">
            <a:extLst>
              <a:ext uri="{FF2B5EF4-FFF2-40B4-BE49-F238E27FC236}">
                <a16:creationId xmlns:a16="http://schemas.microsoft.com/office/drawing/2014/main" id="{333FE2BE-8821-4ED4-96D1-4E6EA157D9DF}"/>
              </a:ext>
            </a:extLst>
          </p:cNvPr>
          <p:cNvGrpSpPr>
            <a:grpSpLocks/>
          </p:cNvGrpSpPr>
          <p:nvPr/>
        </p:nvGrpSpPr>
        <p:grpSpPr bwMode="auto">
          <a:xfrm>
            <a:off x="2031127" y="2643951"/>
            <a:ext cx="1805699" cy="374810"/>
            <a:chOff x="1746" y="3520"/>
            <a:chExt cx="2404" cy="499"/>
          </a:xfrm>
        </p:grpSpPr>
        <p:sp>
          <p:nvSpPr>
            <p:cNvPr id="15364" name="Oval 4">
              <a:extLst>
                <a:ext uri="{FF2B5EF4-FFF2-40B4-BE49-F238E27FC236}">
                  <a16:creationId xmlns:a16="http://schemas.microsoft.com/office/drawing/2014/main" id="{CA7D9F9C-24B1-4448-BE78-14E5FC8F7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0" y="3772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852"/>
            </a:p>
          </p:txBody>
        </p:sp>
        <p:sp>
          <p:nvSpPr>
            <p:cNvPr id="15365" name="Oval 5">
              <a:extLst>
                <a:ext uri="{FF2B5EF4-FFF2-40B4-BE49-F238E27FC236}">
                  <a16:creationId xmlns:a16="http://schemas.microsoft.com/office/drawing/2014/main" id="{DD940EE5-E34D-48F8-8FD2-35BE6E4CE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" y="378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852"/>
            </a:p>
          </p:txBody>
        </p:sp>
        <p:sp>
          <p:nvSpPr>
            <p:cNvPr id="15517" name="WordArt 157">
              <a:extLst>
                <a:ext uri="{FF2B5EF4-FFF2-40B4-BE49-F238E27FC236}">
                  <a16:creationId xmlns:a16="http://schemas.microsoft.com/office/drawing/2014/main" id="{F77CCAB0-7C68-48E4-8A05-2BEC97230E4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46" y="3520"/>
              <a:ext cx="2404" cy="499"/>
            </a:xfrm>
            <a:prstGeom prst="rect">
              <a:avLst/>
            </a:prstGeom>
            <a:ln>
              <a:noFill/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   b = b</a:t>
              </a:r>
              <a:r>
                <a:rPr lang="ru-RU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14" kern="10" dirty="0">
                  <a:ln w="0"/>
                  <a:solidFill>
                    <a:sysClr val="windowText" lastClr="00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a</a:t>
              </a:r>
              <a:endParaRPr lang="ru-RU" sz="1514" b="1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36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СВОЙСТВА   УМНОЖЕНИЯ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18" name="Group 158">
            <a:extLst>
              <a:ext uri="{FF2B5EF4-FFF2-40B4-BE49-F238E27FC236}">
                <a16:creationId xmlns:a16="http://schemas.microsoft.com/office/drawing/2014/main" id="{333FE2BE-8821-4ED4-96D1-4E6EA157D9DF}"/>
              </a:ext>
            </a:extLst>
          </p:cNvPr>
          <p:cNvGrpSpPr>
            <a:grpSpLocks/>
          </p:cNvGrpSpPr>
          <p:nvPr/>
        </p:nvGrpSpPr>
        <p:grpSpPr bwMode="auto">
          <a:xfrm>
            <a:off x="1002054" y="1803719"/>
            <a:ext cx="3252592" cy="1223578"/>
            <a:chOff x="960" y="2564"/>
            <a:chExt cx="2917" cy="1629"/>
          </a:xfrm>
        </p:grpSpPr>
        <p:sp>
          <p:nvSpPr>
            <p:cNvPr id="15365" name="Oval 5">
              <a:extLst>
                <a:ext uri="{FF2B5EF4-FFF2-40B4-BE49-F238E27FC236}">
                  <a16:creationId xmlns:a16="http://schemas.microsoft.com/office/drawing/2014/main" id="{DD940EE5-E34D-48F8-8FD2-35BE6E4CE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2564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852"/>
            </a:p>
          </p:txBody>
        </p:sp>
        <p:sp>
          <p:nvSpPr>
            <p:cNvPr id="15517" name="WordArt 157">
              <a:extLst>
                <a:ext uri="{FF2B5EF4-FFF2-40B4-BE49-F238E27FC236}">
                  <a16:creationId xmlns:a16="http://schemas.microsoft.com/office/drawing/2014/main" id="{F77CCAB0-7C68-48E4-8A05-2BEC97230E4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60" y="3694"/>
              <a:ext cx="2917" cy="499"/>
            </a:xfrm>
            <a:prstGeom prst="rect">
              <a:avLst/>
            </a:prstGeom>
            <a:ln>
              <a:noFill/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 ( </a:t>
              </a:r>
              <a:r>
                <a:rPr lang="en-US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 </a:t>
              </a:r>
              <a:r>
                <a:rPr lang="ru-RU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с ) </a:t>
              </a:r>
              <a:r>
                <a:rPr lang="en-US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lang="ru-RU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(а  </a:t>
              </a:r>
              <a:r>
                <a:rPr lang="en-US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ru-RU" sz="1514" b="1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)  с</a:t>
              </a:r>
            </a:p>
          </p:txBody>
        </p:sp>
      </p:grpSp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36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СВОЙСТВА   УМНОЖЕНИЯ </a:t>
            </a:r>
            <a:endParaRPr dirty="0"/>
          </a:p>
        </p:txBody>
      </p:sp>
      <p:pic>
        <p:nvPicPr>
          <p:cNvPr id="148" name="Рисунок 147">
            <a:extLst>
              <a:ext uri="{FF2B5EF4-FFF2-40B4-BE49-F238E27FC236}">
                <a16:creationId xmlns:a16="http://schemas.microsoft.com/office/drawing/2014/main" id="{34282BF5-C6DE-4948-858A-9E475D547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3" y="497975"/>
            <a:ext cx="3435837" cy="1974216"/>
          </a:xfrm>
          <a:prstGeom prst="rect">
            <a:avLst/>
          </a:prstGeom>
        </p:spPr>
      </p:pic>
      <p:sp>
        <p:nvSpPr>
          <p:cNvPr id="147" name="AutoShape 154">
            <a:extLst>
              <a:ext uri="{FF2B5EF4-FFF2-40B4-BE49-F238E27FC236}">
                <a16:creationId xmlns:a16="http://schemas.microsoft.com/office/drawing/2014/main" id="{6A2875EA-B740-42AE-8319-6A156A979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196" y="448997"/>
            <a:ext cx="2292941" cy="1935427"/>
          </a:xfrm>
          <a:prstGeom prst="wedgeRoundRectCallout">
            <a:avLst>
              <a:gd name="adj1" fmla="val 49656"/>
              <a:gd name="adj2" fmla="val 22175"/>
              <a:gd name="adj3" fmla="val 16667"/>
            </a:avLst>
          </a:prstGeom>
          <a:solidFill>
            <a:srgbClr val="FCC8F8">
              <a:alpha val="14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1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Сочетательное свойство  умножения</a:t>
            </a:r>
          </a:p>
          <a:p>
            <a:pPr algn="ctr"/>
            <a:r>
              <a:rPr lang="ru-RU" sz="1135" b="1" dirty="0">
                <a:ln w="0"/>
                <a:solidFill>
                  <a:srgbClr val="1109B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 умножении числа на произведение двух чисел, можно сначала умножить его на первый множитель, а потом полученное произведение умножить на второй множитель</a:t>
            </a:r>
          </a:p>
        </p:txBody>
      </p:sp>
      <p:sp>
        <p:nvSpPr>
          <p:cNvPr id="149" name="Oval 4">
            <a:extLst>
              <a:ext uri="{FF2B5EF4-FFF2-40B4-BE49-F238E27FC236}">
                <a16:creationId xmlns:a16="http://schemas.microsoft.com/office/drawing/2014/main" id="{53FFF4B0-36C9-4A56-950C-47EEFD178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209" y="2778649"/>
            <a:ext cx="100354" cy="6835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CC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  <p:sp>
        <p:nvSpPr>
          <p:cNvPr id="150" name="Oval 4">
            <a:extLst>
              <a:ext uri="{FF2B5EF4-FFF2-40B4-BE49-F238E27FC236}">
                <a16:creationId xmlns:a16="http://schemas.microsoft.com/office/drawing/2014/main" id="{AA5B02B9-F0F0-479A-82DE-EA9744C3A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609" y="2794982"/>
            <a:ext cx="100354" cy="6835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CC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  <p:sp>
        <p:nvSpPr>
          <p:cNvPr id="151" name="Oval 4">
            <a:extLst>
              <a:ext uri="{FF2B5EF4-FFF2-40B4-BE49-F238E27FC236}">
                <a16:creationId xmlns:a16="http://schemas.microsoft.com/office/drawing/2014/main" id="{29CAB1A7-5A22-4640-B585-7D1321A88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0" y="2802729"/>
            <a:ext cx="100354" cy="6835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CC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  <p:sp>
        <p:nvSpPr>
          <p:cNvPr id="152" name="Oval 4">
            <a:extLst>
              <a:ext uri="{FF2B5EF4-FFF2-40B4-BE49-F238E27FC236}">
                <a16:creationId xmlns:a16="http://schemas.microsoft.com/office/drawing/2014/main" id="{6B647EB4-5BE3-45CD-BAB3-9464918CD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900" y="2794982"/>
            <a:ext cx="100354" cy="6835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CC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</p:spTree>
    <p:extLst>
      <p:ext uri="{BB962C8B-B14F-4D97-AF65-F5344CB8AC3E}">
        <p14:creationId xmlns:p14="http://schemas.microsoft.com/office/powerpoint/2010/main" val="1922955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36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СВОЙСТВА   УМНОЖЕНИЯ </a:t>
            </a:r>
            <a:endParaRPr dirty="0"/>
          </a:p>
        </p:txBody>
      </p:sp>
      <p:sp>
        <p:nvSpPr>
          <p:cNvPr id="12" name="AutoShape 5">
            <a:extLst>
              <a:ext uri="{FF2B5EF4-FFF2-40B4-BE49-F238E27FC236}">
                <a16:creationId xmlns:a16="http://schemas.microsoft.com/office/drawing/2014/main" id="{4AD9945A-CF48-482A-AB76-1A22F3A7C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16" y="555625"/>
            <a:ext cx="2618484" cy="838200"/>
          </a:xfrm>
          <a:prstGeom prst="wedgeRoundRectCallout">
            <a:avLst>
              <a:gd name="adj1" fmla="val -20748"/>
              <a:gd name="adj2" fmla="val 49613"/>
              <a:gd name="adj3" fmla="val 16667"/>
            </a:avLst>
          </a:prstGeom>
          <a:solidFill>
            <a:srgbClr val="FCC8F8">
              <a:alpha val="10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умножении любого числа на нуль всегда будет нуль</a:t>
            </a:r>
          </a:p>
          <a:p>
            <a:pPr algn="ctr"/>
            <a:endParaRPr lang="ru-RU" altLang="ru-RU" sz="1325" b="1" i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D3C9BA-C947-40DE-B0DF-B4FB84B74196}"/>
              </a:ext>
            </a:extLst>
          </p:cNvPr>
          <p:cNvSpPr/>
          <p:nvPr/>
        </p:nvSpPr>
        <p:spPr>
          <a:xfrm>
            <a:off x="7828" y="1817912"/>
            <a:ext cx="28067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0" cap="none" spc="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 = 0 </a:t>
            </a:r>
            <a:r>
              <a:rPr lang="ru-RU" sz="3200" b="0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0" cap="none" spc="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5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 = 0 </a:t>
            </a:r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0</a:t>
            </a:r>
            <a:endParaRPr lang="ru-RU" sz="3200" b="0" cap="none" spc="0" dirty="0">
              <a:ln w="0"/>
              <a:solidFill>
                <a:srgbClr val="1109B7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CD696C4-25E7-47A4-9671-0865B8DFBAD2}"/>
                  </a:ext>
                </a:extLst>
              </p:cNvPr>
              <p:cNvSpPr txBox="1"/>
              <p:nvPr/>
            </p:nvSpPr>
            <p:spPr>
              <a:xfrm>
                <a:off x="1555456" y="2383091"/>
                <a:ext cx="1715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CD696C4-25E7-47A4-9671-0865B8DFB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456" y="2383091"/>
                <a:ext cx="171521" cy="369332"/>
              </a:xfrm>
              <a:prstGeom prst="rect">
                <a:avLst/>
              </a:prstGeom>
              <a:blipFill>
                <a:blip r:embed="rId2"/>
                <a:stretch>
                  <a:fillRect l="-7143" r="-10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24334EF-0501-4CDA-8F73-0E00CBA357F4}"/>
                  </a:ext>
                </a:extLst>
              </p:cNvPr>
              <p:cNvSpPr/>
              <p:nvPr/>
            </p:nvSpPr>
            <p:spPr>
              <a:xfrm>
                <a:off x="439793" y="2388202"/>
                <a:ext cx="314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24334EF-0501-4CDA-8F73-0E00CBA357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93" y="2388202"/>
                <a:ext cx="31450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74B687-B965-4FFB-8D4A-C86AC37F2735}"/>
                  </a:ext>
                </a:extLst>
              </p:cNvPr>
              <p:cNvSpPr txBox="1"/>
              <p:nvPr/>
            </p:nvSpPr>
            <p:spPr>
              <a:xfrm>
                <a:off x="482008" y="1956391"/>
                <a:ext cx="1795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E74B687-B965-4FFB-8D4A-C86AC37F2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08" y="1956391"/>
                <a:ext cx="179535" cy="369332"/>
              </a:xfrm>
              <a:prstGeom prst="rect">
                <a:avLst/>
              </a:prstGeom>
              <a:blipFill>
                <a:blip r:embed="rId4"/>
                <a:stretch>
                  <a:fillRect l="-3333" r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D692E0-A156-44E1-9471-9391C9211BDE}"/>
                  </a:ext>
                </a:extLst>
              </p:cNvPr>
              <p:cNvSpPr txBox="1"/>
              <p:nvPr/>
            </p:nvSpPr>
            <p:spPr>
              <a:xfrm>
                <a:off x="1497458" y="1921711"/>
                <a:ext cx="1715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FD692E0-A156-44E1-9471-9391C9211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458" y="1921711"/>
                <a:ext cx="171521" cy="369332"/>
              </a:xfrm>
              <a:prstGeom prst="rect">
                <a:avLst/>
              </a:prstGeom>
              <a:blipFill>
                <a:blip r:embed="rId5"/>
                <a:stretch>
                  <a:fillRect l="-10714" r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utoShape 5">
            <a:extLst>
              <a:ext uri="{FF2B5EF4-FFF2-40B4-BE49-F238E27FC236}">
                <a16:creationId xmlns:a16="http://schemas.microsoft.com/office/drawing/2014/main" id="{BF99DAF9-E5EC-4723-9D44-63479B436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9102" y="555625"/>
            <a:ext cx="2743198" cy="838200"/>
          </a:xfrm>
          <a:prstGeom prst="wedgeRoundRectCallout">
            <a:avLst>
              <a:gd name="adj1" fmla="val -20748"/>
              <a:gd name="adj2" fmla="val 49613"/>
              <a:gd name="adj3" fmla="val 16667"/>
            </a:avLst>
          </a:prstGeom>
          <a:solidFill>
            <a:srgbClr val="FCC8F8">
              <a:alpha val="10000"/>
            </a:srgb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умножении любого числа на 1 всегда будет само число</a:t>
            </a:r>
          </a:p>
          <a:p>
            <a:pPr algn="ctr"/>
            <a:endParaRPr lang="ru-RU" altLang="ru-RU" sz="1325" b="1" i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B9A8BE2-D7B9-424F-B3B2-2F7D36EBFFA7}"/>
              </a:ext>
            </a:extLst>
          </p:cNvPr>
          <p:cNvSpPr/>
          <p:nvPr/>
        </p:nvSpPr>
        <p:spPr>
          <a:xfrm>
            <a:off x="2882900" y="1787114"/>
            <a:ext cx="25770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 = 1 </a:t>
            </a:r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algn="ctr"/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 = 1 </a:t>
            </a:r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200" dirty="0">
                <a:ln w="0"/>
                <a:solidFill>
                  <a:srgbClr val="1109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C4BAD36-3F3A-4505-B565-CAD49867FAE4}"/>
                  </a:ext>
                </a:extLst>
              </p:cNvPr>
              <p:cNvSpPr/>
              <p:nvPr/>
            </p:nvSpPr>
            <p:spPr>
              <a:xfrm>
                <a:off x="4173446" y="1936336"/>
                <a:ext cx="314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C4BAD36-3F3A-4505-B565-CAD49867FA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446" y="1936336"/>
                <a:ext cx="31450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D2B4D00-4FFE-4805-850B-9750D3AFB490}"/>
                  </a:ext>
                </a:extLst>
              </p:cNvPr>
              <p:cNvSpPr/>
              <p:nvPr/>
            </p:nvSpPr>
            <p:spPr>
              <a:xfrm>
                <a:off x="3158609" y="2383091"/>
                <a:ext cx="3040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D2B4D00-4FFE-4805-850B-9750D3AFB4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609" y="2383091"/>
                <a:ext cx="30404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D70C60C-6967-4878-9528-1A2FAE1892CD}"/>
                  </a:ext>
                </a:extLst>
              </p:cNvPr>
              <p:cNvSpPr/>
              <p:nvPr/>
            </p:nvSpPr>
            <p:spPr>
              <a:xfrm>
                <a:off x="3158609" y="1921711"/>
                <a:ext cx="314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D70C60C-6967-4878-9528-1A2FAE1892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609" y="1921711"/>
                <a:ext cx="31450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F1F8894-4B32-4A1C-A240-F97DE19A2EAB}"/>
                  </a:ext>
                </a:extLst>
              </p:cNvPr>
              <p:cNvSpPr/>
              <p:nvPr/>
            </p:nvSpPr>
            <p:spPr>
              <a:xfrm>
                <a:off x="4173446" y="2378235"/>
                <a:ext cx="314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F1F8894-4B32-4A1C-A240-F97DE19A2E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446" y="2378235"/>
                <a:ext cx="314509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0225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>
            <a:extLst>
              <a:ext uri="{FF2B5EF4-FFF2-40B4-BE49-F238E27FC236}">
                <a16:creationId xmlns:a16="http://schemas.microsoft.com/office/drawing/2014/main" id="{8FA454AE-4826-43F9-B987-C618C47E0864}"/>
              </a:ext>
            </a:extLst>
          </p:cNvPr>
          <p:cNvSpPr/>
          <p:nvPr/>
        </p:nvSpPr>
        <p:spPr>
          <a:xfrm>
            <a:off x="0" y="0"/>
            <a:ext cx="5765800" cy="336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УМНОЖЕНИЕ   ЧИСЕЛ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73CC15B-9D2F-4773-8A04-700F2E8377A6}"/>
                  </a:ext>
                </a:extLst>
              </p:cNvPr>
              <p:cNvSpPr/>
              <p:nvPr/>
            </p:nvSpPr>
            <p:spPr>
              <a:xfrm>
                <a:off x="61881" y="2308225"/>
                <a:ext cx="5605445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Как умножаются числа на 10,100, 1000 и т. д.</a:t>
                </a:r>
              </a:p>
              <a:p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Надо просто к данному числу дописать нули.</a:t>
                </a:r>
              </a:p>
              <a:p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23 </a:t>
                </a:r>
                <a14:m>
                  <m:oMath xmlns:m="http://schemas.openxmlformats.org/officeDocument/2006/math">
                    <m:r>
                      <a:rPr lang="ru-RU" b="1" i="1" smtClean="0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00</a:t>
                </a:r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23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00</a:t>
                </a:r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104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00 000 </a:t>
                </a:r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10 4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00 000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73CC15B-9D2F-4773-8A04-700F2E8377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1" y="2308225"/>
                <a:ext cx="5605445" cy="1200329"/>
              </a:xfrm>
              <a:prstGeom prst="rect">
                <a:avLst/>
              </a:prstGeom>
              <a:blipFill>
                <a:blip r:embed="rId2"/>
                <a:stretch>
                  <a:fillRect l="-1196" t="-3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EB2D7A1-D779-4A1C-97DA-28C9E1F2FDC1}"/>
                  </a:ext>
                </a:extLst>
              </p:cNvPr>
              <p:cNvSpPr/>
              <p:nvPr/>
            </p:nvSpPr>
            <p:spPr>
              <a:xfrm>
                <a:off x="139700" y="417913"/>
                <a:ext cx="5527626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n w="0"/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ru-RU" b="1" dirty="0">
                    <a:ln w="0"/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Умножение столбиком: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56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234 = 13 104       1002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204 = 204 408 </a:t>
                </a:r>
                <a:endParaRPr lang="ru-RU" b="1" dirty="0">
                  <a:ln w="0"/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234                        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1002</a:t>
                </a:r>
              </a:p>
              <a:p>
                <a:r>
                  <a:rPr lang="ru-RU" b="1" u="sng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56 </a:t>
                </a:r>
                <a:r>
                  <a:rPr lang="en-US" b="1" u="sng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u="sng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:r>
                  <a:rPr lang="en-US" b="1" u="sng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u="sng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b="1" u="sng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204</a:t>
                </a:r>
              </a:p>
              <a:p>
                <a:r>
                  <a:rPr lang="ru-RU" b="1" dirty="0">
                    <a:ln w="0"/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1404                         4008</a:t>
                </a:r>
              </a:p>
              <a:p>
                <a:r>
                  <a:rPr lang="ru-RU" b="1" u="sng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1170  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2004</a:t>
                </a:r>
              </a:p>
              <a:p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13104                     204408</a:t>
                </a:r>
                <a:endParaRPr lang="ru-RU" dirty="0"/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EB2D7A1-D779-4A1C-97DA-28C9E1F2FD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417913"/>
                <a:ext cx="5527626" cy="2031325"/>
              </a:xfrm>
              <a:prstGeom prst="rect">
                <a:avLst/>
              </a:prstGeom>
              <a:blipFill>
                <a:blip r:embed="rId3"/>
                <a:stretch>
                  <a:fillRect l="-992" t="-1802" b="-3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0522695-366F-434F-BAE6-6C647A425812}"/>
              </a:ext>
            </a:extLst>
          </p:cNvPr>
          <p:cNvCxnSpPr/>
          <p:nvPr/>
        </p:nvCxnSpPr>
        <p:spPr>
          <a:xfrm>
            <a:off x="2197100" y="2079625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C9ABB26-27A0-4B85-A298-B734F668D2B6}"/>
                  </a:ext>
                </a:extLst>
              </p:cNvPr>
              <p:cNvSpPr txBox="1"/>
              <p:nvPr/>
            </p:nvSpPr>
            <p:spPr>
              <a:xfrm>
                <a:off x="307535" y="1110269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C9ABB26-27A0-4B85-A298-B734F668D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35" y="1110269"/>
                <a:ext cx="218008" cy="276999"/>
              </a:xfrm>
              <a:prstGeom prst="rect">
                <a:avLst/>
              </a:prstGeom>
              <a:blipFill>
                <a:blip r:embed="rId4"/>
                <a:stretch>
                  <a:fillRect l="-19444" r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F2616BE-7B6D-4A67-9DE7-A8C6A4713630}"/>
                  </a:ext>
                </a:extLst>
              </p:cNvPr>
              <p:cNvSpPr txBox="1"/>
              <p:nvPr/>
            </p:nvSpPr>
            <p:spPr>
              <a:xfrm>
                <a:off x="2084088" y="1622744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F2616BE-7B6D-4A67-9DE7-A8C6A4713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088" y="1622744"/>
                <a:ext cx="226023" cy="276999"/>
              </a:xfrm>
              <a:prstGeom prst="rect">
                <a:avLst/>
              </a:prstGeom>
              <a:blipFill>
                <a:blip r:embed="rId5"/>
                <a:stretch>
                  <a:fillRect l="-24324" r="-18919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EA2AB567-95F6-41A5-B98A-CA242413A5ED}"/>
                  </a:ext>
                </a:extLst>
              </p:cNvPr>
              <p:cNvSpPr/>
              <p:nvPr/>
            </p:nvSpPr>
            <p:spPr>
              <a:xfrm>
                <a:off x="2164470" y="1075051"/>
                <a:ext cx="4026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A2AB567-95F6-41A5-B98A-CA242413A5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470" y="1075051"/>
                <a:ext cx="40267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19C7FB8-D153-4826-8EF9-99822750B8E0}"/>
                  </a:ext>
                </a:extLst>
              </p:cNvPr>
              <p:cNvSpPr txBox="1"/>
              <p:nvPr/>
            </p:nvSpPr>
            <p:spPr>
              <a:xfrm>
                <a:off x="115082" y="165725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19C7FB8-D153-4826-8EF9-99822750B8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82" y="1657250"/>
                <a:ext cx="226023" cy="276999"/>
              </a:xfrm>
              <a:prstGeom prst="rect">
                <a:avLst/>
              </a:prstGeom>
              <a:blipFill>
                <a:blip r:embed="rId7"/>
                <a:stretch>
                  <a:fillRect l="-24324" r="-1891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20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3953</TotalTime>
  <Words>1016</Words>
  <Application>Microsoft Office PowerPoint</Application>
  <PresentationFormat>Произвольный</PresentationFormat>
  <Paragraphs>171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Georgia</vt:lpstr>
      <vt:lpstr>Times New Roman</vt:lpstr>
      <vt:lpstr>Office Theme</vt:lpstr>
      <vt:lpstr> Maтeмaтика</vt:lpstr>
      <vt:lpstr>Проверка самостоятельной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 Windows</cp:lastModifiedBy>
  <cp:revision>358</cp:revision>
  <dcterms:created xsi:type="dcterms:W3CDTF">2020-04-09T07:32:19Z</dcterms:created>
  <dcterms:modified xsi:type="dcterms:W3CDTF">2020-09-28T06:57:28Z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