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64" r:id="rId2"/>
    <p:sldId id="951" r:id="rId3"/>
    <p:sldId id="952" r:id="rId4"/>
    <p:sldId id="953" r:id="rId5"/>
    <p:sldId id="954" r:id="rId6"/>
    <p:sldId id="995" r:id="rId7"/>
    <p:sldId id="978" r:id="rId8"/>
    <p:sldId id="955" r:id="rId9"/>
    <p:sldId id="956" r:id="rId10"/>
    <p:sldId id="957" r:id="rId11"/>
    <p:sldId id="958" r:id="rId12"/>
    <p:sldId id="959" r:id="rId13"/>
    <p:sldId id="999" r:id="rId14"/>
    <p:sldId id="960" r:id="rId15"/>
    <p:sldId id="1014" r:id="rId16"/>
    <p:sldId id="980" r:id="rId17"/>
    <p:sldId id="997" r:id="rId18"/>
    <p:sldId id="961" r:id="rId19"/>
    <p:sldId id="976" r:id="rId20"/>
    <p:sldId id="962" r:id="rId21"/>
    <p:sldId id="963" r:id="rId22"/>
    <p:sldId id="964" r:id="rId23"/>
    <p:sldId id="1001" r:id="rId24"/>
    <p:sldId id="965" r:id="rId25"/>
    <p:sldId id="966" r:id="rId26"/>
    <p:sldId id="981" r:id="rId27"/>
    <p:sldId id="993" r:id="rId28"/>
    <p:sldId id="988" r:id="rId29"/>
    <p:sldId id="967" r:id="rId30"/>
    <p:sldId id="968" r:id="rId31"/>
    <p:sldId id="1003" r:id="rId32"/>
    <p:sldId id="1006" r:id="rId33"/>
    <p:sldId id="1007" r:id="rId34"/>
    <p:sldId id="982" r:id="rId35"/>
    <p:sldId id="1005" r:id="rId36"/>
    <p:sldId id="1009" r:id="rId37"/>
    <p:sldId id="701" r:id="rId38"/>
  </p:sldIdLst>
  <p:sldSz cx="12192000" cy="6858000"/>
  <p:notesSz cx="6858000" cy="9144000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96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47302-F372-4EF2-B41C-4967517B77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EE26328-717D-4F3C-8D2F-4234DC4ECE8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Промышленный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переворот</a:t>
          </a:r>
        </a:p>
      </dgm:t>
    </dgm:pt>
    <dgm:pt modelId="{B7A0B092-15D9-4A28-B218-BA4DD9AA295E}" type="parTrans" cxnId="{4C4F00DB-FA3F-4974-8DBD-55E47B635099}">
      <dgm:prSet/>
      <dgm:spPr/>
      <dgm:t>
        <a:bodyPr/>
        <a:lstStyle/>
        <a:p>
          <a:endParaRPr lang="ru-RU"/>
        </a:p>
      </dgm:t>
    </dgm:pt>
    <dgm:pt modelId="{88AEFF69-7157-417B-B726-644655281D89}" type="sibTrans" cxnId="{4C4F00DB-FA3F-4974-8DBD-55E47B635099}">
      <dgm:prSet/>
      <dgm:spPr/>
      <dgm:t>
        <a:bodyPr/>
        <a:lstStyle/>
        <a:p>
          <a:endParaRPr lang="ru-RU"/>
        </a:p>
      </dgm:t>
    </dgm:pt>
    <dgm:pt modelId="{37F27C76-424C-48DA-8153-4A269C553EB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Свободные люди,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лишенные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собственности</a:t>
          </a:r>
        </a:p>
      </dgm:t>
    </dgm:pt>
    <dgm:pt modelId="{9B8B9A71-8C43-4618-BE42-363D7F2F030C}" type="parTrans" cxnId="{FDD8DD4B-4F5E-455A-A098-8D9B4C34CA16}">
      <dgm:prSet/>
      <dgm:spPr/>
      <dgm:t>
        <a:bodyPr/>
        <a:lstStyle/>
        <a:p>
          <a:endParaRPr lang="ru-RU"/>
        </a:p>
      </dgm:t>
    </dgm:pt>
    <dgm:pt modelId="{44881338-8232-4331-ABAB-9B785BE16DF1}" type="sibTrans" cxnId="{FDD8DD4B-4F5E-455A-A098-8D9B4C34CA16}">
      <dgm:prSet/>
      <dgm:spPr/>
      <dgm:t>
        <a:bodyPr/>
        <a:lstStyle/>
        <a:p>
          <a:endParaRPr lang="ru-RU"/>
        </a:p>
      </dgm:t>
    </dgm:pt>
    <dgm:pt modelId="{6EC7D1AD-0B90-4977-9CE3-2FFBA86E341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Рынок сбыта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товаров</a:t>
          </a:r>
        </a:p>
      </dgm:t>
    </dgm:pt>
    <dgm:pt modelId="{A0DCA444-1132-42AA-833A-90510919DD70}" type="parTrans" cxnId="{7C8463C1-E58D-42FE-8F72-98126BC52BCA}">
      <dgm:prSet/>
      <dgm:spPr/>
      <dgm:t>
        <a:bodyPr/>
        <a:lstStyle/>
        <a:p>
          <a:endParaRPr lang="ru-RU"/>
        </a:p>
      </dgm:t>
    </dgm:pt>
    <dgm:pt modelId="{9478397C-805C-42B4-A9D4-841BB17AFFE6}" type="sibTrans" cxnId="{7C8463C1-E58D-42FE-8F72-98126BC52BCA}">
      <dgm:prSet/>
      <dgm:spPr/>
      <dgm:t>
        <a:bodyPr/>
        <a:lstStyle/>
        <a:p>
          <a:endParaRPr lang="ru-RU"/>
        </a:p>
      </dgm:t>
    </dgm:pt>
    <dgm:pt modelId="{0F98EBBE-50B6-4A0F-ACD4-517FBCA7A88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Наличие </a:t>
          </a: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свободных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денег в руках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богатых людей</a:t>
          </a:r>
        </a:p>
      </dgm:t>
    </dgm:pt>
    <dgm:pt modelId="{420BD11F-C6CD-4B3D-A1D1-CABD63CF2F18}" type="parTrans" cxnId="{100342E9-E6BC-483E-9945-0667F42AC643}">
      <dgm:prSet/>
      <dgm:spPr/>
      <dgm:t>
        <a:bodyPr/>
        <a:lstStyle/>
        <a:p>
          <a:endParaRPr lang="ru-RU"/>
        </a:p>
      </dgm:t>
    </dgm:pt>
    <dgm:pt modelId="{12EBBBD6-DB4F-4747-B69A-5BEF7A8D3E65}" type="sibTrans" cxnId="{100342E9-E6BC-483E-9945-0667F42AC643}">
      <dgm:prSet/>
      <dgm:spPr/>
      <dgm:t>
        <a:bodyPr/>
        <a:lstStyle/>
        <a:p>
          <a:endParaRPr lang="ru-RU"/>
        </a:p>
      </dgm:t>
    </dgm:pt>
    <dgm:pt modelId="{1157CFC5-1618-4354-A7A0-780918ABB798}" type="pres">
      <dgm:prSet presAssocID="{D0347302-F372-4EF2-B41C-4967517B77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0A5365-68DF-4E67-94EF-10D6319A9338}" type="pres">
      <dgm:prSet presAssocID="{CEE26328-717D-4F3C-8D2F-4234DC4ECE81}" presName="hierRoot1" presStyleCnt="0">
        <dgm:presLayoutVars>
          <dgm:hierBranch val="r"/>
        </dgm:presLayoutVars>
      </dgm:prSet>
      <dgm:spPr/>
    </dgm:pt>
    <dgm:pt modelId="{6F4E6A46-6E7B-4DAE-AA9C-6F58A5EF6B3D}" type="pres">
      <dgm:prSet presAssocID="{CEE26328-717D-4F3C-8D2F-4234DC4ECE81}" presName="rootComposite1" presStyleCnt="0"/>
      <dgm:spPr/>
    </dgm:pt>
    <dgm:pt modelId="{9503C673-4805-483E-A673-F972965ACA93}" type="pres">
      <dgm:prSet presAssocID="{CEE26328-717D-4F3C-8D2F-4234DC4ECE81}" presName="rootText1" presStyleLbl="node0" presStyleIdx="0" presStyleCnt="1" custScaleX="286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DFFBEA-C838-439B-A12E-8EF78106D1D5}" type="pres">
      <dgm:prSet presAssocID="{CEE26328-717D-4F3C-8D2F-4234DC4ECE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DA3181-9354-485E-870E-B3A5A59C67C8}" type="pres">
      <dgm:prSet presAssocID="{CEE26328-717D-4F3C-8D2F-4234DC4ECE81}" presName="hierChild2" presStyleCnt="0"/>
      <dgm:spPr/>
    </dgm:pt>
    <dgm:pt modelId="{663DA57A-B9E0-407C-B1E9-819F42B0C260}" type="pres">
      <dgm:prSet presAssocID="{9B8B9A71-8C43-4618-BE42-363D7F2F030C}" presName="Name50" presStyleLbl="parChTrans1D2" presStyleIdx="0" presStyleCnt="3"/>
      <dgm:spPr/>
    </dgm:pt>
    <dgm:pt modelId="{DA4C5210-FB09-401A-9E69-C9D541272CA3}" type="pres">
      <dgm:prSet presAssocID="{37F27C76-424C-48DA-8153-4A269C553EB0}" presName="hierRoot2" presStyleCnt="0">
        <dgm:presLayoutVars>
          <dgm:hierBranch/>
        </dgm:presLayoutVars>
      </dgm:prSet>
      <dgm:spPr/>
    </dgm:pt>
    <dgm:pt modelId="{B5E42028-3291-4ED2-9E93-E832DF8243D9}" type="pres">
      <dgm:prSet presAssocID="{37F27C76-424C-48DA-8153-4A269C553EB0}" presName="rootComposite" presStyleCnt="0"/>
      <dgm:spPr/>
    </dgm:pt>
    <dgm:pt modelId="{BCBA797B-AB59-4672-870C-72FA17170582}" type="pres">
      <dgm:prSet presAssocID="{37F27C76-424C-48DA-8153-4A269C553EB0}" presName="rootText" presStyleLbl="node2" presStyleIdx="0" presStyleCnt="3" custScaleX="262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854F02-062E-4A62-9E0C-66235A26840F}" type="pres">
      <dgm:prSet presAssocID="{37F27C76-424C-48DA-8153-4A269C553EB0}" presName="rootConnector" presStyleLbl="node2" presStyleIdx="0" presStyleCnt="3"/>
      <dgm:spPr/>
      <dgm:t>
        <a:bodyPr/>
        <a:lstStyle/>
        <a:p>
          <a:endParaRPr lang="ru-RU"/>
        </a:p>
      </dgm:t>
    </dgm:pt>
    <dgm:pt modelId="{2B94C780-EBCE-4680-82D1-88C1D769431C}" type="pres">
      <dgm:prSet presAssocID="{37F27C76-424C-48DA-8153-4A269C553EB0}" presName="hierChild4" presStyleCnt="0"/>
      <dgm:spPr/>
    </dgm:pt>
    <dgm:pt modelId="{A9413C42-AD9B-4D5D-A66F-164C93533523}" type="pres">
      <dgm:prSet presAssocID="{37F27C76-424C-48DA-8153-4A269C553EB0}" presName="hierChild5" presStyleCnt="0"/>
      <dgm:spPr/>
    </dgm:pt>
    <dgm:pt modelId="{70A40ACD-3FCD-4329-8FB8-2440845DA856}" type="pres">
      <dgm:prSet presAssocID="{A0DCA444-1132-42AA-833A-90510919DD70}" presName="Name50" presStyleLbl="parChTrans1D2" presStyleIdx="1" presStyleCnt="3"/>
      <dgm:spPr/>
    </dgm:pt>
    <dgm:pt modelId="{D4175C60-4104-4B7A-9A53-7B6F5CD6F523}" type="pres">
      <dgm:prSet presAssocID="{6EC7D1AD-0B90-4977-9CE3-2FFBA86E341E}" presName="hierRoot2" presStyleCnt="0">
        <dgm:presLayoutVars>
          <dgm:hierBranch/>
        </dgm:presLayoutVars>
      </dgm:prSet>
      <dgm:spPr/>
    </dgm:pt>
    <dgm:pt modelId="{B334694A-B2EF-418A-9544-1C219B96CB84}" type="pres">
      <dgm:prSet presAssocID="{6EC7D1AD-0B90-4977-9CE3-2FFBA86E341E}" presName="rootComposite" presStyleCnt="0"/>
      <dgm:spPr/>
    </dgm:pt>
    <dgm:pt modelId="{E1B2033A-34B0-4B2F-9351-BF0DD8B64257}" type="pres">
      <dgm:prSet presAssocID="{6EC7D1AD-0B90-4977-9CE3-2FFBA86E341E}" presName="rootText" presStyleLbl="node2" presStyleIdx="1" presStyleCnt="3" custScaleX="266182" custLinFactNeighborX="2966" custLinFactNeighborY="2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7AE860-9B8E-4FE4-AF2F-EC89BC584D1C}" type="pres">
      <dgm:prSet presAssocID="{6EC7D1AD-0B90-4977-9CE3-2FFBA86E341E}" presName="rootConnector" presStyleLbl="node2" presStyleIdx="1" presStyleCnt="3"/>
      <dgm:spPr/>
      <dgm:t>
        <a:bodyPr/>
        <a:lstStyle/>
        <a:p>
          <a:endParaRPr lang="ru-RU"/>
        </a:p>
      </dgm:t>
    </dgm:pt>
    <dgm:pt modelId="{24886C32-FB06-43E7-873C-6F96B36B70D7}" type="pres">
      <dgm:prSet presAssocID="{6EC7D1AD-0B90-4977-9CE3-2FFBA86E341E}" presName="hierChild4" presStyleCnt="0"/>
      <dgm:spPr/>
    </dgm:pt>
    <dgm:pt modelId="{6B5F257C-205C-4EB9-8B5A-47F9BABF8651}" type="pres">
      <dgm:prSet presAssocID="{6EC7D1AD-0B90-4977-9CE3-2FFBA86E341E}" presName="hierChild5" presStyleCnt="0"/>
      <dgm:spPr/>
    </dgm:pt>
    <dgm:pt modelId="{2AFEBB24-E910-4405-A7BD-2A00D2217604}" type="pres">
      <dgm:prSet presAssocID="{420BD11F-C6CD-4B3D-A1D1-CABD63CF2F18}" presName="Name50" presStyleLbl="parChTrans1D2" presStyleIdx="2" presStyleCnt="3"/>
      <dgm:spPr/>
    </dgm:pt>
    <dgm:pt modelId="{64592A2C-6E89-4436-A4B2-2304959DE9EF}" type="pres">
      <dgm:prSet presAssocID="{0F98EBBE-50B6-4A0F-ACD4-517FBCA7A889}" presName="hierRoot2" presStyleCnt="0">
        <dgm:presLayoutVars>
          <dgm:hierBranch/>
        </dgm:presLayoutVars>
      </dgm:prSet>
      <dgm:spPr/>
    </dgm:pt>
    <dgm:pt modelId="{6ED058AC-3341-41D1-A733-B49C89D13202}" type="pres">
      <dgm:prSet presAssocID="{0F98EBBE-50B6-4A0F-ACD4-517FBCA7A889}" presName="rootComposite" presStyleCnt="0"/>
      <dgm:spPr/>
    </dgm:pt>
    <dgm:pt modelId="{F9D6434E-8E8F-4C56-8C80-DC6AB16EAF01}" type="pres">
      <dgm:prSet presAssocID="{0F98EBBE-50B6-4A0F-ACD4-517FBCA7A889}" presName="rootText" presStyleLbl="node2" presStyleIdx="2" presStyleCnt="3" custScaleX="328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34D75E-B0C6-4308-9912-CA4C71DA4160}" type="pres">
      <dgm:prSet presAssocID="{0F98EBBE-50B6-4A0F-ACD4-517FBCA7A889}" presName="rootConnector" presStyleLbl="node2" presStyleIdx="2" presStyleCnt="3"/>
      <dgm:spPr/>
      <dgm:t>
        <a:bodyPr/>
        <a:lstStyle/>
        <a:p>
          <a:endParaRPr lang="ru-RU"/>
        </a:p>
      </dgm:t>
    </dgm:pt>
    <dgm:pt modelId="{05F07B5A-054E-4EEA-AED9-9A9546136E37}" type="pres">
      <dgm:prSet presAssocID="{0F98EBBE-50B6-4A0F-ACD4-517FBCA7A889}" presName="hierChild4" presStyleCnt="0"/>
      <dgm:spPr/>
    </dgm:pt>
    <dgm:pt modelId="{FEDE814B-08A7-47C4-BF71-2EF97BAE937F}" type="pres">
      <dgm:prSet presAssocID="{0F98EBBE-50B6-4A0F-ACD4-517FBCA7A889}" presName="hierChild5" presStyleCnt="0"/>
      <dgm:spPr/>
    </dgm:pt>
    <dgm:pt modelId="{EBD257A6-CDC2-4838-8D18-ADFD2A5B6D1B}" type="pres">
      <dgm:prSet presAssocID="{CEE26328-717D-4F3C-8D2F-4234DC4ECE81}" presName="hierChild3" presStyleCnt="0"/>
      <dgm:spPr/>
    </dgm:pt>
  </dgm:ptLst>
  <dgm:cxnLst>
    <dgm:cxn modelId="{2758340C-8D54-486B-8BC2-681C1CD99409}" type="presOf" srcId="{6EC7D1AD-0B90-4977-9CE3-2FFBA86E341E}" destId="{E1B2033A-34B0-4B2F-9351-BF0DD8B64257}" srcOrd="0" destOrd="0" presId="urn:microsoft.com/office/officeart/2005/8/layout/orgChart1"/>
    <dgm:cxn modelId="{2DE03F41-DA5C-482F-BA98-C9B40AF48705}" type="presOf" srcId="{6EC7D1AD-0B90-4977-9CE3-2FFBA86E341E}" destId="{4B7AE860-9B8E-4FE4-AF2F-EC89BC584D1C}" srcOrd="1" destOrd="0" presId="urn:microsoft.com/office/officeart/2005/8/layout/orgChart1"/>
    <dgm:cxn modelId="{03B86588-465A-44E1-84DA-68714EA44926}" type="presOf" srcId="{CEE26328-717D-4F3C-8D2F-4234DC4ECE81}" destId="{9503C673-4805-483E-A673-F972965ACA93}" srcOrd="0" destOrd="0" presId="urn:microsoft.com/office/officeart/2005/8/layout/orgChart1"/>
    <dgm:cxn modelId="{18399EC1-7439-40B2-8F2C-A3BBC6E5CCAE}" type="presOf" srcId="{37F27C76-424C-48DA-8153-4A269C553EB0}" destId="{EF854F02-062E-4A62-9E0C-66235A26840F}" srcOrd="1" destOrd="0" presId="urn:microsoft.com/office/officeart/2005/8/layout/orgChart1"/>
    <dgm:cxn modelId="{100342E9-E6BC-483E-9945-0667F42AC643}" srcId="{CEE26328-717D-4F3C-8D2F-4234DC4ECE81}" destId="{0F98EBBE-50B6-4A0F-ACD4-517FBCA7A889}" srcOrd="2" destOrd="0" parTransId="{420BD11F-C6CD-4B3D-A1D1-CABD63CF2F18}" sibTransId="{12EBBBD6-DB4F-4747-B69A-5BEF7A8D3E65}"/>
    <dgm:cxn modelId="{4C4F00DB-FA3F-4974-8DBD-55E47B635099}" srcId="{D0347302-F372-4EF2-B41C-4967517B7790}" destId="{CEE26328-717D-4F3C-8D2F-4234DC4ECE81}" srcOrd="0" destOrd="0" parTransId="{B7A0B092-15D9-4A28-B218-BA4DD9AA295E}" sibTransId="{88AEFF69-7157-417B-B726-644655281D89}"/>
    <dgm:cxn modelId="{7C8463C1-E58D-42FE-8F72-98126BC52BCA}" srcId="{CEE26328-717D-4F3C-8D2F-4234DC4ECE81}" destId="{6EC7D1AD-0B90-4977-9CE3-2FFBA86E341E}" srcOrd="1" destOrd="0" parTransId="{A0DCA444-1132-42AA-833A-90510919DD70}" sibTransId="{9478397C-805C-42B4-A9D4-841BB17AFFE6}"/>
    <dgm:cxn modelId="{C5BF1E1E-0D33-4CB4-AD05-89C6B67A79D6}" type="presOf" srcId="{9B8B9A71-8C43-4618-BE42-363D7F2F030C}" destId="{663DA57A-B9E0-407C-B1E9-819F42B0C260}" srcOrd="0" destOrd="0" presId="urn:microsoft.com/office/officeart/2005/8/layout/orgChart1"/>
    <dgm:cxn modelId="{568364A0-2CBD-445D-A860-40EB066FB2F6}" type="presOf" srcId="{CEE26328-717D-4F3C-8D2F-4234DC4ECE81}" destId="{AFDFFBEA-C838-439B-A12E-8EF78106D1D5}" srcOrd="1" destOrd="0" presId="urn:microsoft.com/office/officeart/2005/8/layout/orgChart1"/>
    <dgm:cxn modelId="{FDD8DD4B-4F5E-455A-A098-8D9B4C34CA16}" srcId="{CEE26328-717D-4F3C-8D2F-4234DC4ECE81}" destId="{37F27C76-424C-48DA-8153-4A269C553EB0}" srcOrd="0" destOrd="0" parTransId="{9B8B9A71-8C43-4618-BE42-363D7F2F030C}" sibTransId="{44881338-8232-4331-ABAB-9B785BE16DF1}"/>
    <dgm:cxn modelId="{8A80B58D-06EE-4EE7-93E9-A578488F77B7}" type="presOf" srcId="{0F98EBBE-50B6-4A0F-ACD4-517FBCA7A889}" destId="{F9D6434E-8E8F-4C56-8C80-DC6AB16EAF01}" srcOrd="0" destOrd="0" presId="urn:microsoft.com/office/officeart/2005/8/layout/orgChart1"/>
    <dgm:cxn modelId="{E5BDE35A-AFE5-4D4A-9985-679C6B490062}" type="presOf" srcId="{D0347302-F372-4EF2-B41C-4967517B7790}" destId="{1157CFC5-1618-4354-A7A0-780918ABB798}" srcOrd="0" destOrd="0" presId="urn:microsoft.com/office/officeart/2005/8/layout/orgChart1"/>
    <dgm:cxn modelId="{2D0A32A7-F43E-4EC5-837E-0D699355E62F}" type="presOf" srcId="{420BD11F-C6CD-4B3D-A1D1-CABD63CF2F18}" destId="{2AFEBB24-E910-4405-A7BD-2A00D2217604}" srcOrd="0" destOrd="0" presId="urn:microsoft.com/office/officeart/2005/8/layout/orgChart1"/>
    <dgm:cxn modelId="{45F9B70E-A120-47B6-B70A-97F5A68FFF20}" type="presOf" srcId="{0F98EBBE-50B6-4A0F-ACD4-517FBCA7A889}" destId="{B134D75E-B0C6-4308-9912-CA4C71DA4160}" srcOrd="1" destOrd="0" presId="urn:microsoft.com/office/officeart/2005/8/layout/orgChart1"/>
    <dgm:cxn modelId="{D9A45DF1-4641-45F7-B864-D8B6FAAD2026}" type="presOf" srcId="{A0DCA444-1132-42AA-833A-90510919DD70}" destId="{70A40ACD-3FCD-4329-8FB8-2440845DA856}" srcOrd="0" destOrd="0" presId="urn:microsoft.com/office/officeart/2005/8/layout/orgChart1"/>
    <dgm:cxn modelId="{BCF896D8-BD6C-4054-9265-1E1BCD8CBA08}" type="presOf" srcId="{37F27C76-424C-48DA-8153-4A269C553EB0}" destId="{BCBA797B-AB59-4672-870C-72FA17170582}" srcOrd="0" destOrd="0" presId="urn:microsoft.com/office/officeart/2005/8/layout/orgChart1"/>
    <dgm:cxn modelId="{29E89D66-A872-4EEA-AA0A-DF4AA4E0C02B}" type="presParOf" srcId="{1157CFC5-1618-4354-A7A0-780918ABB798}" destId="{270A5365-68DF-4E67-94EF-10D6319A9338}" srcOrd="0" destOrd="0" presId="urn:microsoft.com/office/officeart/2005/8/layout/orgChart1"/>
    <dgm:cxn modelId="{642C61BF-435F-4D7A-8C0A-0ADD4068B196}" type="presParOf" srcId="{270A5365-68DF-4E67-94EF-10D6319A9338}" destId="{6F4E6A46-6E7B-4DAE-AA9C-6F58A5EF6B3D}" srcOrd="0" destOrd="0" presId="urn:microsoft.com/office/officeart/2005/8/layout/orgChart1"/>
    <dgm:cxn modelId="{59E85425-ED68-4FB6-A3A0-2E13DE974AFD}" type="presParOf" srcId="{6F4E6A46-6E7B-4DAE-AA9C-6F58A5EF6B3D}" destId="{9503C673-4805-483E-A673-F972965ACA93}" srcOrd="0" destOrd="0" presId="urn:microsoft.com/office/officeart/2005/8/layout/orgChart1"/>
    <dgm:cxn modelId="{318A23F2-4465-4D7D-A49D-AEB1482D0A6D}" type="presParOf" srcId="{6F4E6A46-6E7B-4DAE-AA9C-6F58A5EF6B3D}" destId="{AFDFFBEA-C838-439B-A12E-8EF78106D1D5}" srcOrd="1" destOrd="0" presId="urn:microsoft.com/office/officeart/2005/8/layout/orgChart1"/>
    <dgm:cxn modelId="{76F99696-A07B-4975-B5DE-5350D2410A21}" type="presParOf" srcId="{270A5365-68DF-4E67-94EF-10D6319A9338}" destId="{4DDA3181-9354-485E-870E-B3A5A59C67C8}" srcOrd="1" destOrd="0" presId="urn:microsoft.com/office/officeart/2005/8/layout/orgChart1"/>
    <dgm:cxn modelId="{C895AF9F-4A82-4928-A42C-59CD76661B24}" type="presParOf" srcId="{4DDA3181-9354-485E-870E-B3A5A59C67C8}" destId="{663DA57A-B9E0-407C-B1E9-819F42B0C260}" srcOrd="0" destOrd="0" presId="urn:microsoft.com/office/officeart/2005/8/layout/orgChart1"/>
    <dgm:cxn modelId="{259F78A5-B46C-4B46-97D0-030CAD981EB5}" type="presParOf" srcId="{4DDA3181-9354-485E-870E-B3A5A59C67C8}" destId="{DA4C5210-FB09-401A-9E69-C9D541272CA3}" srcOrd="1" destOrd="0" presId="urn:microsoft.com/office/officeart/2005/8/layout/orgChart1"/>
    <dgm:cxn modelId="{B8CDB3D2-B0CD-4428-9BB7-3448CA7003D1}" type="presParOf" srcId="{DA4C5210-FB09-401A-9E69-C9D541272CA3}" destId="{B5E42028-3291-4ED2-9E93-E832DF8243D9}" srcOrd="0" destOrd="0" presId="urn:microsoft.com/office/officeart/2005/8/layout/orgChart1"/>
    <dgm:cxn modelId="{64D31785-4F88-425D-A328-4A1E49187AA8}" type="presParOf" srcId="{B5E42028-3291-4ED2-9E93-E832DF8243D9}" destId="{BCBA797B-AB59-4672-870C-72FA17170582}" srcOrd="0" destOrd="0" presId="urn:microsoft.com/office/officeart/2005/8/layout/orgChart1"/>
    <dgm:cxn modelId="{410571CA-3572-4ECD-99E5-A0FA8E301F83}" type="presParOf" srcId="{B5E42028-3291-4ED2-9E93-E832DF8243D9}" destId="{EF854F02-062E-4A62-9E0C-66235A26840F}" srcOrd="1" destOrd="0" presId="urn:microsoft.com/office/officeart/2005/8/layout/orgChart1"/>
    <dgm:cxn modelId="{9AA982DE-9904-4893-B360-30BB07679C1D}" type="presParOf" srcId="{DA4C5210-FB09-401A-9E69-C9D541272CA3}" destId="{2B94C780-EBCE-4680-82D1-88C1D769431C}" srcOrd="1" destOrd="0" presId="urn:microsoft.com/office/officeart/2005/8/layout/orgChart1"/>
    <dgm:cxn modelId="{4BF9DDDF-AAC7-4AB2-A768-9DABA0727589}" type="presParOf" srcId="{DA4C5210-FB09-401A-9E69-C9D541272CA3}" destId="{A9413C42-AD9B-4D5D-A66F-164C93533523}" srcOrd="2" destOrd="0" presId="urn:microsoft.com/office/officeart/2005/8/layout/orgChart1"/>
    <dgm:cxn modelId="{3A7EA441-9F23-47EE-9E9C-40FBEF4FAA17}" type="presParOf" srcId="{4DDA3181-9354-485E-870E-B3A5A59C67C8}" destId="{70A40ACD-3FCD-4329-8FB8-2440845DA856}" srcOrd="2" destOrd="0" presId="urn:microsoft.com/office/officeart/2005/8/layout/orgChart1"/>
    <dgm:cxn modelId="{CCFA3251-7E0C-469F-8CEA-6F5869D9351E}" type="presParOf" srcId="{4DDA3181-9354-485E-870E-B3A5A59C67C8}" destId="{D4175C60-4104-4B7A-9A53-7B6F5CD6F523}" srcOrd="3" destOrd="0" presId="urn:microsoft.com/office/officeart/2005/8/layout/orgChart1"/>
    <dgm:cxn modelId="{D5E4F999-62D8-4BC1-AC24-14D5BF7BA57A}" type="presParOf" srcId="{D4175C60-4104-4B7A-9A53-7B6F5CD6F523}" destId="{B334694A-B2EF-418A-9544-1C219B96CB84}" srcOrd="0" destOrd="0" presId="urn:microsoft.com/office/officeart/2005/8/layout/orgChart1"/>
    <dgm:cxn modelId="{A85D2BAA-573B-4AFF-81CA-FC2BDA281C7E}" type="presParOf" srcId="{B334694A-B2EF-418A-9544-1C219B96CB84}" destId="{E1B2033A-34B0-4B2F-9351-BF0DD8B64257}" srcOrd="0" destOrd="0" presId="urn:microsoft.com/office/officeart/2005/8/layout/orgChart1"/>
    <dgm:cxn modelId="{D96E13F2-6F2F-4CAB-9675-28A961D88867}" type="presParOf" srcId="{B334694A-B2EF-418A-9544-1C219B96CB84}" destId="{4B7AE860-9B8E-4FE4-AF2F-EC89BC584D1C}" srcOrd="1" destOrd="0" presId="urn:microsoft.com/office/officeart/2005/8/layout/orgChart1"/>
    <dgm:cxn modelId="{8F89BDEF-98B5-4DD8-84F7-24E625611A96}" type="presParOf" srcId="{D4175C60-4104-4B7A-9A53-7B6F5CD6F523}" destId="{24886C32-FB06-43E7-873C-6F96B36B70D7}" srcOrd="1" destOrd="0" presId="urn:microsoft.com/office/officeart/2005/8/layout/orgChart1"/>
    <dgm:cxn modelId="{E20B1EB9-8CF8-45F0-9FFE-1E410F725FE3}" type="presParOf" srcId="{D4175C60-4104-4B7A-9A53-7B6F5CD6F523}" destId="{6B5F257C-205C-4EB9-8B5A-47F9BABF8651}" srcOrd="2" destOrd="0" presId="urn:microsoft.com/office/officeart/2005/8/layout/orgChart1"/>
    <dgm:cxn modelId="{E716349D-4B52-4451-9BB1-6D119F8C19AA}" type="presParOf" srcId="{4DDA3181-9354-485E-870E-B3A5A59C67C8}" destId="{2AFEBB24-E910-4405-A7BD-2A00D2217604}" srcOrd="4" destOrd="0" presId="urn:microsoft.com/office/officeart/2005/8/layout/orgChart1"/>
    <dgm:cxn modelId="{DA749D4E-459D-45BE-8650-32823FB473F1}" type="presParOf" srcId="{4DDA3181-9354-485E-870E-B3A5A59C67C8}" destId="{64592A2C-6E89-4436-A4B2-2304959DE9EF}" srcOrd="5" destOrd="0" presId="urn:microsoft.com/office/officeart/2005/8/layout/orgChart1"/>
    <dgm:cxn modelId="{B468653E-ADBA-4390-9251-5E8F8AEE7F34}" type="presParOf" srcId="{64592A2C-6E89-4436-A4B2-2304959DE9EF}" destId="{6ED058AC-3341-41D1-A733-B49C89D13202}" srcOrd="0" destOrd="0" presId="urn:microsoft.com/office/officeart/2005/8/layout/orgChart1"/>
    <dgm:cxn modelId="{7DAFCFE9-4F44-48B9-923F-585B19C4E71B}" type="presParOf" srcId="{6ED058AC-3341-41D1-A733-B49C89D13202}" destId="{F9D6434E-8E8F-4C56-8C80-DC6AB16EAF01}" srcOrd="0" destOrd="0" presId="urn:microsoft.com/office/officeart/2005/8/layout/orgChart1"/>
    <dgm:cxn modelId="{BDB3FB7D-0A86-4121-B388-0101284A5E4D}" type="presParOf" srcId="{6ED058AC-3341-41D1-A733-B49C89D13202}" destId="{B134D75E-B0C6-4308-9912-CA4C71DA4160}" srcOrd="1" destOrd="0" presId="urn:microsoft.com/office/officeart/2005/8/layout/orgChart1"/>
    <dgm:cxn modelId="{C99DD2C1-3F9F-45CC-8248-7BF5E1BE8408}" type="presParOf" srcId="{64592A2C-6E89-4436-A4B2-2304959DE9EF}" destId="{05F07B5A-054E-4EEA-AED9-9A9546136E37}" srcOrd="1" destOrd="0" presId="urn:microsoft.com/office/officeart/2005/8/layout/orgChart1"/>
    <dgm:cxn modelId="{00BF59C0-3770-4315-AFC4-3A4706B5EDBC}" type="presParOf" srcId="{64592A2C-6E89-4436-A4B2-2304959DE9EF}" destId="{FEDE814B-08A7-47C4-BF71-2EF97BAE937F}" srcOrd="2" destOrd="0" presId="urn:microsoft.com/office/officeart/2005/8/layout/orgChart1"/>
    <dgm:cxn modelId="{DC3DE0F5-DB50-44A5-82B8-E333822EF178}" type="presParOf" srcId="{270A5365-68DF-4E67-94EF-10D6319A9338}" destId="{EBD257A6-CDC2-4838-8D18-ADFD2A5B6D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5B9802-8D1F-41B9-91DB-CE6B6190FC1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0B3BC42E-38AB-42F0-8A04-5B6395376B6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 Африке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покупаются рабы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 перевозятся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 Америку</a:t>
          </a:r>
        </a:p>
      </dgm:t>
    </dgm:pt>
    <dgm:pt modelId="{A7655C27-E483-419B-BA71-83E5143D183C}" type="parTrans" cxnId="{A1B137CD-1191-47D5-8A51-C7B7B9348036}">
      <dgm:prSet/>
      <dgm:spPr/>
      <dgm:t>
        <a:bodyPr/>
        <a:lstStyle/>
        <a:p>
          <a:endParaRPr lang="ru-RU"/>
        </a:p>
      </dgm:t>
    </dgm:pt>
    <dgm:pt modelId="{26F180CA-E3EA-4EBF-B20F-62629C385018}" type="sibTrans" cxnId="{A1B137CD-1191-47D5-8A51-C7B7B9348036}">
      <dgm:prSet/>
      <dgm:spPr/>
      <dgm:t>
        <a:bodyPr/>
        <a:lstStyle/>
        <a:p>
          <a:endParaRPr lang="ru-RU"/>
        </a:p>
      </dgm:t>
    </dgm:pt>
    <dgm:pt modelId="{179FB902-6F72-4549-9577-29DD27E47F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Америке рабы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продаются,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покупаются сахар и табак,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которые везутся в Англию</a:t>
          </a:r>
        </a:p>
      </dgm:t>
    </dgm:pt>
    <dgm:pt modelId="{01E8D800-FCFA-41D1-A3A7-6EAC5809ECEE}" type="parTrans" cxnId="{24575422-F94E-4A65-AD41-807778193198}">
      <dgm:prSet/>
      <dgm:spPr/>
      <dgm:t>
        <a:bodyPr/>
        <a:lstStyle/>
        <a:p>
          <a:endParaRPr lang="ru-RU"/>
        </a:p>
      </dgm:t>
    </dgm:pt>
    <dgm:pt modelId="{1FF9DC61-6DD5-456B-8BB9-1C9B3B9484A1}" type="sibTrans" cxnId="{24575422-F94E-4A65-AD41-807778193198}">
      <dgm:prSet/>
      <dgm:spPr/>
      <dgm:t>
        <a:bodyPr/>
        <a:lstStyle/>
        <a:p>
          <a:endParaRPr lang="ru-RU"/>
        </a:p>
      </dgm:t>
    </dgm:pt>
    <dgm:pt modelId="{ADC2593A-7350-4213-BAFF-D703B9E897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Корабль 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английским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сукном идет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 Африку</a:t>
          </a:r>
        </a:p>
      </dgm:t>
    </dgm:pt>
    <dgm:pt modelId="{31B75740-E7EB-49B6-BD8C-7F1858E57CF8}" type="parTrans" cxnId="{FFCAB282-30B2-4AD2-9182-B48F7B6DC596}">
      <dgm:prSet/>
      <dgm:spPr/>
      <dgm:t>
        <a:bodyPr/>
        <a:lstStyle/>
        <a:p>
          <a:endParaRPr lang="ru-RU"/>
        </a:p>
      </dgm:t>
    </dgm:pt>
    <dgm:pt modelId="{48CB345F-345A-4938-B360-08F027D4F23F}" type="sibTrans" cxnId="{FFCAB282-30B2-4AD2-9182-B48F7B6DC596}">
      <dgm:prSet/>
      <dgm:spPr/>
      <dgm:t>
        <a:bodyPr/>
        <a:lstStyle/>
        <a:p>
          <a:endParaRPr lang="ru-RU"/>
        </a:p>
      </dgm:t>
    </dgm:pt>
    <dgm:pt modelId="{4A65C12E-6C80-4F36-B278-237191A1E3F2}" type="pres">
      <dgm:prSet presAssocID="{BD5B9802-8D1F-41B9-91DB-CE6B6190FC15}" presName="cycle" presStyleCnt="0">
        <dgm:presLayoutVars>
          <dgm:dir/>
          <dgm:resizeHandles val="exact"/>
        </dgm:presLayoutVars>
      </dgm:prSet>
      <dgm:spPr/>
    </dgm:pt>
    <dgm:pt modelId="{05382E80-E9DB-412B-88E0-3F94A766E5AD}" type="pres">
      <dgm:prSet presAssocID="{0B3BC42E-38AB-42F0-8A04-5B6395376B68}" presName="dummy" presStyleCnt="0"/>
      <dgm:spPr/>
    </dgm:pt>
    <dgm:pt modelId="{BCC60BCE-2601-4535-903C-6270F1C9673F}" type="pres">
      <dgm:prSet presAssocID="{0B3BC42E-38AB-42F0-8A04-5B6395376B68}" presName="node" presStyleLbl="revTx" presStyleIdx="0" presStyleCnt="3" custScaleX="20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B6ECD-C4DD-4B4B-A989-3074F3DEB803}" type="pres">
      <dgm:prSet presAssocID="{26F180CA-E3EA-4EBF-B20F-62629C385018}" presName="sibTrans" presStyleLbl="node1" presStyleIdx="0" presStyleCnt="3" custScaleX="139566"/>
      <dgm:spPr/>
    </dgm:pt>
    <dgm:pt modelId="{E57A35C9-C509-4568-8F15-986A68607335}" type="pres">
      <dgm:prSet presAssocID="{179FB902-6F72-4549-9577-29DD27E47FB3}" presName="dummy" presStyleCnt="0"/>
      <dgm:spPr/>
    </dgm:pt>
    <dgm:pt modelId="{72B8FD6B-D2A5-42DB-B92B-C26649FE1DA5}" type="pres">
      <dgm:prSet presAssocID="{179FB902-6F72-4549-9577-29DD27E47FB3}" presName="node" presStyleLbl="revTx" presStyleIdx="1" presStyleCnt="3" custScaleX="167581" custScaleY="118342" custRadScaleRad="98396" custRadScaleInc="-3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1B352-C971-4F8C-B513-07A5F2DF47AD}" type="pres">
      <dgm:prSet presAssocID="{1FF9DC61-6DD5-456B-8BB9-1C9B3B9484A1}" presName="sibTrans" presStyleLbl="node1" presStyleIdx="1" presStyleCnt="3"/>
      <dgm:spPr/>
    </dgm:pt>
    <dgm:pt modelId="{4F6CC285-C08A-48C4-BE9D-17A2E36B415A}" type="pres">
      <dgm:prSet presAssocID="{ADC2593A-7350-4213-BAFF-D703B9E897E8}" presName="dummy" presStyleCnt="0"/>
      <dgm:spPr/>
    </dgm:pt>
    <dgm:pt modelId="{D1672F86-1434-470A-A665-B725C6C60F86}" type="pres">
      <dgm:prSet presAssocID="{ADC2593A-7350-4213-BAFF-D703B9E897E8}" presName="node" presStyleLbl="revTx" presStyleIdx="2" presStyleCnt="3" custScaleX="183006" custRadScaleRad="162383" custRadScaleInc="-39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969AA-6801-4BF2-BAAB-F70C214A8BB9}" type="pres">
      <dgm:prSet presAssocID="{48CB345F-345A-4938-B360-08F027D4F23F}" presName="sibTrans" presStyleLbl="node1" presStyleIdx="2" presStyleCnt="3"/>
      <dgm:spPr/>
    </dgm:pt>
  </dgm:ptLst>
  <dgm:cxnLst>
    <dgm:cxn modelId="{5455FBEA-09FB-432A-8167-EAD5FD0B43C9}" type="presOf" srcId="{BD5B9802-8D1F-41B9-91DB-CE6B6190FC15}" destId="{4A65C12E-6C80-4F36-B278-237191A1E3F2}" srcOrd="0" destOrd="0" presId="urn:microsoft.com/office/officeart/2005/8/layout/cycle1"/>
    <dgm:cxn modelId="{FFCAB282-30B2-4AD2-9182-B48F7B6DC596}" srcId="{BD5B9802-8D1F-41B9-91DB-CE6B6190FC15}" destId="{ADC2593A-7350-4213-BAFF-D703B9E897E8}" srcOrd="2" destOrd="0" parTransId="{31B75740-E7EB-49B6-BD8C-7F1858E57CF8}" sibTransId="{48CB345F-345A-4938-B360-08F027D4F23F}"/>
    <dgm:cxn modelId="{370C1FC9-B93A-4E73-9120-D6D9981829ED}" type="presOf" srcId="{48CB345F-345A-4938-B360-08F027D4F23F}" destId="{B99969AA-6801-4BF2-BAAB-F70C214A8BB9}" srcOrd="0" destOrd="0" presId="urn:microsoft.com/office/officeart/2005/8/layout/cycle1"/>
    <dgm:cxn modelId="{24575422-F94E-4A65-AD41-807778193198}" srcId="{BD5B9802-8D1F-41B9-91DB-CE6B6190FC15}" destId="{179FB902-6F72-4549-9577-29DD27E47FB3}" srcOrd="1" destOrd="0" parTransId="{01E8D800-FCFA-41D1-A3A7-6EAC5809ECEE}" sibTransId="{1FF9DC61-6DD5-456B-8BB9-1C9B3B9484A1}"/>
    <dgm:cxn modelId="{9464F3FB-72D7-4D97-B979-F62139A9999E}" type="presOf" srcId="{ADC2593A-7350-4213-BAFF-D703B9E897E8}" destId="{D1672F86-1434-470A-A665-B725C6C60F86}" srcOrd="0" destOrd="0" presId="urn:microsoft.com/office/officeart/2005/8/layout/cycle1"/>
    <dgm:cxn modelId="{6CA5C4BC-E904-468F-ACA4-083D6CD9E5E4}" type="presOf" srcId="{0B3BC42E-38AB-42F0-8A04-5B6395376B68}" destId="{BCC60BCE-2601-4535-903C-6270F1C9673F}" srcOrd="0" destOrd="0" presId="urn:microsoft.com/office/officeart/2005/8/layout/cycle1"/>
    <dgm:cxn modelId="{5030EBD5-DBC7-409F-9255-08C5476E0DE9}" type="presOf" srcId="{179FB902-6F72-4549-9577-29DD27E47FB3}" destId="{72B8FD6B-D2A5-42DB-B92B-C26649FE1DA5}" srcOrd="0" destOrd="0" presId="urn:microsoft.com/office/officeart/2005/8/layout/cycle1"/>
    <dgm:cxn modelId="{A1B137CD-1191-47D5-8A51-C7B7B9348036}" srcId="{BD5B9802-8D1F-41B9-91DB-CE6B6190FC15}" destId="{0B3BC42E-38AB-42F0-8A04-5B6395376B68}" srcOrd="0" destOrd="0" parTransId="{A7655C27-E483-419B-BA71-83E5143D183C}" sibTransId="{26F180CA-E3EA-4EBF-B20F-62629C385018}"/>
    <dgm:cxn modelId="{0768311D-EFE6-4B0E-BB41-0698AFD32497}" type="presOf" srcId="{26F180CA-E3EA-4EBF-B20F-62629C385018}" destId="{D0BB6ECD-C4DD-4B4B-A989-3074F3DEB803}" srcOrd="0" destOrd="0" presId="urn:microsoft.com/office/officeart/2005/8/layout/cycle1"/>
    <dgm:cxn modelId="{B7FAF507-465F-42F6-8C42-DFB88346FE6E}" type="presOf" srcId="{1FF9DC61-6DD5-456B-8BB9-1C9B3B9484A1}" destId="{4151B352-C971-4F8C-B513-07A5F2DF47AD}" srcOrd="0" destOrd="0" presId="urn:microsoft.com/office/officeart/2005/8/layout/cycle1"/>
    <dgm:cxn modelId="{CDB359C7-5B53-497C-8702-C7A9416B26C4}" type="presParOf" srcId="{4A65C12E-6C80-4F36-B278-237191A1E3F2}" destId="{05382E80-E9DB-412B-88E0-3F94A766E5AD}" srcOrd="0" destOrd="0" presId="urn:microsoft.com/office/officeart/2005/8/layout/cycle1"/>
    <dgm:cxn modelId="{69700D44-4BFB-44A8-9B60-04DE04530468}" type="presParOf" srcId="{4A65C12E-6C80-4F36-B278-237191A1E3F2}" destId="{BCC60BCE-2601-4535-903C-6270F1C9673F}" srcOrd="1" destOrd="0" presId="urn:microsoft.com/office/officeart/2005/8/layout/cycle1"/>
    <dgm:cxn modelId="{6DFC4FEB-DC1E-4747-BBD3-F33E6E6D0521}" type="presParOf" srcId="{4A65C12E-6C80-4F36-B278-237191A1E3F2}" destId="{D0BB6ECD-C4DD-4B4B-A989-3074F3DEB803}" srcOrd="2" destOrd="0" presId="urn:microsoft.com/office/officeart/2005/8/layout/cycle1"/>
    <dgm:cxn modelId="{07526D2B-A738-45D9-A0EE-A8EFD0A9BBE5}" type="presParOf" srcId="{4A65C12E-6C80-4F36-B278-237191A1E3F2}" destId="{E57A35C9-C509-4568-8F15-986A68607335}" srcOrd="3" destOrd="0" presId="urn:microsoft.com/office/officeart/2005/8/layout/cycle1"/>
    <dgm:cxn modelId="{1D46DACC-A738-4C39-B8F1-D468406DE290}" type="presParOf" srcId="{4A65C12E-6C80-4F36-B278-237191A1E3F2}" destId="{72B8FD6B-D2A5-42DB-B92B-C26649FE1DA5}" srcOrd="4" destOrd="0" presId="urn:microsoft.com/office/officeart/2005/8/layout/cycle1"/>
    <dgm:cxn modelId="{0F946529-AC79-4676-8B0B-2AA4F9F0BF90}" type="presParOf" srcId="{4A65C12E-6C80-4F36-B278-237191A1E3F2}" destId="{4151B352-C971-4F8C-B513-07A5F2DF47AD}" srcOrd="5" destOrd="0" presId="urn:microsoft.com/office/officeart/2005/8/layout/cycle1"/>
    <dgm:cxn modelId="{D420767E-3498-490F-91AB-7134033B7771}" type="presParOf" srcId="{4A65C12E-6C80-4F36-B278-237191A1E3F2}" destId="{4F6CC285-C08A-48C4-BE9D-17A2E36B415A}" srcOrd="6" destOrd="0" presId="urn:microsoft.com/office/officeart/2005/8/layout/cycle1"/>
    <dgm:cxn modelId="{AB998C3F-3986-46ED-9799-53DE5C0E5ADF}" type="presParOf" srcId="{4A65C12E-6C80-4F36-B278-237191A1E3F2}" destId="{D1672F86-1434-470A-A665-B725C6C60F86}" srcOrd="7" destOrd="0" presId="urn:microsoft.com/office/officeart/2005/8/layout/cycle1"/>
    <dgm:cxn modelId="{C5D9302A-A536-4C9B-8AED-178BE6A919F6}" type="presParOf" srcId="{4A65C12E-6C80-4F36-B278-237191A1E3F2}" destId="{B99969AA-6801-4BF2-BAAB-F70C214A8BB9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BD1859-CFC9-4A19-A21B-5AEA17A64EBB}" type="doc">
      <dgm:prSet loTypeId="urn:microsoft.com/office/officeart/2005/8/layout/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8FA5D57-CCBC-4196-9D3F-0C76007D07D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Возникновение фабрик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115A654-4467-4344-9045-97394D950C99}" type="parTrans" cxnId="{7B516B67-6628-46BF-A5F5-988A4FBB2263}">
      <dgm:prSet/>
      <dgm:spPr/>
      <dgm:t>
        <a:bodyPr/>
        <a:lstStyle/>
        <a:p>
          <a:endParaRPr lang="ru-RU"/>
        </a:p>
      </dgm:t>
    </dgm:pt>
    <dgm:pt modelId="{D6B90263-CC2C-4261-A3A9-9E6B7F0CEEDD}" type="sibTrans" cxnId="{7B516B67-6628-46BF-A5F5-988A4FBB2263}">
      <dgm:prSet/>
      <dgm:spPr/>
      <dgm:t>
        <a:bodyPr/>
        <a:lstStyle/>
        <a:p>
          <a:endParaRPr lang="ru-RU"/>
        </a:p>
      </dgm:t>
    </dgm:pt>
    <dgm:pt modelId="{B7B8465B-CA98-43C4-BEF0-A6273F7A5F4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Изобретение</a:t>
          </a:r>
        </a:p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машин 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DD5A9D9-1D28-46B0-A66E-250A3CBCF422}" type="parTrans" cxnId="{10C46D40-95B1-48DA-8E7D-AA0337D641F4}">
      <dgm:prSet/>
      <dgm:spPr/>
      <dgm:t>
        <a:bodyPr/>
        <a:lstStyle/>
        <a:p>
          <a:endParaRPr lang="ru-RU"/>
        </a:p>
      </dgm:t>
    </dgm:pt>
    <dgm:pt modelId="{D61F877F-556B-45F4-A718-CE57314BC492}" type="sibTrans" cxnId="{10C46D40-95B1-48DA-8E7D-AA0337D641F4}">
      <dgm:prSet/>
      <dgm:spPr/>
      <dgm:t>
        <a:bodyPr/>
        <a:lstStyle/>
        <a:p>
          <a:endParaRPr lang="ru-RU"/>
        </a:p>
      </dgm:t>
    </dgm:pt>
    <dgm:pt modelId="{86CA351A-48AD-4D59-A571-860E4CAF379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Замена ручного труда машинами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76A315F-2CBA-4389-AA42-F9094D6A919E}" type="parTrans" cxnId="{686E350A-A3AF-40D7-B2AC-79419F47E650}">
      <dgm:prSet/>
      <dgm:spPr/>
      <dgm:t>
        <a:bodyPr/>
        <a:lstStyle/>
        <a:p>
          <a:endParaRPr lang="ru-RU"/>
        </a:p>
      </dgm:t>
    </dgm:pt>
    <dgm:pt modelId="{BE41C814-A989-403F-9D23-29ECBC461C7F}" type="sibTrans" cxnId="{686E350A-A3AF-40D7-B2AC-79419F47E650}">
      <dgm:prSet/>
      <dgm:spPr/>
      <dgm:t>
        <a:bodyPr/>
        <a:lstStyle/>
        <a:p>
          <a:endParaRPr lang="ru-RU"/>
        </a:p>
      </dgm:t>
    </dgm:pt>
    <dgm:pt modelId="{DF242A32-B984-4B3B-BAB6-5B8961DC4EE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Повышение производитель- </a:t>
          </a:r>
          <a:r>
            <a:rPr lang="ru-RU" sz="24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ности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труда 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183A0D2-C115-4ED5-85CC-22A43F87CD77}" type="parTrans" cxnId="{47DE223B-BA65-48CF-A578-17B5F1FD7EF5}">
      <dgm:prSet/>
      <dgm:spPr/>
      <dgm:t>
        <a:bodyPr/>
        <a:lstStyle/>
        <a:p>
          <a:endParaRPr lang="ru-RU"/>
        </a:p>
      </dgm:t>
    </dgm:pt>
    <dgm:pt modelId="{19E623ED-12CF-4592-859E-139171546A95}" type="sibTrans" cxnId="{47DE223B-BA65-48CF-A578-17B5F1FD7EF5}">
      <dgm:prSet/>
      <dgm:spPr/>
      <dgm:t>
        <a:bodyPr/>
        <a:lstStyle/>
        <a:p>
          <a:endParaRPr lang="ru-RU"/>
        </a:p>
      </dgm:t>
    </dgm:pt>
    <dgm:pt modelId="{E342233E-68C7-48AF-B4BE-EBF680015AB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Снижение стоимости изделий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A89D162-B666-46C0-8058-BE3C1AA9ACE8}" type="parTrans" cxnId="{D6D219CD-2712-4C8E-A172-A2AD77454FEA}">
      <dgm:prSet/>
      <dgm:spPr/>
      <dgm:t>
        <a:bodyPr/>
        <a:lstStyle/>
        <a:p>
          <a:endParaRPr lang="ru-RU"/>
        </a:p>
      </dgm:t>
    </dgm:pt>
    <dgm:pt modelId="{38B8F691-F3A6-401D-A2BA-DA884CFB00A4}" type="sibTrans" cxnId="{D6D219CD-2712-4C8E-A172-A2AD77454FEA}">
      <dgm:prSet/>
      <dgm:spPr/>
      <dgm:t>
        <a:bodyPr/>
        <a:lstStyle/>
        <a:p>
          <a:endParaRPr lang="ru-RU"/>
        </a:p>
      </dgm:t>
    </dgm:pt>
    <dgm:pt modelId="{EC90F937-E380-4216-A218-80C509393C7C}" type="pres">
      <dgm:prSet presAssocID="{2CBD1859-CFC9-4A19-A21B-5AEA17A64E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3A555-9C51-40C0-A370-A0858CF28F3D}" type="pres">
      <dgm:prSet presAssocID="{78FA5D57-CCBC-4196-9D3F-0C76007D07D7}" presName="node" presStyleLbl="node1" presStyleIdx="0" presStyleCnt="5" custLinFactNeighborX="3832" custLinFactNeighborY="-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9A8E7-F3B8-4C83-A022-871F42AC55C0}" type="pres">
      <dgm:prSet presAssocID="{D6B90263-CC2C-4261-A3A9-9E6B7F0CEED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C787EDA-8A37-42B9-A7E6-8389FA33D650}" type="pres">
      <dgm:prSet presAssocID="{D6B90263-CC2C-4261-A3A9-9E6B7F0CEED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0D181CC-39B9-4F57-AAD8-8A7A0908497C}" type="pres">
      <dgm:prSet presAssocID="{B7B8465B-CA98-43C4-BEF0-A6273F7A5F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DEF4C-BF01-4335-BD66-9062330CA0CA}" type="pres">
      <dgm:prSet presAssocID="{D61F877F-556B-45F4-A718-CE57314BC49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CDE02C7-A263-498F-AF6F-5086F086075B}" type="pres">
      <dgm:prSet presAssocID="{D61F877F-556B-45F4-A718-CE57314BC49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308ACB8-D652-4C8B-A688-E1E965D81210}" type="pres">
      <dgm:prSet presAssocID="{86CA351A-48AD-4D59-A571-860E4CAF3799}" presName="node" presStyleLbl="node1" presStyleIdx="2" presStyleCnt="5" custLinFactNeighborX="-741" custLinFactNeighborY="1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410F0-0DF5-43F2-A4B0-C0A7E9775F82}" type="pres">
      <dgm:prSet presAssocID="{BE41C814-A989-403F-9D23-29ECBC461C7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C9CF103-DD14-4EE4-80DE-931B0D18C966}" type="pres">
      <dgm:prSet presAssocID="{BE41C814-A989-403F-9D23-29ECBC461C7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EEABFF8-5CD0-4E0A-8C8D-675519EAC870}" type="pres">
      <dgm:prSet presAssocID="{DF242A32-B984-4B3B-BAB6-5B8961DC4E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FCE5D-C0EA-406A-BFAE-C7EC51D6D070}" type="pres">
      <dgm:prSet presAssocID="{19E623ED-12CF-4592-859E-139171546A95}" presName="sibTrans" presStyleLbl="sibTrans2D1" presStyleIdx="3" presStyleCnt="4"/>
      <dgm:spPr/>
      <dgm:t>
        <a:bodyPr/>
        <a:lstStyle/>
        <a:p>
          <a:endParaRPr lang="ru-RU"/>
        </a:p>
      </dgm:t>
    </dgm:pt>
    <dgm:pt modelId="{F52DEEA3-41A7-4892-A816-ACC10FEC3285}" type="pres">
      <dgm:prSet presAssocID="{19E623ED-12CF-4592-859E-139171546A9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02B5483-735E-4814-B6C0-A76854C3048B}" type="pres">
      <dgm:prSet presAssocID="{E342233E-68C7-48AF-B4BE-EBF680015A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0546EE-88CF-43FA-B9DB-30C25FDF1D72}" type="presOf" srcId="{DF242A32-B984-4B3B-BAB6-5B8961DC4EE0}" destId="{9EEABFF8-5CD0-4E0A-8C8D-675519EAC870}" srcOrd="0" destOrd="0" presId="urn:microsoft.com/office/officeart/2005/8/layout/process5"/>
    <dgm:cxn modelId="{7B516B67-6628-46BF-A5F5-988A4FBB2263}" srcId="{2CBD1859-CFC9-4A19-A21B-5AEA17A64EBB}" destId="{78FA5D57-CCBC-4196-9D3F-0C76007D07D7}" srcOrd="0" destOrd="0" parTransId="{B115A654-4467-4344-9045-97394D950C99}" sibTransId="{D6B90263-CC2C-4261-A3A9-9E6B7F0CEEDD}"/>
    <dgm:cxn modelId="{2C2EAF09-63E0-4FF8-8673-B59FDDC80970}" type="presOf" srcId="{D6B90263-CC2C-4261-A3A9-9E6B7F0CEEDD}" destId="{F599A8E7-F3B8-4C83-A022-871F42AC55C0}" srcOrd="0" destOrd="0" presId="urn:microsoft.com/office/officeart/2005/8/layout/process5"/>
    <dgm:cxn modelId="{9CB469BC-BE82-4147-93B7-165B4695CDCE}" type="presOf" srcId="{E342233E-68C7-48AF-B4BE-EBF680015ABF}" destId="{702B5483-735E-4814-B6C0-A76854C3048B}" srcOrd="0" destOrd="0" presId="urn:microsoft.com/office/officeart/2005/8/layout/process5"/>
    <dgm:cxn modelId="{47DE223B-BA65-48CF-A578-17B5F1FD7EF5}" srcId="{2CBD1859-CFC9-4A19-A21B-5AEA17A64EBB}" destId="{DF242A32-B984-4B3B-BAB6-5B8961DC4EE0}" srcOrd="3" destOrd="0" parTransId="{0183A0D2-C115-4ED5-85CC-22A43F87CD77}" sibTransId="{19E623ED-12CF-4592-859E-139171546A95}"/>
    <dgm:cxn modelId="{D6D219CD-2712-4C8E-A172-A2AD77454FEA}" srcId="{2CBD1859-CFC9-4A19-A21B-5AEA17A64EBB}" destId="{E342233E-68C7-48AF-B4BE-EBF680015ABF}" srcOrd="4" destOrd="0" parTransId="{EA89D162-B666-46C0-8058-BE3C1AA9ACE8}" sibTransId="{38B8F691-F3A6-401D-A2BA-DA884CFB00A4}"/>
    <dgm:cxn modelId="{96CCA27E-4A93-4859-9B63-A36A49FF825E}" type="presOf" srcId="{19E623ED-12CF-4592-859E-139171546A95}" destId="{AB5FCE5D-C0EA-406A-BFAE-C7EC51D6D070}" srcOrd="0" destOrd="0" presId="urn:microsoft.com/office/officeart/2005/8/layout/process5"/>
    <dgm:cxn modelId="{DBFD605E-F764-4B98-9AF5-7826B25FA635}" type="presOf" srcId="{D61F877F-556B-45F4-A718-CE57314BC492}" destId="{F9EDEF4C-BF01-4335-BD66-9062330CA0CA}" srcOrd="0" destOrd="0" presId="urn:microsoft.com/office/officeart/2005/8/layout/process5"/>
    <dgm:cxn modelId="{3A2D1051-F0E2-413A-93E1-F679A0C61F57}" type="presOf" srcId="{BE41C814-A989-403F-9D23-29ECBC461C7F}" destId="{811410F0-0DF5-43F2-A4B0-C0A7E9775F82}" srcOrd="0" destOrd="0" presId="urn:microsoft.com/office/officeart/2005/8/layout/process5"/>
    <dgm:cxn modelId="{83F74E44-E51F-4A3E-AF3A-8B23353F6448}" type="presOf" srcId="{19E623ED-12CF-4592-859E-139171546A95}" destId="{F52DEEA3-41A7-4892-A816-ACC10FEC3285}" srcOrd="1" destOrd="0" presId="urn:microsoft.com/office/officeart/2005/8/layout/process5"/>
    <dgm:cxn modelId="{F2C18072-D421-4D52-87BE-09C7E610B054}" type="presOf" srcId="{78FA5D57-CCBC-4196-9D3F-0C76007D07D7}" destId="{B173A555-9C51-40C0-A370-A0858CF28F3D}" srcOrd="0" destOrd="0" presId="urn:microsoft.com/office/officeart/2005/8/layout/process5"/>
    <dgm:cxn modelId="{686E350A-A3AF-40D7-B2AC-79419F47E650}" srcId="{2CBD1859-CFC9-4A19-A21B-5AEA17A64EBB}" destId="{86CA351A-48AD-4D59-A571-860E4CAF3799}" srcOrd="2" destOrd="0" parTransId="{976A315F-2CBA-4389-AA42-F9094D6A919E}" sibTransId="{BE41C814-A989-403F-9D23-29ECBC461C7F}"/>
    <dgm:cxn modelId="{471B9231-8674-42A0-960D-BA77F38A0078}" type="presOf" srcId="{B7B8465B-CA98-43C4-BEF0-A6273F7A5F42}" destId="{70D181CC-39B9-4F57-AAD8-8A7A0908497C}" srcOrd="0" destOrd="0" presId="urn:microsoft.com/office/officeart/2005/8/layout/process5"/>
    <dgm:cxn modelId="{10C46D40-95B1-48DA-8E7D-AA0337D641F4}" srcId="{2CBD1859-CFC9-4A19-A21B-5AEA17A64EBB}" destId="{B7B8465B-CA98-43C4-BEF0-A6273F7A5F42}" srcOrd="1" destOrd="0" parTransId="{DDD5A9D9-1D28-46B0-A66E-250A3CBCF422}" sibTransId="{D61F877F-556B-45F4-A718-CE57314BC492}"/>
    <dgm:cxn modelId="{0764E66C-D467-4209-825F-A7E305803BD6}" type="presOf" srcId="{D61F877F-556B-45F4-A718-CE57314BC492}" destId="{3CDE02C7-A263-498F-AF6F-5086F086075B}" srcOrd="1" destOrd="0" presId="urn:microsoft.com/office/officeart/2005/8/layout/process5"/>
    <dgm:cxn modelId="{B3DB77E3-1542-4199-BB0A-8D3F6A9A6667}" type="presOf" srcId="{BE41C814-A989-403F-9D23-29ECBC461C7F}" destId="{FC9CF103-DD14-4EE4-80DE-931B0D18C966}" srcOrd="1" destOrd="0" presId="urn:microsoft.com/office/officeart/2005/8/layout/process5"/>
    <dgm:cxn modelId="{A1C04837-9A5A-43FE-8484-F1DBF16FAF7A}" type="presOf" srcId="{D6B90263-CC2C-4261-A3A9-9E6B7F0CEEDD}" destId="{2C787EDA-8A37-42B9-A7E6-8389FA33D650}" srcOrd="1" destOrd="0" presId="urn:microsoft.com/office/officeart/2005/8/layout/process5"/>
    <dgm:cxn modelId="{3A10965F-85BB-4395-B493-EFF89040077E}" type="presOf" srcId="{86CA351A-48AD-4D59-A571-860E4CAF3799}" destId="{9308ACB8-D652-4C8B-A688-E1E965D81210}" srcOrd="0" destOrd="0" presId="urn:microsoft.com/office/officeart/2005/8/layout/process5"/>
    <dgm:cxn modelId="{5706B52A-0483-4E65-97F8-7779531D33C8}" type="presOf" srcId="{2CBD1859-CFC9-4A19-A21B-5AEA17A64EBB}" destId="{EC90F937-E380-4216-A218-80C509393C7C}" srcOrd="0" destOrd="0" presId="urn:microsoft.com/office/officeart/2005/8/layout/process5"/>
    <dgm:cxn modelId="{C72701DF-D926-4721-98D6-ABA3DE812523}" type="presParOf" srcId="{EC90F937-E380-4216-A218-80C509393C7C}" destId="{B173A555-9C51-40C0-A370-A0858CF28F3D}" srcOrd="0" destOrd="0" presId="urn:microsoft.com/office/officeart/2005/8/layout/process5"/>
    <dgm:cxn modelId="{729A154C-11B2-46B1-87D2-76AF4B57EC0D}" type="presParOf" srcId="{EC90F937-E380-4216-A218-80C509393C7C}" destId="{F599A8E7-F3B8-4C83-A022-871F42AC55C0}" srcOrd="1" destOrd="0" presId="urn:microsoft.com/office/officeart/2005/8/layout/process5"/>
    <dgm:cxn modelId="{C9863832-49A6-4B0D-B1D9-2914A75E8E4B}" type="presParOf" srcId="{F599A8E7-F3B8-4C83-A022-871F42AC55C0}" destId="{2C787EDA-8A37-42B9-A7E6-8389FA33D650}" srcOrd="0" destOrd="0" presId="urn:microsoft.com/office/officeart/2005/8/layout/process5"/>
    <dgm:cxn modelId="{31325835-8486-4441-BA2E-3EBA9FE72879}" type="presParOf" srcId="{EC90F937-E380-4216-A218-80C509393C7C}" destId="{70D181CC-39B9-4F57-AAD8-8A7A0908497C}" srcOrd="2" destOrd="0" presId="urn:microsoft.com/office/officeart/2005/8/layout/process5"/>
    <dgm:cxn modelId="{2C0A28FC-6377-4939-9987-A14D4F9426B9}" type="presParOf" srcId="{EC90F937-E380-4216-A218-80C509393C7C}" destId="{F9EDEF4C-BF01-4335-BD66-9062330CA0CA}" srcOrd="3" destOrd="0" presId="urn:microsoft.com/office/officeart/2005/8/layout/process5"/>
    <dgm:cxn modelId="{478614A6-1DCB-41C9-A77F-DFF08CE9D502}" type="presParOf" srcId="{F9EDEF4C-BF01-4335-BD66-9062330CA0CA}" destId="{3CDE02C7-A263-498F-AF6F-5086F086075B}" srcOrd="0" destOrd="0" presId="urn:microsoft.com/office/officeart/2005/8/layout/process5"/>
    <dgm:cxn modelId="{77F897A0-1AD1-4C26-BE8A-758B0C5809D9}" type="presParOf" srcId="{EC90F937-E380-4216-A218-80C509393C7C}" destId="{9308ACB8-D652-4C8B-A688-E1E965D81210}" srcOrd="4" destOrd="0" presId="urn:microsoft.com/office/officeart/2005/8/layout/process5"/>
    <dgm:cxn modelId="{52623A64-9835-4AC0-80DB-A04613D65CA0}" type="presParOf" srcId="{EC90F937-E380-4216-A218-80C509393C7C}" destId="{811410F0-0DF5-43F2-A4B0-C0A7E9775F82}" srcOrd="5" destOrd="0" presId="urn:microsoft.com/office/officeart/2005/8/layout/process5"/>
    <dgm:cxn modelId="{D1AD64A1-D9D6-4266-9403-B30CC68C8041}" type="presParOf" srcId="{811410F0-0DF5-43F2-A4B0-C0A7E9775F82}" destId="{FC9CF103-DD14-4EE4-80DE-931B0D18C966}" srcOrd="0" destOrd="0" presId="urn:microsoft.com/office/officeart/2005/8/layout/process5"/>
    <dgm:cxn modelId="{DC514AC3-D6BC-45C1-BB3F-E6978EF0F2D0}" type="presParOf" srcId="{EC90F937-E380-4216-A218-80C509393C7C}" destId="{9EEABFF8-5CD0-4E0A-8C8D-675519EAC870}" srcOrd="6" destOrd="0" presId="urn:microsoft.com/office/officeart/2005/8/layout/process5"/>
    <dgm:cxn modelId="{81D1F785-B85C-47C8-9F7E-6862A03F5D5A}" type="presParOf" srcId="{EC90F937-E380-4216-A218-80C509393C7C}" destId="{AB5FCE5D-C0EA-406A-BFAE-C7EC51D6D070}" srcOrd="7" destOrd="0" presId="urn:microsoft.com/office/officeart/2005/8/layout/process5"/>
    <dgm:cxn modelId="{5B8FE527-F42B-48D0-A6B0-2DF321FE6F1A}" type="presParOf" srcId="{AB5FCE5D-C0EA-406A-BFAE-C7EC51D6D070}" destId="{F52DEEA3-41A7-4892-A816-ACC10FEC3285}" srcOrd="0" destOrd="0" presId="urn:microsoft.com/office/officeart/2005/8/layout/process5"/>
    <dgm:cxn modelId="{D163557B-34E9-4C61-84D6-BF803554BD07}" type="presParOf" srcId="{EC90F937-E380-4216-A218-80C509393C7C}" destId="{702B5483-735E-4814-B6C0-A76854C3048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6A0D84-5888-4034-A25B-E2D173A76680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</dgm:pt>
    <dgm:pt modelId="{6697A5B1-A4A9-4BCA-859A-81BB40C4CAF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Производство тканей в Англии выросло             в 50 раз </a:t>
          </a:r>
          <a:endParaRPr lang="ru-RU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A633BE8-AFD8-42D1-AA63-CBD5E0623277}" type="parTrans" cxnId="{61BACDE5-EDC3-4914-A475-9797610E2EFB}">
      <dgm:prSet/>
      <dgm:spPr/>
      <dgm:t>
        <a:bodyPr/>
        <a:lstStyle/>
        <a:p>
          <a:endParaRPr lang="ru-RU"/>
        </a:p>
      </dgm:t>
    </dgm:pt>
    <dgm:pt modelId="{2F9C2BD1-F3CB-4812-A7C7-047291FD3739}" type="sibTrans" cxnId="{61BACDE5-EDC3-4914-A475-9797610E2EFB}">
      <dgm:prSet/>
      <dgm:spPr/>
      <dgm:t>
        <a:bodyPr/>
        <a:lstStyle/>
        <a:p>
          <a:endParaRPr lang="ru-RU"/>
        </a:p>
      </dgm:t>
    </dgm:pt>
    <dgm:pt modelId="{6BA973FD-0648-40B3-827F-29698F1802D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Цена снизилась </a:t>
          </a:r>
          <a:r>
            <a:rPr lang="ru-RU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5,5 </a:t>
          </a:r>
          <a:r>
            <a: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</a:t>
          </a:r>
          <a:endParaRPr lang="ru-RU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11EFF91-E073-4478-806F-7479F32B353A}" type="parTrans" cxnId="{C27FD2FB-69BA-4756-927F-AD55D3BBE238}">
      <dgm:prSet/>
      <dgm:spPr/>
      <dgm:t>
        <a:bodyPr/>
        <a:lstStyle/>
        <a:p>
          <a:endParaRPr lang="ru-RU"/>
        </a:p>
      </dgm:t>
    </dgm:pt>
    <dgm:pt modelId="{E15EB792-D1AD-4241-8A6E-FB0D0B925F77}" type="sibTrans" cxnId="{C27FD2FB-69BA-4756-927F-AD55D3BBE238}">
      <dgm:prSet/>
      <dgm:spPr/>
      <dgm:t>
        <a:bodyPr/>
        <a:lstStyle/>
        <a:p>
          <a:endParaRPr lang="ru-RU"/>
        </a:p>
      </dgm:t>
    </dgm:pt>
    <dgm:pt modelId="{7511B3F9-F3B8-4F80-8B0D-A62D6A9145C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Ткани стали доступны для всех слоев населения</a:t>
          </a:r>
          <a:endParaRPr lang="ru-RU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72B9E92-7ACC-4E99-A991-F368EC0C6F07}" type="parTrans" cxnId="{681179F9-F19B-4B91-B9B8-675EA4D69728}">
      <dgm:prSet/>
      <dgm:spPr/>
      <dgm:t>
        <a:bodyPr/>
        <a:lstStyle/>
        <a:p>
          <a:endParaRPr lang="ru-RU"/>
        </a:p>
      </dgm:t>
    </dgm:pt>
    <dgm:pt modelId="{CC26EAC3-D4D3-47CF-92B2-4BB59C9774B0}" type="sibTrans" cxnId="{681179F9-F19B-4B91-B9B8-675EA4D69728}">
      <dgm:prSet/>
      <dgm:spPr/>
      <dgm:t>
        <a:bodyPr/>
        <a:lstStyle/>
        <a:p>
          <a:endParaRPr lang="ru-RU"/>
        </a:p>
      </dgm:t>
    </dgm:pt>
    <dgm:pt modelId="{B43B0C08-54FB-4160-938C-FFF220EE0086}" type="pres">
      <dgm:prSet presAssocID="{AB6A0D84-5888-4034-A25B-E2D173A76680}" presName="CompostProcess" presStyleCnt="0">
        <dgm:presLayoutVars>
          <dgm:dir/>
          <dgm:resizeHandles val="exact"/>
        </dgm:presLayoutVars>
      </dgm:prSet>
      <dgm:spPr/>
    </dgm:pt>
    <dgm:pt modelId="{41F9B2A0-6CC4-414A-8702-B32BAE769A4F}" type="pres">
      <dgm:prSet presAssocID="{AB6A0D84-5888-4034-A25B-E2D173A76680}" presName="arrow" presStyleLbl="bgShp" presStyleIdx="0" presStyleCnt="1"/>
      <dgm:spPr/>
    </dgm:pt>
    <dgm:pt modelId="{8A1DF7A5-BBD3-418F-BB0A-CDBD3C1D7C09}" type="pres">
      <dgm:prSet presAssocID="{AB6A0D84-5888-4034-A25B-E2D173A76680}" presName="linearProcess" presStyleCnt="0"/>
      <dgm:spPr/>
    </dgm:pt>
    <dgm:pt modelId="{9629A366-419F-43EA-83A6-01B69BBA0267}" type="pres">
      <dgm:prSet presAssocID="{6697A5B1-A4A9-4BCA-859A-81BB40C4CAF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96EE8-7E9B-456D-BB8B-36EDC7E67BFF}" type="pres">
      <dgm:prSet presAssocID="{2F9C2BD1-F3CB-4812-A7C7-047291FD3739}" presName="sibTrans" presStyleCnt="0"/>
      <dgm:spPr/>
    </dgm:pt>
    <dgm:pt modelId="{913F5E9C-B9F4-49D8-91D3-C7E9071B6D53}" type="pres">
      <dgm:prSet presAssocID="{6BA973FD-0648-40B3-827F-29698F1802D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39C46-B256-405C-819A-292B39E17030}" type="pres">
      <dgm:prSet presAssocID="{E15EB792-D1AD-4241-8A6E-FB0D0B925F77}" presName="sibTrans" presStyleCnt="0"/>
      <dgm:spPr/>
    </dgm:pt>
    <dgm:pt modelId="{3C721AAE-AC97-4202-829B-C102DA763B26}" type="pres">
      <dgm:prSet presAssocID="{7511B3F9-F3B8-4F80-8B0D-A62D6A9145C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179F9-F19B-4B91-B9B8-675EA4D69728}" srcId="{AB6A0D84-5888-4034-A25B-E2D173A76680}" destId="{7511B3F9-F3B8-4F80-8B0D-A62D6A9145C6}" srcOrd="2" destOrd="0" parTransId="{572B9E92-7ACC-4E99-A991-F368EC0C6F07}" sibTransId="{CC26EAC3-D4D3-47CF-92B2-4BB59C9774B0}"/>
    <dgm:cxn modelId="{9158F06F-43F9-424E-9165-2253CEA5D588}" type="presOf" srcId="{7511B3F9-F3B8-4F80-8B0D-A62D6A9145C6}" destId="{3C721AAE-AC97-4202-829B-C102DA763B26}" srcOrd="0" destOrd="0" presId="urn:microsoft.com/office/officeart/2005/8/layout/hProcess9"/>
    <dgm:cxn modelId="{27C14887-967E-4563-A661-B4FA8E65987B}" type="presOf" srcId="{6BA973FD-0648-40B3-827F-29698F1802D0}" destId="{913F5E9C-B9F4-49D8-91D3-C7E9071B6D53}" srcOrd="0" destOrd="0" presId="urn:microsoft.com/office/officeart/2005/8/layout/hProcess9"/>
    <dgm:cxn modelId="{57C01EEE-6641-406F-B356-3E191E379635}" type="presOf" srcId="{AB6A0D84-5888-4034-A25B-E2D173A76680}" destId="{B43B0C08-54FB-4160-938C-FFF220EE0086}" srcOrd="0" destOrd="0" presId="urn:microsoft.com/office/officeart/2005/8/layout/hProcess9"/>
    <dgm:cxn modelId="{C27FD2FB-69BA-4756-927F-AD55D3BBE238}" srcId="{AB6A0D84-5888-4034-A25B-E2D173A76680}" destId="{6BA973FD-0648-40B3-827F-29698F1802D0}" srcOrd="1" destOrd="0" parTransId="{511EFF91-E073-4478-806F-7479F32B353A}" sibTransId="{E15EB792-D1AD-4241-8A6E-FB0D0B925F77}"/>
    <dgm:cxn modelId="{61BACDE5-EDC3-4914-A475-9797610E2EFB}" srcId="{AB6A0D84-5888-4034-A25B-E2D173A76680}" destId="{6697A5B1-A4A9-4BCA-859A-81BB40C4CAFC}" srcOrd="0" destOrd="0" parTransId="{8A633BE8-AFD8-42D1-AA63-CBD5E0623277}" sibTransId="{2F9C2BD1-F3CB-4812-A7C7-047291FD3739}"/>
    <dgm:cxn modelId="{ECCE17A1-2075-47EA-86BB-252A591B2106}" type="presOf" srcId="{6697A5B1-A4A9-4BCA-859A-81BB40C4CAFC}" destId="{9629A366-419F-43EA-83A6-01B69BBA0267}" srcOrd="0" destOrd="0" presId="urn:microsoft.com/office/officeart/2005/8/layout/hProcess9"/>
    <dgm:cxn modelId="{B91A3442-EC66-4750-96A6-BEFC74122037}" type="presParOf" srcId="{B43B0C08-54FB-4160-938C-FFF220EE0086}" destId="{41F9B2A0-6CC4-414A-8702-B32BAE769A4F}" srcOrd="0" destOrd="0" presId="urn:microsoft.com/office/officeart/2005/8/layout/hProcess9"/>
    <dgm:cxn modelId="{9F7CF2D6-70DB-46AF-987A-95593C5D63B5}" type="presParOf" srcId="{B43B0C08-54FB-4160-938C-FFF220EE0086}" destId="{8A1DF7A5-BBD3-418F-BB0A-CDBD3C1D7C09}" srcOrd="1" destOrd="0" presId="urn:microsoft.com/office/officeart/2005/8/layout/hProcess9"/>
    <dgm:cxn modelId="{1BDF25F8-CB58-4842-916D-55215CBB131E}" type="presParOf" srcId="{8A1DF7A5-BBD3-418F-BB0A-CDBD3C1D7C09}" destId="{9629A366-419F-43EA-83A6-01B69BBA0267}" srcOrd="0" destOrd="0" presId="urn:microsoft.com/office/officeart/2005/8/layout/hProcess9"/>
    <dgm:cxn modelId="{55B9A981-6B8E-403C-99BC-1EEC629964A4}" type="presParOf" srcId="{8A1DF7A5-BBD3-418F-BB0A-CDBD3C1D7C09}" destId="{16596EE8-7E9B-456D-BB8B-36EDC7E67BFF}" srcOrd="1" destOrd="0" presId="urn:microsoft.com/office/officeart/2005/8/layout/hProcess9"/>
    <dgm:cxn modelId="{92B0D9CE-7604-4B9F-B1BD-0CDD59E5EA4A}" type="presParOf" srcId="{8A1DF7A5-BBD3-418F-BB0A-CDBD3C1D7C09}" destId="{913F5E9C-B9F4-49D8-91D3-C7E9071B6D53}" srcOrd="2" destOrd="0" presId="urn:microsoft.com/office/officeart/2005/8/layout/hProcess9"/>
    <dgm:cxn modelId="{FD223154-BB82-46CE-BC8C-07680656D1F5}" type="presParOf" srcId="{8A1DF7A5-BBD3-418F-BB0A-CDBD3C1D7C09}" destId="{81839C46-B256-405C-819A-292B39E17030}" srcOrd="3" destOrd="0" presId="urn:microsoft.com/office/officeart/2005/8/layout/hProcess9"/>
    <dgm:cxn modelId="{96456535-C367-4938-87EF-6A823318B8D0}" type="presParOf" srcId="{8A1DF7A5-BBD3-418F-BB0A-CDBD3C1D7C09}" destId="{3C721AAE-AC97-4202-829B-C102DA763B2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EBB24-E910-4405-A7BD-2A00D2217604}">
      <dsp:nvSpPr>
        <dsp:cNvPr id="0" name=""/>
        <dsp:cNvSpPr/>
      </dsp:nvSpPr>
      <dsp:spPr>
        <a:xfrm>
          <a:off x="2334688" y="963832"/>
          <a:ext cx="827374" cy="3623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005"/>
              </a:lnTo>
              <a:lnTo>
                <a:pt x="827374" y="3623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40ACD-3FCD-4329-8FB8-2440845DA856}">
      <dsp:nvSpPr>
        <dsp:cNvPr id="0" name=""/>
        <dsp:cNvSpPr/>
      </dsp:nvSpPr>
      <dsp:spPr>
        <a:xfrm>
          <a:off x="2334688" y="963832"/>
          <a:ext cx="884533" cy="2282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849"/>
              </a:lnTo>
              <a:lnTo>
                <a:pt x="884533" y="2282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DA57A-B9E0-407C-B1E9-819F42B0C260}">
      <dsp:nvSpPr>
        <dsp:cNvPr id="0" name=""/>
        <dsp:cNvSpPr/>
      </dsp:nvSpPr>
      <dsp:spPr>
        <a:xfrm>
          <a:off x="2334688" y="963832"/>
          <a:ext cx="827374" cy="88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6480"/>
              </a:lnTo>
              <a:lnTo>
                <a:pt x="827374" y="886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3C673-4805-483E-A673-F972965ACA93}">
      <dsp:nvSpPr>
        <dsp:cNvPr id="0" name=""/>
        <dsp:cNvSpPr/>
      </dsp:nvSpPr>
      <dsp:spPr>
        <a:xfrm>
          <a:off x="1783105" y="267"/>
          <a:ext cx="5515833" cy="96356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Промышленный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переворот</a:t>
          </a:r>
        </a:p>
      </dsp:txBody>
      <dsp:txXfrm>
        <a:off x="1783105" y="267"/>
        <a:ext cx="5515833" cy="963565"/>
      </dsp:txXfrm>
    </dsp:sp>
    <dsp:sp modelId="{BCBA797B-AB59-4672-870C-72FA17170582}">
      <dsp:nvSpPr>
        <dsp:cNvPr id="0" name=""/>
        <dsp:cNvSpPr/>
      </dsp:nvSpPr>
      <dsp:spPr>
        <a:xfrm>
          <a:off x="3162063" y="1368529"/>
          <a:ext cx="5050469" cy="96356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Свободные люди,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лишенные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собственности</a:t>
          </a:r>
        </a:p>
      </dsp:txBody>
      <dsp:txXfrm>
        <a:off x="3162063" y="1368529"/>
        <a:ext cx="5050469" cy="963565"/>
      </dsp:txXfrm>
    </dsp:sp>
    <dsp:sp modelId="{E1B2033A-34B0-4B2F-9351-BF0DD8B64257}">
      <dsp:nvSpPr>
        <dsp:cNvPr id="0" name=""/>
        <dsp:cNvSpPr/>
      </dsp:nvSpPr>
      <dsp:spPr>
        <a:xfrm>
          <a:off x="3219222" y="2764899"/>
          <a:ext cx="5129674" cy="96356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Рынок сбыта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товаров</a:t>
          </a:r>
        </a:p>
      </dsp:txBody>
      <dsp:txXfrm>
        <a:off x="3219222" y="2764899"/>
        <a:ext cx="5129674" cy="963565"/>
      </dsp:txXfrm>
    </dsp:sp>
    <dsp:sp modelId="{F9D6434E-8E8F-4C56-8C80-DC6AB16EAF01}">
      <dsp:nvSpPr>
        <dsp:cNvPr id="0" name=""/>
        <dsp:cNvSpPr/>
      </dsp:nvSpPr>
      <dsp:spPr>
        <a:xfrm>
          <a:off x="3162063" y="4105055"/>
          <a:ext cx="6331298" cy="96356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Наличие </a:t>
          </a: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свободных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денег в руках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богатых людей</a:t>
          </a:r>
        </a:p>
      </dsp:txBody>
      <dsp:txXfrm>
        <a:off x="3162063" y="4105055"/>
        <a:ext cx="6331298" cy="963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60BCE-2601-4535-903C-6270F1C9673F}">
      <dsp:nvSpPr>
        <dsp:cNvPr id="0" name=""/>
        <dsp:cNvSpPr/>
      </dsp:nvSpPr>
      <dsp:spPr>
        <a:xfrm>
          <a:off x="4988052" y="256550"/>
          <a:ext cx="3464909" cy="170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 Африке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покупаются рабы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 перевозятся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 Америку</a:t>
          </a:r>
        </a:p>
      </dsp:txBody>
      <dsp:txXfrm>
        <a:off x="4988052" y="256550"/>
        <a:ext cx="3464909" cy="1704819"/>
      </dsp:txXfrm>
    </dsp:sp>
    <dsp:sp modelId="{D0BB6ECD-C4DD-4B4B-A989-3074F3DEB803}">
      <dsp:nvSpPr>
        <dsp:cNvPr id="0" name=""/>
        <dsp:cNvSpPr/>
      </dsp:nvSpPr>
      <dsp:spPr>
        <a:xfrm>
          <a:off x="2472511" y="-157319"/>
          <a:ext cx="5631319" cy="4034879"/>
        </a:xfrm>
        <a:prstGeom prst="circularArrow">
          <a:avLst>
            <a:gd name="adj1" fmla="val 8239"/>
            <a:gd name="adj2" fmla="val 575324"/>
            <a:gd name="adj3" fmla="val 833166"/>
            <a:gd name="adj4" fmla="val 210154"/>
            <a:gd name="adj5" fmla="val 96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8FD6B-D2A5-42DB-B92B-C26649FE1DA5}">
      <dsp:nvSpPr>
        <dsp:cNvPr id="0" name=""/>
        <dsp:cNvSpPr/>
      </dsp:nvSpPr>
      <dsp:spPr>
        <a:xfrm>
          <a:off x="4212464" y="2520297"/>
          <a:ext cx="2856953" cy="2017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Америке рабы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продаются,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покупаются сахар и табак,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которые везутся в Англию</a:t>
          </a:r>
        </a:p>
      </dsp:txBody>
      <dsp:txXfrm>
        <a:off x="4212464" y="2520297"/>
        <a:ext cx="2856953" cy="2017517"/>
      </dsp:txXfrm>
    </dsp:sp>
    <dsp:sp modelId="{4151B352-C971-4F8C-B513-07A5F2DF47AD}">
      <dsp:nvSpPr>
        <dsp:cNvPr id="0" name=""/>
        <dsp:cNvSpPr/>
      </dsp:nvSpPr>
      <dsp:spPr>
        <a:xfrm>
          <a:off x="2120299" y="-507286"/>
          <a:ext cx="4034879" cy="4034879"/>
        </a:xfrm>
        <a:prstGeom prst="circularArrow">
          <a:avLst>
            <a:gd name="adj1" fmla="val 8239"/>
            <a:gd name="adj2" fmla="val 575324"/>
            <a:gd name="adj3" fmla="val 8905255"/>
            <a:gd name="adj4" fmla="val 5244943"/>
            <a:gd name="adj5" fmla="val 96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72F86-1434-470A-A665-B725C6C60F86}">
      <dsp:nvSpPr>
        <dsp:cNvPr id="0" name=""/>
        <dsp:cNvSpPr/>
      </dsp:nvSpPr>
      <dsp:spPr>
        <a:xfrm>
          <a:off x="1116123" y="425909"/>
          <a:ext cx="3119921" cy="170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Корабль 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английским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сукном идет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 Африку</a:t>
          </a:r>
        </a:p>
      </dsp:txBody>
      <dsp:txXfrm>
        <a:off x="1116123" y="425909"/>
        <a:ext cx="3119921" cy="1704819"/>
      </dsp:txXfrm>
    </dsp:sp>
    <dsp:sp modelId="{B99969AA-6801-4BF2-BAAB-F70C214A8BB9}">
      <dsp:nvSpPr>
        <dsp:cNvPr id="0" name=""/>
        <dsp:cNvSpPr/>
      </dsp:nvSpPr>
      <dsp:spPr>
        <a:xfrm>
          <a:off x="2088676" y="-307116"/>
          <a:ext cx="4034879" cy="4034879"/>
        </a:xfrm>
        <a:prstGeom prst="circularArrow">
          <a:avLst>
            <a:gd name="adj1" fmla="val 8239"/>
            <a:gd name="adj2" fmla="val 575324"/>
            <a:gd name="adj3" fmla="val 17553741"/>
            <a:gd name="adj4" fmla="val 13848331"/>
            <a:gd name="adj5" fmla="val 961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3A555-9C51-40C0-A370-A0858CF28F3D}">
      <dsp:nvSpPr>
        <dsp:cNvPr id="0" name=""/>
        <dsp:cNvSpPr/>
      </dsp:nvSpPr>
      <dsp:spPr>
        <a:xfrm>
          <a:off x="229821" y="0"/>
          <a:ext cx="2823567" cy="16941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Возникновение фабрик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79441" y="49620"/>
        <a:ext cx="2724327" cy="1594900"/>
      </dsp:txXfrm>
    </dsp:sp>
    <dsp:sp modelId="{F599A8E7-F3B8-4C83-A022-871F42AC55C0}">
      <dsp:nvSpPr>
        <dsp:cNvPr id="0" name=""/>
        <dsp:cNvSpPr/>
      </dsp:nvSpPr>
      <dsp:spPr>
        <a:xfrm rot="3691">
          <a:off x="3278058" y="498995"/>
          <a:ext cx="541251" cy="700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3278058" y="638957"/>
        <a:ext cx="378876" cy="420146"/>
      </dsp:txXfrm>
    </dsp:sp>
    <dsp:sp modelId="{70D181CC-39B9-4F57-AAD8-8A7A0908497C}">
      <dsp:nvSpPr>
        <dsp:cNvPr id="0" name=""/>
        <dsp:cNvSpPr/>
      </dsp:nvSpPr>
      <dsp:spPr>
        <a:xfrm>
          <a:off x="4074616" y="4127"/>
          <a:ext cx="2823567" cy="16941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Изобретение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машин 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24236" y="53747"/>
        <a:ext cx="2724327" cy="1594900"/>
      </dsp:txXfrm>
    </dsp:sp>
    <dsp:sp modelId="{F9EDEF4C-BF01-4335-BD66-9062330CA0CA}">
      <dsp:nvSpPr>
        <dsp:cNvPr id="0" name=""/>
        <dsp:cNvSpPr/>
      </dsp:nvSpPr>
      <dsp:spPr>
        <a:xfrm rot="21402">
          <a:off x="7142048" y="513212"/>
          <a:ext cx="587518" cy="700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142050" y="652712"/>
        <a:ext cx="411263" cy="420146"/>
      </dsp:txXfrm>
    </dsp:sp>
    <dsp:sp modelId="{9308ACB8-D652-4C8B-A688-E1E965D81210}">
      <dsp:nvSpPr>
        <dsp:cNvPr id="0" name=""/>
        <dsp:cNvSpPr/>
      </dsp:nvSpPr>
      <dsp:spPr>
        <a:xfrm>
          <a:off x="8006687" y="28608"/>
          <a:ext cx="2823567" cy="16941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Замена ручного труда машинами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056307" y="78228"/>
        <a:ext cx="2724327" cy="1594900"/>
      </dsp:txXfrm>
    </dsp:sp>
    <dsp:sp modelId="{811410F0-0DF5-43F2-A4B0-C0A7E9775F82}">
      <dsp:nvSpPr>
        <dsp:cNvPr id="0" name=""/>
        <dsp:cNvSpPr/>
      </dsp:nvSpPr>
      <dsp:spPr>
        <a:xfrm rot="5374304">
          <a:off x="9135989" y="1908525"/>
          <a:ext cx="585638" cy="700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9218079" y="1965830"/>
        <a:ext cx="420146" cy="409947"/>
      </dsp:txXfrm>
    </dsp:sp>
    <dsp:sp modelId="{9EEABFF8-5CD0-4E0A-8C8D-675519EAC870}">
      <dsp:nvSpPr>
        <dsp:cNvPr id="0" name=""/>
        <dsp:cNvSpPr/>
      </dsp:nvSpPr>
      <dsp:spPr>
        <a:xfrm>
          <a:off x="8027610" y="2827694"/>
          <a:ext cx="2823567" cy="16941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Повышение производитель- </a:t>
          </a:r>
          <a:r>
            <a:rPr lang="ru-RU" sz="24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ности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труда 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077230" y="2877314"/>
        <a:ext cx="2724327" cy="1594900"/>
      </dsp:txXfrm>
    </dsp:sp>
    <dsp:sp modelId="{AB5FCE5D-C0EA-406A-BFAE-C7EC51D6D070}">
      <dsp:nvSpPr>
        <dsp:cNvPr id="0" name=""/>
        <dsp:cNvSpPr/>
      </dsp:nvSpPr>
      <dsp:spPr>
        <a:xfrm rot="10800000">
          <a:off x="7180540" y="3324642"/>
          <a:ext cx="598596" cy="700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7360119" y="3464691"/>
        <a:ext cx="419017" cy="420146"/>
      </dsp:txXfrm>
    </dsp:sp>
    <dsp:sp modelId="{702B5483-735E-4814-B6C0-A76854C3048B}">
      <dsp:nvSpPr>
        <dsp:cNvPr id="0" name=""/>
        <dsp:cNvSpPr/>
      </dsp:nvSpPr>
      <dsp:spPr>
        <a:xfrm>
          <a:off x="4074616" y="2827694"/>
          <a:ext cx="2823567" cy="16941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Снижение стоимости изделий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24236" y="2877314"/>
        <a:ext cx="2724327" cy="1594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9B2A0-6CC4-414A-8702-B32BAE769A4F}">
      <dsp:nvSpPr>
        <dsp:cNvPr id="0" name=""/>
        <dsp:cNvSpPr/>
      </dsp:nvSpPr>
      <dsp:spPr>
        <a:xfrm>
          <a:off x="822959" y="0"/>
          <a:ext cx="9326880" cy="525658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9A366-419F-43EA-83A6-01B69BBA0267}">
      <dsp:nvSpPr>
        <dsp:cNvPr id="0" name=""/>
        <dsp:cNvSpPr/>
      </dsp:nvSpPr>
      <dsp:spPr>
        <a:xfrm>
          <a:off x="11787" y="1576975"/>
          <a:ext cx="3531870" cy="210263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Производство тканей в Англии выросло             в 50 раз </a:t>
          </a:r>
          <a:endParaRPr lang="ru-RU" sz="31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14429" y="1679617"/>
        <a:ext cx="3326586" cy="1897349"/>
      </dsp:txXfrm>
    </dsp:sp>
    <dsp:sp modelId="{913F5E9C-B9F4-49D8-91D3-C7E9071B6D53}">
      <dsp:nvSpPr>
        <dsp:cNvPr id="0" name=""/>
        <dsp:cNvSpPr/>
      </dsp:nvSpPr>
      <dsp:spPr>
        <a:xfrm>
          <a:off x="3720465" y="1576975"/>
          <a:ext cx="3531870" cy="210263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Цена снизилась </a:t>
          </a:r>
          <a:r>
            <a:rPr lang="ru-RU" sz="3100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5,5 </a:t>
          </a:r>
          <a:r>
            <a:rPr lang="ru-RU" sz="31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</a:t>
          </a:r>
          <a:endParaRPr lang="ru-RU" sz="31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23107" y="1679617"/>
        <a:ext cx="3326586" cy="1897349"/>
      </dsp:txXfrm>
    </dsp:sp>
    <dsp:sp modelId="{3C721AAE-AC97-4202-829B-C102DA763B26}">
      <dsp:nvSpPr>
        <dsp:cNvPr id="0" name=""/>
        <dsp:cNvSpPr/>
      </dsp:nvSpPr>
      <dsp:spPr>
        <a:xfrm>
          <a:off x="7429142" y="1576975"/>
          <a:ext cx="3531870" cy="210263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Ткани стали доступны для всех слоев населения</a:t>
          </a:r>
          <a:endParaRPr lang="ru-RU" sz="31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531784" y="1679617"/>
        <a:ext cx="3326586" cy="1897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4714EA-C8FD-4652-8B9E-A842A89405C6}" type="slidenum">
              <a:rPr lang="ru-RU" altLang="ru-RU"/>
              <a:pPr/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6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7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7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0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2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A4979F-759F-47F4-B231-4F552B60023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69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  <p:sldLayoutId id="2147483668" r:id="rId15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gif"/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gi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687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7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912383"/>
            <a:ext cx="10441159" cy="2748865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</a:t>
            </a:r>
          </a:p>
          <a:p>
            <a:pPr marL="32690" defTabSz="1023886"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ВОЗНИКНОВЕНИЕ</a:t>
            </a:r>
          </a:p>
          <a:p>
            <a:pPr marL="32690" defTabSz="1023886"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ПРОИЗВОДСТВЕННОЙ</a:t>
            </a:r>
          </a:p>
          <a:p>
            <a:pPr marL="32690" defTabSz="1023886">
              <a:spcBef>
                <a:spcPts val="196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ТЕХНИКИ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».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13252" y="461963"/>
            <a:ext cx="1305082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237839"/>
            <a:ext cx="1143000" cy="390961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4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79376" y="3140968"/>
            <a:ext cx="720080" cy="24164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s://ds02.infourok.ru/uploads/ex/01c7/0005ce26-c4a025b2/img18.jpg"/>
          <p:cNvPicPr/>
          <p:nvPr/>
        </p:nvPicPr>
        <p:blipFill>
          <a:blip r:embed="rId2" cstate="print"/>
          <a:srcRect r="67611"/>
          <a:stretch>
            <a:fillRect/>
          </a:stretch>
        </p:blipFill>
        <p:spPr bwMode="auto">
          <a:xfrm>
            <a:off x="7464152" y="2348880"/>
            <a:ext cx="4104456" cy="424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760640" cy="56166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В этот  период в Англии бурно развивалось производство. Теперь она владела крупным    военно-морским и торговым флотом. Это обстоятельство давало ей возможность вывозить товар в большом количестве и продавать его за рубежом. </a:t>
            </a:r>
            <a:endParaRPr lang="ru-RU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Англия – «МИРОВОЙ ИЗВОЗЧИК» Имела самый большой в мире торговый флот Под английским флагом"/>
          <p:cNvPicPr>
            <a:picLocks noChangeAspect="1" noChangeArrowheads="1"/>
          </p:cNvPicPr>
          <p:nvPr/>
        </p:nvPicPr>
        <p:blipFill>
          <a:blip r:embed="rId2" cstate="print"/>
          <a:srcRect l="20450" t="46439" r="24590" b="5845"/>
          <a:stretch>
            <a:fillRect/>
          </a:stretch>
        </p:blipFill>
        <p:spPr bwMode="auto">
          <a:xfrm>
            <a:off x="6168008" y="1124744"/>
            <a:ext cx="5184576" cy="2376264"/>
          </a:xfrm>
          <a:prstGeom prst="rect">
            <a:avLst/>
          </a:prstGeom>
          <a:noFill/>
        </p:spPr>
      </p:pic>
      <p:pic>
        <p:nvPicPr>
          <p:cNvPr id="5124" name="Picture 4" descr="Англия – «МИРОВОЙ ИЗВОЗЧИК» • Первым винтовым паровым судном стал Архимед (Archimedes), построенный в"/>
          <p:cNvPicPr>
            <a:picLocks noChangeAspect="1" noChangeArrowheads="1"/>
          </p:cNvPicPr>
          <p:nvPr/>
        </p:nvPicPr>
        <p:blipFill>
          <a:blip r:embed="rId3" cstate="print"/>
          <a:srcRect l="13650" t="43399" r="18101" b="9001"/>
          <a:stretch>
            <a:fillRect/>
          </a:stretch>
        </p:blipFill>
        <p:spPr bwMode="auto">
          <a:xfrm>
            <a:off x="6240016" y="3789040"/>
            <a:ext cx="5256584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980728"/>
            <a:ext cx="5904656" cy="54726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Крупные английские предприниматели, желая получить большие доходы, стремились вывозить в зарубежные страны как можно больше товара, и прежде всего, продукцию текстильной промышленности. 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ds04.infourok.ru/uploads/ex/127d/00057d34-bc2584cf/img1.jpg"/>
          <p:cNvPicPr/>
          <p:nvPr/>
        </p:nvPicPr>
        <p:blipFill>
          <a:blip r:embed="rId2" cstate="print"/>
          <a:srcRect r="51897" b="45513"/>
          <a:stretch>
            <a:fillRect/>
          </a:stretch>
        </p:blipFill>
        <p:spPr bwMode="auto">
          <a:xfrm>
            <a:off x="6528048" y="1196752"/>
            <a:ext cx="4824536" cy="5237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4509120"/>
            <a:ext cx="11031016" cy="161704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то же время Англия стала обладательницей больших сырьевых источников за счёт завоёванных стран.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cf.ppt-online.org/files/slide/s/ScxADjHefCBMwZi582FvpN9aJ0PQroslVbzYXW/slide-11.jpg"/>
          <p:cNvPicPr/>
          <p:nvPr/>
        </p:nvPicPr>
        <p:blipFill>
          <a:blip r:embed="rId2" cstate="print"/>
          <a:srcRect l="9621" t="31624" r="5077" b="5556"/>
          <a:stretch>
            <a:fillRect/>
          </a:stretch>
        </p:blipFill>
        <p:spPr bwMode="auto">
          <a:xfrm>
            <a:off x="551384" y="980728"/>
            <a:ext cx="11233248" cy="323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207433" y="-754063"/>
            <a:ext cx="18796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143493" y="4786322"/>
            <a:ext cx="6191293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Заморская торговля и налоги с колониальных владений позволили Англии накопить огромные капиталы</a:t>
            </a:r>
            <a:r>
              <a:rPr lang="ru-RU" sz="28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1" y="228600"/>
            <a:ext cx="2374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 descr="Газетная бумага"/>
          <p:cNvSpPr txBox="1">
            <a:spLocks noChangeArrowheads="1"/>
          </p:cNvSpPr>
          <p:nvPr/>
        </p:nvSpPr>
        <p:spPr bwMode="auto">
          <a:xfrm>
            <a:off x="666712" y="1071547"/>
            <a:ext cx="152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Англия</a:t>
            </a:r>
          </a:p>
        </p:txBody>
      </p:sp>
      <p:grpSp>
        <p:nvGrpSpPr>
          <p:cNvPr id="2" name="Группа 28"/>
          <p:cNvGrpSpPr/>
          <p:nvPr/>
        </p:nvGrpSpPr>
        <p:grpSpPr>
          <a:xfrm>
            <a:off x="9144021" y="571480"/>
            <a:ext cx="2095515" cy="2309170"/>
            <a:chOff x="6858016" y="571480"/>
            <a:chExt cx="1571636" cy="230917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136" t="3713" r="4871" b="3465"/>
            <a:stretch>
              <a:fillRect/>
            </a:stretch>
          </p:blipFill>
          <p:spPr bwMode="auto">
            <a:xfrm>
              <a:off x="6858016" y="571480"/>
              <a:ext cx="1571636" cy="1785950"/>
            </a:xfrm>
            <a:prstGeom prst="rect">
              <a:avLst/>
            </a:prstGeom>
            <a:noFill/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Text Box 6" descr="Газетная бумага"/>
            <p:cNvSpPr txBox="1">
              <a:spLocks noChangeArrowheads="1"/>
            </p:cNvSpPr>
            <p:nvPr/>
          </p:nvSpPr>
          <p:spPr bwMode="auto">
            <a:xfrm>
              <a:off x="7072330" y="2357430"/>
              <a:ext cx="1219200" cy="5232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Африка</a:t>
              </a:r>
            </a:p>
          </p:txBody>
        </p:sp>
      </p:grpSp>
      <p:grpSp>
        <p:nvGrpSpPr>
          <p:cNvPr id="3" name="Группа 29"/>
          <p:cNvGrpSpPr/>
          <p:nvPr/>
        </p:nvGrpSpPr>
        <p:grpSpPr>
          <a:xfrm>
            <a:off x="8953520" y="3000373"/>
            <a:ext cx="2381267" cy="1666228"/>
            <a:chOff x="6215074" y="4000504"/>
            <a:chExt cx="1785950" cy="1666228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3653" t="5501" r="5032" b="11980"/>
            <a:stretch>
              <a:fillRect/>
            </a:stretch>
          </p:blipFill>
          <p:spPr bwMode="auto">
            <a:xfrm>
              <a:off x="6215074" y="4000504"/>
              <a:ext cx="1785950" cy="1071570"/>
            </a:xfrm>
            <a:prstGeom prst="rect">
              <a:avLst/>
            </a:prstGeom>
            <a:noFill/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Text Box 8" descr="Газетная бумага"/>
            <p:cNvSpPr txBox="1">
              <a:spLocks noChangeArrowheads="1"/>
            </p:cNvSpPr>
            <p:nvPr/>
          </p:nvSpPr>
          <p:spPr bwMode="auto">
            <a:xfrm>
              <a:off x="6286512" y="5143512"/>
              <a:ext cx="1676400" cy="5232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Америка</a:t>
              </a:r>
            </a:p>
          </p:txBody>
        </p:sp>
      </p:grp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759200" y="1285860"/>
            <a:ext cx="5384821" cy="8574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759200" y="1981200"/>
            <a:ext cx="5194320" cy="1019172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5" y="1571612"/>
            <a:ext cx="973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1" y="2590800"/>
            <a:ext cx="9694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276600"/>
            <a:ext cx="7895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3149600" y="2057400"/>
            <a:ext cx="5708669" cy="1800228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78400" y="2971801"/>
            <a:ext cx="9144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3352800" y="1071546"/>
            <a:ext cx="5791221" cy="7145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957" y="548680"/>
            <a:ext cx="719667" cy="914400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</p:spPr>
      </p:pic>
      <p:grpSp>
        <p:nvGrpSpPr>
          <p:cNvPr id="4" name="Группа 30"/>
          <p:cNvGrpSpPr/>
          <p:nvPr/>
        </p:nvGrpSpPr>
        <p:grpSpPr>
          <a:xfrm>
            <a:off x="2381224" y="4143381"/>
            <a:ext cx="2381267" cy="2380608"/>
            <a:chOff x="1785918" y="4143380"/>
            <a:chExt cx="1785950" cy="2380608"/>
          </a:xfrm>
        </p:grpSpPr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10" cstate="print"/>
            <a:srcRect l="1947" t="3218" r="6737" b="3959"/>
            <a:stretch>
              <a:fillRect/>
            </a:stretch>
          </p:blipFill>
          <p:spPr bwMode="auto">
            <a:xfrm>
              <a:off x="1785918" y="4143380"/>
              <a:ext cx="1785950" cy="1785950"/>
            </a:xfrm>
            <a:prstGeom prst="rect">
              <a:avLst/>
            </a:prstGeom>
            <a:noFill/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</p:pic>
        <p:sp>
          <p:nvSpPr>
            <p:cNvPr id="24" name="Text Box 19" descr="Газетная бумага"/>
            <p:cNvSpPr txBox="1">
              <a:spLocks noChangeArrowheads="1"/>
            </p:cNvSpPr>
            <p:nvPr/>
          </p:nvSpPr>
          <p:spPr bwMode="auto">
            <a:xfrm>
              <a:off x="2000232" y="6000768"/>
              <a:ext cx="1295400" cy="5232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Индия</a:t>
              </a:r>
            </a:p>
          </p:txBody>
        </p:sp>
      </p:grp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2539999" y="2133600"/>
            <a:ext cx="60959" cy="200978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3968" y="3714752"/>
            <a:ext cx="914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3969" y="2571744"/>
            <a:ext cx="8106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3467" y="3143248"/>
            <a:ext cx="112818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9" grpId="0" animBg="1"/>
      <p:bldP spid="21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5744840" cy="51845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 результате английские предприниматели становились всё богаче и богаче. Со временем в их руках накопилось такое количество денег, что они могли уже построить оснащенные достижениями передовой техники фабрики для производства товаров широкого потребления. 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ds04.infourok.ru/uploads/ex/127d/00057d34-bc2584cf/img1.jpg"/>
          <p:cNvPicPr/>
          <p:nvPr/>
        </p:nvPicPr>
        <p:blipFill>
          <a:blip r:embed="rId2" cstate="print"/>
          <a:srcRect t="57265" r="47408"/>
          <a:stretch>
            <a:fillRect/>
          </a:stretch>
        </p:blipFill>
        <p:spPr bwMode="auto">
          <a:xfrm>
            <a:off x="6240016" y="1052736"/>
            <a:ext cx="5040560" cy="2520280"/>
          </a:xfrm>
          <a:prstGeom prst="rect">
            <a:avLst/>
          </a:prstGeom>
          <a:noFill/>
        </p:spPr>
      </p:pic>
      <p:pic>
        <p:nvPicPr>
          <p:cNvPr id="8" name="Рисунок 7" descr="https://ds04.infourok.ru/uploads/ex/127d/00057d34-bc2584cf/img1.jpg"/>
          <p:cNvPicPr/>
          <p:nvPr/>
        </p:nvPicPr>
        <p:blipFill>
          <a:blip r:embed="rId2" cstate="print"/>
          <a:srcRect l="53554" t="56410"/>
          <a:stretch>
            <a:fillRect/>
          </a:stretch>
        </p:blipFill>
        <p:spPr bwMode="auto">
          <a:xfrm>
            <a:off x="6240016" y="3861048"/>
            <a:ext cx="5040560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1" y="274638"/>
            <a:ext cx="1095900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промышленности            </a:t>
            </a:r>
            <a:b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Англии»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83537044"/>
              </p:ext>
            </p:extLst>
          </p:nvPr>
        </p:nvGraphicFramePr>
        <p:xfrm>
          <a:off x="220133" y="1600200"/>
          <a:ext cx="11276467" cy="506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32506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Rot="1" noChangeArrowheads="1"/>
          </p:cNvSpPr>
          <p:nvPr/>
        </p:nvSpPr>
        <p:spPr bwMode="auto">
          <a:xfrm>
            <a:off x="479376" y="260350"/>
            <a:ext cx="11007775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Правило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«Золотого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треугольника»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3889845"/>
              </p:ext>
            </p:extLst>
          </p:nvPr>
        </p:nvGraphicFramePr>
        <p:xfrm>
          <a:off x="839416" y="1628776"/>
          <a:ext cx="1074298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207433" y="-754063"/>
            <a:ext cx="18796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67408" y="980728"/>
            <a:ext cx="10572824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Выгодное положение Англии на морских торговых путях в Атлантическом океане позволило стать ей европейской «вершиной треугольника» международной торговли.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809984" y="3571876"/>
            <a:ext cx="3860800" cy="2286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gradFill flip="none" rotWithShape="1"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857741" y="3000373"/>
            <a:ext cx="18288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Европа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772384" y="5705477"/>
            <a:ext cx="2514645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Северная Америка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904971" y="5786455"/>
            <a:ext cx="18288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Африка</a:t>
            </a: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 autoUpdateAnimBg="0"/>
      <p:bldP spid="20" grpId="0" animBg="1" autoUpdateAnimBg="0"/>
      <p:bldP spid="2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4725144"/>
            <a:ext cx="11175032" cy="140102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Изобретение производственной техники (машин) стало в Англии требованием времени.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2228" name="AutoShape 4" descr="https://cf.ltkcdn.net/fashion-history/images/std/210909-745x450-Power-loom-18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s://ic.pics.livejournal.com/ilushin12/38854632/39203/39203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124744"/>
            <a:ext cx="54726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https://img5.goodfon.ru/wallpaper/nbig/8/35/weaver-vincent-van-gogh-tkach-s-papirosoi-lampa-tkatskii-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1124744"/>
            <a:ext cx="4824536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9376" y="836613"/>
            <a:ext cx="10513168" cy="5397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ПОЧЕМУ РАЗВИТИЕ ПРОМЫШЛЕННОСТИ ПРОИЗОШЛО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АНГЛИИ?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96085" y="1257300"/>
            <a:ext cx="5715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567585" y="1257301"/>
            <a:ext cx="1023" cy="44759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996085" y="1806575"/>
            <a:ext cx="5715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07368" y="1484784"/>
            <a:ext cx="10777099" cy="72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Деятельность английского парламента создала условия для развития частного предпринимательства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992544" y="2636912"/>
            <a:ext cx="5715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992544" y="3717032"/>
            <a:ext cx="5715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064552" y="4797152"/>
            <a:ext cx="5715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hlinkClick r:id="" action="ppaction://noaction"/>
          </p:cNvPr>
          <p:cNvSpPr/>
          <p:nvPr/>
        </p:nvSpPr>
        <p:spPr>
          <a:xfrm>
            <a:off x="407368" y="2348880"/>
            <a:ext cx="10777099" cy="9361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хозяйство полностью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обеспечивало город продовольствием и сырьем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368" y="3429000"/>
            <a:ext cx="10777099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Появилось много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свободных рабочих рук </a:t>
            </a:r>
          </a:p>
        </p:txBody>
      </p:sp>
      <p:sp>
        <p:nvSpPr>
          <p:cNvPr id="18" name="Прямоугольник 17">
            <a:hlinkClick r:id="" action="ppaction://noaction"/>
          </p:cNvPr>
          <p:cNvSpPr/>
          <p:nvPr/>
        </p:nvSpPr>
        <p:spPr>
          <a:xfrm>
            <a:off x="407368" y="4509120"/>
            <a:ext cx="10777099" cy="6480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Колониальная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политика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ускорила процесс накопления капитала и создала широкий рынок для английских товаров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064552" y="5805264"/>
            <a:ext cx="5715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07368" y="5517232"/>
            <a:ext cx="10705091" cy="7920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Основой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были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расчетливость, умеренность, готовность к риску</a:t>
            </a:r>
          </a:p>
        </p:txBody>
      </p:sp>
      <p:sp>
        <p:nvSpPr>
          <p:cNvPr id="1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052736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ЧТО ТАКОЕ ПРОИЗВОДСТВЕННАЯ ТЕХНИКА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79376" y="2996952"/>
            <a:ext cx="1123324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ПОЯВЛЕНИЕ ПРОИЗВОДСТВЕННОЙ ТЕХНИКИ В ПРОМЫШЛЕННОСТИ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501317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НАЧАЛО ВЕЛИКИХ ИЗОБРЕТЕНИЙ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50405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Англии изобретения по части производственной техники сначала произошли в текстильной промышленности. Причиной тому послужил растущий спрос на более качественные ткани.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knowhistory.ru/uploads/posts/2011-01/1294156848_angliyskaya_hlopkovaya_fabr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3573016"/>
            <a:ext cx="5328592" cy="28575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" name="Picture 24" descr="SHA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2304" y="1268760"/>
            <a:ext cx="26908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SHA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1268760"/>
            <a:ext cx="26908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268760"/>
            <a:ext cx="53848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Потребность в качественных товарах можно было удовлетворить лишь при помощи производственной техники (машин).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40016" y="1268760"/>
            <a:ext cx="5328592" cy="4824784"/>
          </a:xfrm>
          <a:prstGeom prst="rect">
            <a:avLst/>
          </a:prstGeom>
          <a:noFill/>
          <a:ln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052736"/>
            <a:ext cx="6192688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Первое изобретение произошло в XVIII веке.   Так, в 1733 году механик           и ткач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Джон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Кей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изобрел ткацкий станок. До этого ткач вынужден был пропускать нить через катушку вручную, теперь он эту операцию выполнял при помощи нажимания ногами педали.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6" descr="00603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l="12303"/>
          <a:stretch>
            <a:fillRect/>
          </a:stretch>
        </p:blipFill>
        <p:spPr bwMode="auto">
          <a:xfrm>
            <a:off x="7248128" y="2996952"/>
            <a:ext cx="4248472" cy="331236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3" descr="0060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28" y="1124744"/>
            <a:ext cx="4392488" cy="172819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207433" y="-754063"/>
            <a:ext cx="18796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66712" y="4786322"/>
            <a:ext cx="10763325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результате выработка ткацкой машины выросла в 4 раза, а размер полотна увеличился.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t1.gstatic.com/images?q=tbn:ANd9GcSrLT6TOfLwJfK53RqvR4e_biN7TKWHj_xghO2Y5g0VcuzIv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1124744"/>
            <a:ext cx="541831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booksite.ru/fulltext/nee/lov/tka/che/stvo/4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911424" y="1196752"/>
            <a:ext cx="3524275" cy="309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78540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Изобретение Джона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Кея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вдвое увеличило производительность труда. В этот период в Англии стала расти потребность и в пряже. Это способствовало еще к одному изобретению.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12024" y="1124744"/>
            <a:ext cx="5040560" cy="5030019"/>
          </a:xfrm>
          <a:prstGeom prst="rect">
            <a:avLst/>
          </a:prstGeom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268760"/>
            <a:ext cx="5688632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Джеймс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Харгривс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изобрел механическое веретено, обеспечивающее одновременную работу 15—18 веретён. Своё изобретение он назвал в честь дочери «Дженни». 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1" descr="006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3429000"/>
            <a:ext cx="4968552" cy="3071739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3" descr="C:\Documents and Settings\777\Мои документы\Мои рисунки\дженн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2024" y="1052736"/>
            <a:ext cx="5328592" cy="231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63352" y="980728"/>
            <a:ext cx="7704856" cy="554461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ru-RU" sz="3000" b="1" dirty="0" smtClean="0">
                <a:effectLst/>
                <a:latin typeface="Arial" pitchFamily="34" charset="0"/>
                <a:cs typeface="Arial" pitchFamily="34" charset="0"/>
              </a:rPr>
              <a:t>Рост торговли способствовал развитию мануфактурного производства. И боясь  конкуренции он соорудил механическую прялку</a:t>
            </a:r>
            <a:r>
              <a:rPr lang="ru-RU" sz="3000" b="1" dirty="0">
                <a:effectLst/>
                <a:latin typeface="Arial" pitchFamily="34" charset="0"/>
                <a:cs typeface="Arial" pitchFamily="34" charset="0"/>
              </a:rPr>
              <a:t>. Производительность труда </a:t>
            </a:r>
            <a:r>
              <a:rPr lang="ru-RU" sz="3000" b="1" dirty="0" smtClean="0">
                <a:effectLst/>
                <a:latin typeface="Arial" pitchFamily="34" charset="0"/>
                <a:cs typeface="Arial" pitchFamily="34" charset="0"/>
              </a:rPr>
              <a:t>               выросла </a:t>
            </a:r>
            <a:r>
              <a:rPr lang="ru-RU" sz="3000" b="1" dirty="0">
                <a:effectLst/>
                <a:latin typeface="Arial" pitchFamily="34" charset="0"/>
                <a:cs typeface="Arial" pitchFamily="34" charset="0"/>
              </a:rPr>
              <a:t>в 20 раз.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>
                <a:effectLst/>
                <a:latin typeface="Arial" pitchFamily="34" charset="0"/>
                <a:cs typeface="Arial" pitchFamily="34" charset="0"/>
              </a:rPr>
              <a:t>    Самопрялка «Дженни» приводилась в действие силой человека, но его руки были свободны. Ее можно считать одной из первых машин. 15 лет спустя один ткач обслуживал 12000 веретен.</a:t>
            </a:r>
          </a:p>
        </p:txBody>
      </p:sp>
      <p:pic>
        <p:nvPicPr>
          <p:cNvPr id="18436" name="Picture 4" descr="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7896200" y="908720"/>
            <a:ext cx="4032448" cy="259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777\Мои документы\Мои рисунки\харгрив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92344" y="3717032"/>
            <a:ext cx="2067142" cy="241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9" name="Picture 7" descr="Прядильная машина Аркрай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0" y="1412776"/>
            <a:ext cx="4299637" cy="47034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4511824" y="836712"/>
            <a:ext cx="736295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1769 г. - Ричард </a:t>
            </a:r>
            <a:r>
              <a:rPr lang="ru-RU" altLang="ru-RU" sz="3000" b="1" dirty="0" err="1" smtClean="0">
                <a:latin typeface="Arial" pitchFamily="34" charset="0"/>
                <a:cs typeface="Arial" pitchFamily="34" charset="0"/>
              </a:rPr>
              <a:t>Аркрайт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 изобрёл </a:t>
            </a:r>
            <a:r>
              <a:rPr lang="ru-RU" altLang="ru-RU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«ватер-машину», 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которая приводилась в </a:t>
            </a: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движение водяным колесом, 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поэтому </a:t>
            </a: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производительность труда 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прядильщиков </a:t>
            </a: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значительно возросла.</a:t>
            </a:r>
          </a:p>
          <a:p>
            <a:pPr algn="ctr">
              <a:spcBef>
                <a:spcPts val="600"/>
              </a:spcBef>
            </a:pP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Но 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«ватер - машина» </a:t>
            </a: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давала </a:t>
            </a:r>
            <a:endParaRPr lang="ru-RU" altLang="ru-RU" sz="3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грубую</a:t>
            </a: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хотя </a:t>
            </a: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и прочную, нить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Чуть позже он изобретает </a:t>
            </a:r>
            <a:r>
              <a:rPr lang="ru-RU" altLang="ru-RU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«мюль-машину»,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 которая решала проблему привязки «ватер-машины» к воде.</a:t>
            </a:r>
            <a:endParaRPr lang="ru-RU" alt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850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79976" y="1268760"/>
            <a:ext cx="5928659" cy="496808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В 1779 г. – </a:t>
            </a:r>
            <a:r>
              <a:rPr lang="ru-RU" altLang="ru-RU" sz="3000" b="1" dirty="0" err="1" smtClean="0">
                <a:latin typeface="Arial" pitchFamily="34" charset="0"/>
                <a:cs typeface="Arial" pitchFamily="34" charset="0"/>
              </a:rPr>
              <a:t>Кромптон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 соединил достоинства </a:t>
            </a: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прялки «Дженни» </a:t>
            </a:r>
            <a:r>
              <a:rPr lang="ru-RU" altLang="ru-RU" sz="3000" b="1" dirty="0" err="1">
                <a:latin typeface="Arial" pitchFamily="34" charset="0"/>
                <a:cs typeface="Arial" pitchFamily="34" charset="0"/>
              </a:rPr>
              <a:t>Харгривса</a:t>
            </a: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RU" altLang="ru-RU" sz="3000" b="1" dirty="0">
                <a:latin typeface="Arial" pitchFamily="34" charset="0"/>
                <a:cs typeface="Arial" pitchFamily="34" charset="0"/>
              </a:rPr>
            </a:b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и «ватер-машины» </a:t>
            </a:r>
            <a:r>
              <a:rPr lang="ru-RU" altLang="ru-RU" sz="3000" b="1" dirty="0" err="1">
                <a:latin typeface="Arial" pitchFamily="34" charset="0"/>
                <a:cs typeface="Arial" pitchFamily="34" charset="0"/>
              </a:rPr>
              <a:t>Аркрайта</a:t>
            </a: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: она давала тонкую и прочную нить при высокой производительности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FontTx/>
              <a:buNone/>
            </a:pP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Эта машина получила название </a:t>
            </a:r>
            <a:r>
              <a:rPr lang="ru-RU" altLang="ru-RU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«мюль - Дженни».</a:t>
            </a:r>
            <a:endParaRPr lang="ru-RU" altLang="ru-RU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7287" name="Picture 7" descr="Мюль-машина Кромпто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368" y="1556792"/>
            <a:ext cx="5040560" cy="44018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6499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Изобретение очень скоро обрело популярность из-за дешевизны и лёгкости применения. Теперь для хозяина производства понадобилась техника, способная ткать из пряжи ткань.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7" descr="т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556792"/>
            <a:ext cx="5040560" cy="48691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Производственная  техника - это орудие труда, облегчающее человеческий труд и во много раз повышающее производительность труда.</a:t>
            </a:r>
          </a:p>
          <a:p>
            <a:pPr algn="ctr"/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s://presentacii.ru/documents_2/8a2f5c03e3eb3a34c84ec8ac2295ed11/img5.jpg"/>
          <p:cNvPicPr>
            <a:picLocks noChangeAspect="1" noChangeArrowheads="1"/>
          </p:cNvPicPr>
          <p:nvPr/>
        </p:nvPicPr>
        <p:blipFill>
          <a:blip r:embed="rId2" cstate="print"/>
          <a:srcRect l="15120" t="16380" r="47081" b="14321"/>
          <a:stretch>
            <a:fillRect/>
          </a:stretch>
        </p:blipFill>
        <p:spPr bwMode="auto">
          <a:xfrm>
            <a:off x="6096000" y="980728"/>
            <a:ext cx="5400600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Эту проблему смог решить </a:t>
            </a:r>
          </a:p>
          <a:p>
            <a:pPr algn="ctr">
              <a:buNone/>
            </a:pP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Эдмунд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Картрайт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Он изобрёл механический ткацкий станок. Эта техника увеличила производительность труда ткача в 40 раз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http://www.historicus.ru/assets/images/krompt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1052736"/>
            <a:ext cx="561662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krugosvet.ru/images/1005107_5107_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3933056"/>
            <a:ext cx="2880320" cy="257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207433" y="-754063"/>
            <a:ext cx="18796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79377" y="1268760"/>
            <a:ext cx="7344816" cy="50167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Первая фабрика появилась                 в 1771 г. это была хлопкопрядильная фабрика английского изобретателя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Аркрайта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На фабрике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Аркрайта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машины приводились в движение водяным колесом. В 1779 г. здесь работали уже 300 человек, а колесо приводило в движение тысячу веретен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www.krugosvet.ru/images/1005093_5093_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248" y="1124744"/>
            <a:ext cx="2571768" cy="246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historic.ru/books/item/f00/s00/z0000036/pic/000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0" y="3789040"/>
            <a:ext cx="374441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9456" y="3645024"/>
            <a:ext cx="1908175" cy="2717800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276450"/>
              </p:ext>
            </p:extLst>
          </p:nvPr>
        </p:nvGraphicFramePr>
        <p:xfrm>
          <a:off x="609600" y="1124744"/>
          <a:ext cx="10972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Picture 15" descr="SHAW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12424" y="908720"/>
            <a:ext cx="1944216" cy="172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SHAW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92" y="4725144"/>
            <a:ext cx="211350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124744"/>
            <a:ext cx="7704856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charset="0"/>
              </a:rPr>
              <a:t>Так, всего лишь за несколько десятилетий конца 18 столетия в отдельных областях английской промышленности был совершен переход от ручного труда к машинному, что имело огромное значение для развития не только Великобритании, но и для становления мирового индустриального общества.</a:t>
            </a:r>
            <a:endParaRPr lang="ru-RU" b="1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33" descr="Ship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5013176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ALGER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4192" y="404664"/>
            <a:ext cx="436780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2" descr="NPLA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0376" y="1556792"/>
            <a:ext cx="14478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8" descr="BANK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0376" y="2924944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2" descr="NPLA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464" y="4437112"/>
            <a:ext cx="14478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3" descr="Ship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764704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hQSERUUExQVFRQVFxgZFxgXGBcZGBgcGBYVGBYXFxgXGyYeGBkjHBQXHy8gIycpLCwsGh4xNTAqNSYrLCkBCQoKDgwOGg8PGiwlHyApLCkpLCksKSwsKSwsKSkpKSkpKSksKSwpKSksLCwsLCwsLCksKSwpLCksLCkpLCksKf/AABEIAKUAlAMBIgACEQEDEQH/xAAcAAABBAMBAAAAAAAAAAAAAAAFAAQGBwECAwj/xAA5EAABAwIEBAQEBgIBBAMAAAABAAIRAyEEEjFBBQZRYRMicYEHMpGhFCOxwdHwQlLhJEOS8RVik//EABoBAAIDAQEAAAAAAAAAAAAAAAIEAQMFAAb/xAAkEQACAgICAQUBAQEAAAAAAAAAAQIRAyESMQQTIjJBUWEzI//aAAwDAQACEQMRAD8ABYNpLy/KA0/LrmIENmOpjdNxRfIcWnK0yTa+sN0RjG8NqOfLC2A0RrNomx0MlOqGHNMFsCNJ1B/t1mp1sackR6oCQ0n5jEwJu6YAjfQLfCu/6giWmDERBFm+Vve2vsulfhb2tNSQ4MBLQBve59I+6c8B4K+Jc0tGQOmDLs5JN+0qW1Vhx/QnwigHScgOt/fe2qNUcM1rRDWiJ6CNZPquWEpU6TQ2m0tAsRYehJXR9axDQYFgfp/KWewXO2dMS0kWtpp3HVOaNIhrSekTrum+AolzdC45tQiNDBOIgl1wTA/vVVNrogGv0Py67/tay74SnIHlbr7n7Ivh+G6BzS7e2ggTchdcRw8jSGa6GfaYXNpaOQzw+Abubgaf0LpiaViIA9D99ltUqsojNWrAN6vgAIJxH4g8PBtVzu3yNcW/UBDt9Im0F8Phmi4g9v12SrU5i0Dt/wClGaPxLwoLrPibSNtj+q2Z8RsC4wXPb3LHQFPGX4daMc1sii6ALgX3N/RVfiKZFjEzYfyVPeZuZ6NSk1tCuDnMPygB0SLAOuLKG1sPcG95iem0p7xrS2iasHkaaf32WHgbAf32XWBJJv2XIu7JwFowHdh9Akti3skuBLUxLQIM3ItG/ax9LpvUpgjob7wfmv7J2+lLp+WYBjY9pussoum941i+snWNLLO5Asxh6OX9vSAiWCbrvawuuLaVhrJ7CPN+0QnkhghpiBfXfoq5WSmxr4N/WbXJ9EP43xzDYVk1HF1Qi1JvzHQif9RZMOb+YXYdgg/mP+UGLWiZ6jp1VZ1KhcS5xLibknUnqSmMWJ5Fb6Bbol2L+JmKLSyhkw7Tu0Zn/wD6HQ+ijtXilZ5l9aq493u3udEylLOnI4YLpHdjvD8Uq0yCyrUYRoWvcDPXVSGp8TseaQp+KAR/3Mo8QiIgu/eFE8yUongg+0cOMViX1SXVHueTeXOLtfVNpusylCNQS6OMLbKsaJZlPEmzDr9E8ocWqMpupyCxxBIIBIjoTcJk4JNC5xT7Ov8ABz4krNOmXGAmkwUb4RhaVWo1t/M2S/QNtpHqq566CWxiHEdUkSr8BcHOBIsSJnXoRfRJB6kQ+BPy6S0XO8n0372T1jABOnW4A6WA11Td8uI06SfS5+6zTbF5EDqNLhZ30Vsc0q5NhJIF76TCcNraydLRb62TSi6IIFup+9k5pkutLQBJJ2A7mdFXNExRW3xGn8ZlPyeG0t6XnN7yovKlPxA4zQrVWNo+bwQ5pqgDI+SDDRrAvcqKh3otTB8EC0m7E6T0WQkSstY7YFMJnGCVgldm4ZxmBOXXslTwjnCRf0k/Wy7kdxf4cgVgulb+C7SP7utTQOw+im0Q0+qNVsHLVJSBRkuSzLCQXEoUIry+3M804zF4MbRHfohSd8MxJp1qbx/i9v0JAP2Vc/iw4k6o4cMEFzZNzLP+dLJI07AZzmGh0udNklkeoW2EH0YBiNN/W60bgzAJ6zGvom+Hx7Wi4DjqJiBftchPX8fBZo1o6j7+yHaA0cmU/Kc5AaCSSYgCJUA5s52NYGhh/LQ/yMQ6pFr9G9hqlzpzYK35FEwxvzkf5mevQKK+ycwYOXuYJgevustbJgXJ7JFG+V3MFZpfA7nRNzfGNoKEVKSTCPBeQalZoe63aCY++qsbg3w1osaJGY7k/dH2VaTKIc2A2ASR/wAJlX55YyAKFZ06ECx73WBk8qc5VY9tL/lEHU/hsxlbxKYA2IiZvMEEwQdF3ofD2m3EeI0ZL3AALTuQ5pRTh/O1CpAfmpyYGcED3OgUho1WuEtII2IuF0cjf2Uzy5Y/JFTfE3lGnRAq02ZRvAsDeZAUFw2GhmbZ0tB6OaCYd0mFf3NtNhwtTP8AKG3VFcWcWMDG/Ibi+rhoTbWE74+Rv2fhCfKPJg3EYQVWFzBD2gZgP8gQZI9Chjm9k/wFfzAHfQjUH+EsfRiDoIgrSTadMrlFSVg2FstZSVvYqzK2j9FoFuXQDKiXTCT+i7OCOb+HpOEw5jXXBm4HQ9kk64Py/U/DYcQLUaYP/iD+6ysNuN9DFEY8bIBcHLp9z8sXQDmzmHKzwafzOHmIgFgn5SP9jf2RjivE/DY4kWb1nuAO94VcVa5e4vcZc4yfdPQhyYu7NYSWJWU8kTEQbKlnA+XWPo5gfN6E/ooo1SjhWBNam5suaYbBE+W990rnuu6G/GVy6Jx8L6rqhrUapLmsDSM2oBkRB9FLOPup0mw6QDpH87KP/DHhTadCscxLn1C0k65W2A+pKOc2cK8Sk2xIDrwfX7LAzVz0Mx/1pukCsBjMK1wa3GMLpE03ubDg6bX3PVS/hZGUQCLC0yB6HcKN4bk+jXqMr1WNfUYAGk3EDSWixjupXhMK1ghoAHayiXG1RR5Et03bGvMWB8bDVaX+7CPtZeccaXNc6m4yWOPpYkFeluI/If7qvOZpNFV5fchxyg7y4iSn/Dl7mBBewbcOwmYlxsGgkn0C3Dc1N4nzWIlb4rFBlIsDRNQ69Gif1TWjXgTotNNsh0tDJ9O2i5NCf13jMSNCAmppEDS3VXx6F5LZzhOuGYU1arGDVzmD6uE+lpTcFSfkvCEONUxABb6n/L2iUGWVQZOJWy9aWMcxoa5pkWs20Cw0PRJAOWsW44WmSwvsR5TMQ4gDXoAfcJLzj52X8EVJzdi/MynmJgZjfrpKjjkS5hP/AFdYbB5A207Sh69FjVKxVvZqstaswt6atbJWzSFOuDNy4fO0kEtDTERJ0N1DKdLM6FIaOJyUTTPtoPTdI+QnJUjR8T2Ntlr8uUHU8OAPMd9pO/vKOUeJWio0t+4+qqDA8WqhraTwKzahHla52s2Hl9FI+E491GmZZWa0D5Ktwy8WJMwe6xcuNxdjM8KyuywcPRAkst2C60MTJg6qOcH4+HtJ0HfX/kIhhnmZN5SzbvYtPA1dhPHnyrz7x3BlmKqCDrI9zNh9VfOOrjJcqoOca7H53T5mujLHm+Um52Ce8OT5k4oex2RjFsDniZbAGokHsE18WkbBpO03Wj8XmGrvT+FxzydDC3UhZtXYslzuJ+y2qUZ8w0XahRB8sG49+59hKIigRTBExoYF42JC5ypgcb2DeGYF1aoGNBJI22HVWRheDClSbTGgEEwJ0JN+6EcpYunSflawE5blp8zp3AIEEdFMHCAMhN4m2kjQ3ss3yMrcqLoxUQNR4W6PJv8AN5iLwNukQkj7JbPrssJT1SykVJzXhjTxtcGLvLvZwBCFSrD595Qc5v4mmczmxmEi7IgEdCDKroFbmGalFUIzx0zJXRpgLlK3zyrJERVdHWlUIMovgKYrDyyD0G/1QSUY5YaTWDQYa7U+moVWX42NYG+VMP8AAcKQ1rvFLCDEBvTp7kKYs4PVe0AYh4AjNLWkO33Eodw3BiqZnI1sRA1gyf0RfE8SDYaBb7XBWDmk3KzZTfGkb8tcDh5L4NyLGBaNtlLMTTAFkM4XVaGkiBf9gtOIcWvl1cRAaNSf4S825COS5zsbcwcRDGXdB0HUnYBVbjmOea9RzHNIh0x5spEQRt691cnDeXLtq14dUHyjZvtue6rzjdc0DiS+nmZUaWybgGYMmbG2ie8aLxv+gPLFriitW0B1sDAv7rdzQAY7Qkyi4gusACe30WgqGIW2m2J9DrCVi10t+Yg7evX1T0MJl1w0AH2CFB5adR6D9+hTkcRcaYaNB/H3QSTsKM10HMBWZDT5Tfe+oGhFxdSDlfGOzOpVHFwAsT0mLxqQfsoJgdCNNCNgevuppyxX8PykAF0EF3+XQT7lK5Y6O5EorUA+DIbbQmIueiSQE3h47SLdklncGRzC3gBxINx5ZGm3QKC8y/DoVXOqUS2m8jzNJhpPUdFYFJ5/1kaEiJBkyDfpC2xGFDtAL6yDeArYZJQ2ibPP2O4PVon8xjgNjEttqZTURsf7or94jgA5ga9s2MDa4Iv9EC4lwKi4XpNzN3ygE6Gbb+6ej5X6C4IqDKdU+4XivDeD9B6p/wAe4EaZLmB3h2vr7+6DMdBt2THJZEQrg0yy+BY4GkwOMGPMdYsdgm3FOLeG5osSASTcNHTW5lRtvEPBpZ2mZ8oGlx16hGOXuXPxAOIxDi5zjIZo2Osa67LOlijF8pdGk8z40h9wnmPEYg+Fh2ZnQS5x+RoO/dT/AJc4CyjIzeJiJJqPIiJizR0XDl3Bta38toa27TAAy6AaXzRJhSrCAATEHedT6pdcXKloTy5XVI7hqqL4mYby1AJhpD4JOUt0MRqZVvPdIsofxrl81JzwQ4kEbkG9lZKoTT7KMX9KJoUQSMxOUnT9cvdH8Vy6KdEO/wC5MsvEt1Oadx2VgcD+FVNrw57S0SDdwd1mBFpspDzZyVTxdFrBDXM+U+xCbnlb9yLecE6s884h4e8logGCR0/9rE36FSvmXkw4VwbMyYk2Nm3PoOqD1eHEtE2MH6DdMRzRkuwnBoxgm2kAGLEFHsNiWkRkAjQAk31hB+EYPO0z5ZBv3EfRE/HAY12X8wOExJvofqFVkpvQSjoOYDFy2c8GTIPX3KyhdLLEguEmYt+6Sq4sXplrUGeU9SZ2217brZuGECDeZjNeD16Lk7GNpSBFwNQ46jpCH1eImHSW2PS59Adh1SSJYXbRFpaSSdPc3ncQmHEOGl8QLwdTBiOyzg6rnbxF9TeydVXm0R5dZsTESL33XEWQzH8Cc3uANNjfTqoXxrlkimHsb5pu0T3uJVuPw7nGZGU7DY6pniOBZs15tcAwRIt+qYhlcGmFaaplHsqOLMmonNHQ6O17Kd8kcwB2TDik+pWJcGREHK2TJBEQBN044pyvTZQrVQ0Z2WMyAdt1FeGYs4WvSrNJbDgSW31yh89rmeyYk45US9dMu3l7g76YzOfUNV3zZnDK0TJa1kmPXUqQhsC39uhOD5kw2WRWpAHQ52+awPlBMnVdsFjTVlwsCYAIhwaJnNO51SEkkUttsdtrgWuBMT/dFmrB1i250Q/GybDLEtm3eZ7fynBBJv0v0G4A7qhthcfs7nE2sL+38rlUxjhHlnrtdKu8NYYmwmYzHrommBw1QZzVyuDjmEACAYse9l3KX6RS7AfPXAziKecTLbEeu9tlWTqzqNRjagmfK4tv5TqQesq8/ELgYZc9SP6VXvNXKVR7yabWgkEgNaQDBBHaf1TGGdPfQxilaor7xBTLm7ZrT0O/qukuM3JBIs039QmdegZyOkGSBOszcEbH1XTC4eHZXGDIm+g7LQlVWg7dhs4IOvm/8rH9FhOQ52niMIFhe8d+6SX5MksmtRD2OBbOYAX01Og06IMzDgOjYRsDttMQjeJqta0EkCR0E6+l9UHdWgnzNbptLtDG4S6VaFQnhmuEZQ2/Sde4Fl3q04ubCL3/AFlc8OfKC5xzaXjqB17LdkXyja59xsVOmQbkxoTsYEdJ+i40mh+gNjJdvtNl2e/QEEmYGnvKyaIaTvAg69ZlQ2jhvTwrH0XU3iWVA4EHUkg+9tVUfMXB30awoj8+RkZDTnLoaHAAWn/7HorJ4txtuGpl1Qw1pOXX6DuVG/hZxJlfG4t1RjW1njxWEgeQBxzNvcfO0nrdXYXJXI7nxBTeV/wGIwb8XlyuqDORBNMwHNZliYbA82l1bVbijcpcHNJAzBpe0F8ggD0UD56LMd4VKGfis35fhnN4jSD80fK0Q257rTA8u/8AxVfDvxH5zKjXMe4gllJzoiAJJAiPeUORepG7o5fpPhXcSCTJv0ETtboYjuuGM4rUZUytDAxoYzM8ul73XLWsaPM6IEzYnsuGL4/TY38tzahcPKGBpEn/ACdBsAet094HgMmatUIL3mc52B2E2APTolf4w2tWEaWCcTLyPSLDpY6nunTME0Eu1J3JJ+k2HshmK5ha35fN3Jhqc8P4g57ZdkHTK6Qm8U8MdFTUnthENCa4rhjHi4udxY/ULqyuDoQY6XWjsWAYMj9Ew54GqYCtdEB+IPIviUjVoAl4u4Td0DtcmFWuExTXeRwMDRxHmYYt3iYBXo4wVUfxI5U8B7sTSEU6hl4GztzHQ6qHUdfTGsWW9Psi9KiMoIDriSQWwTubpIezFOAGUFw1s7reNEkfosu5MuepTzNLzBkDykSNZ6rl+FawZjJJjtHokks29io7pU4vJMA2N9138SLRt36LKSiJLN30RPqR9xK44kbzof3SSXMgqf4k8Qcw0ZAc0ue8tuJh+WJG0IdmFHFOfRGQCkyo1skhpdTYYvq2+h1SSWniXsKpfItP4f8ABKdHCjEhs1at3ExIuRDTsL6LhzRX/FV34Z4ApUWl5jV5yHKCdgCZhZSSPkamkg4bYz4Xh2AZi2Q0TAtOXSYHZau4q+uaZebPgtaPlZ5ogDf3SSVEl2MVskWBwtNsl7PEI/2J+w0H0RqhjhoGAfToOySSOEmkL5fkOSAdok7JjxOqaTZnN66/VJJDlfts6HyNuF4onaAduib854cPwdUHSJ+iwkrMEnLG7/QusiKMZh2xva1jCSSS0VJ0PtI//9k="/>
          <p:cNvSpPr>
            <a:spLocks noChangeAspect="1" noChangeArrowheads="1"/>
          </p:cNvSpPr>
          <p:nvPr/>
        </p:nvSpPr>
        <p:spPr bwMode="auto">
          <a:xfrm>
            <a:off x="207433" y="-754063"/>
            <a:ext cx="18796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761963" y="428604"/>
            <a:ext cx="10668075" cy="1000132"/>
          </a:xfrm>
          <a:prstGeom prst="beve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Заполните таблицу: «Начало великих изобретений</a:t>
            </a:r>
            <a:r>
              <a:rPr lang="ru-RU" sz="2400" b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400" b="1" u="sng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15415" y="1700808"/>
          <a:ext cx="10465160" cy="1974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4366"/>
                <a:gridCol w="2840115"/>
                <a:gridCol w="3240360"/>
                <a:gridCol w="288031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дата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изобретатель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изобретение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значение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grpSp>
        <p:nvGrpSpPr>
          <p:cNvPr id="2" name="Группа 12"/>
          <p:cNvGrpSpPr/>
          <p:nvPr/>
        </p:nvGrpSpPr>
        <p:grpSpPr>
          <a:xfrm>
            <a:off x="479376" y="4293097"/>
            <a:ext cx="11161240" cy="2166687"/>
            <a:chOff x="467544" y="4293096"/>
            <a:chExt cx="7272808" cy="2166687"/>
          </a:xfrm>
        </p:grpSpPr>
        <p:pic>
          <p:nvPicPr>
            <p:cNvPr id="9" name="Picture 2" descr="http://www.dinos.ru/image/articles1/1215255838_4b9c04a763811300de73ee921c902fd1_full.jpg"/>
            <p:cNvPicPr>
              <a:picLocks noChangeAspect="1" noChangeArrowheads="1"/>
            </p:cNvPicPr>
            <p:nvPr/>
          </p:nvPicPr>
          <p:blipFill>
            <a:blip r:embed="rId2" cstate="print"/>
            <a:srcRect l="11765"/>
            <a:stretch>
              <a:fillRect/>
            </a:stretch>
          </p:blipFill>
          <p:spPr bwMode="auto">
            <a:xfrm>
              <a:off x="4139952" y="4293096"/>
              <a:ext cx="1872208" cy="212183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pic>
          <p:nvPicPr>
            <p:cNvPr id="10" name="Picture 2" descr="http://www.krugosvet.ru/images/1005093_5093_2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4293096"/>
              <a:ext cx="1656184" cy="21207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pic>
          <p:nvPicPr>
            <p:cNvPr id="11" name="Picture 2" descr="http://www.krugosvet.ru/images/1005107_5107_2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67544" y="4293096"/>
              <a:ext cx="1728192" cy="216668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  <p:pic>
          <p:nvPicPr>
            <p:cNvPr id="12" name="Picture 4" descr="http://www.booksite.ru/fulltext/nee/lov/tka/che/stvo/49.jpg"/>
            <p:cNvPicPr>
              <a:picLocks noChangeAspect="1" noChangeArrowheads="1"/>
            </p:cNvPicPr>
            <p:nvPr/>
          </p:nvPicPr>
          <p:blipFill>
            <a:blip r:embed="rId5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2267744" y="4293096"/>
              <a:ext cx="1800200" cy="210635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4433" y="935038"/>
          <a:ext cx="11713636" cy="56673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6923"/>
                <a:gridCol w="2991559"/>
                <a:gridCol w="3512983"/>
                <a:gridCol w="4102171"/>
              </a:tblGrid>
              <a:tr h="54674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Изобретатель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Изобретение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Значение</a:t>
                      </a:r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изобретения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</a:tr>
              <a:tr h="13481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1733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Джон Кей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«Летающий челнок»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Рост производительности труда в прядильной</a:t>
                      </a:r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промышленности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</a:tr>
              <a:tr h="9438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1765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Джеймс </a:t>
                      </a:r>
                      <a:r>
                        <a:rPr lang="ru-RU" sz="2400" b="1" dirty="0" err="1" smtClean="0">
                          <a:latin typeface="Arial" pitchFamily="34" charset="0"/>
                          <a:cs typeface="Arial" pitchFamily="34" charset="0"/>
                        </a:rPr>
                        <a:t>Харгривз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Механическая прялка («Прялка Дженни»)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—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</a:tr>
              <a:tr h="9438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1771 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Ричард </a:t>
                      </a:r>
                      <a:r>
                        <a:rPr lang="ru-RU" sz="2400" b="1" dirty="0" err="1" smtClean="0">
                          <a:latin typeface="Arial" pitchFamily="34" charset="0"/>
                          <a:cs typeface="Arial" pitchFamily="34" charset="0"/>
                        </a:rPr>
                        <a:t>Аркрайт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Первая ткацкая фабрика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Переход к промышленному производству тканей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</a:tr>
              <a:tr h="9436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1785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Эдмунд</a:t>
                      </a:r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Картрайт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Механический</a:t>
                      </a:r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ткацкий станок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Рост производительности труда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4" marR="121924" marT="45712" marB="45712"/>
                </a:tc>
              </a:tr>
            </a:tbl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58" y="337232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§20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62 – 63.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151784" y="3068960"/>
            <a:ext cx="3744416" cy="1499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Подумайте над вопросом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№3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стр. </a:t>
            </a:r>
            <a:r>
              <a:rPr lang="ru-RU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64.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112224" y="2996952"/>
            <a:ext cx="3744416" cy="1068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Перепишите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термины.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519937" y="155679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735960" y="177281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980728"/>
            <a:ext cx="5384800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Основное отличие техники от прежних орудий труда состоит в том, что она резко уменьшает применение ручного труда в производстве или вовсе ликвидирует его применение.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presentacii.ru/documents_2/8a2f5c03e3eb3a34c84ec8ac2295ed11/img9.jpg"/>
          <p:cNvPicPr>
            <a:picLocks noChangeAspect="1" noChangeArrowheads="1"/>
          </p:cNvPicPr>
          <p:nvPr/>
        </p:nvPicPr>
        <p:blipFill>
          <a:blip r:embed="rId2" cstate="print"/>
          <a:srcRect l="17010" t="15120" r="51806" b="16841"/>
          <a:stretch>
            <a:fillRect/>
          </a:stretch>
        </p:blipFill>
        <p:spPr bwMode="auto">
          <a:xfrm>
            <a:off x="6528048" y="1052736"/>
            <a:ext cx="5040560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052736"/>
            <a:ext cx="5587032" cy="54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Мотыга, соха, плуг, водоподъёмное колесо, веретено, прялка, ткацкий станок, ветряная мельница - это первые попытки человека создать технику, которая во много раз облегчила бы ручной труд.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s://i.pinimg.com/originals/ad/93/0d/ad930d0d6cde9959f80b53c0e6baf1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980728"/>
            <a:ext cx="2448272" cy="2845180"/>
          </a:xfrm>
          <a:prstGeom prst="rect">
            <a:avLst/>
          </a:prstGeom>
          <a:noFill/>
        </p:spPr>
      </p:pic>
      <p:sp>
        <p:nvSpPr>
          <p:cNvPr id="9220" name="AutoShape 4" descr="http://900igr.net/datai/fizika/Tekhnicheskie-otkrytija-i-izobretenija/0002-002-Melnitsy-s-vodjanym-koles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://photoclubs.ru/images/photos/medium/87839902d00ce2d24d4655768ae6ce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1052736"/>
            <a:ext cx="2664296" cy="2736304"/>
          </a:xfrm>
          <a:prstGeom prst="rect">
            <a:avLst/>
          </a:prstGeom>
          <a:noFill/>
        </p:spPr>
      </p:pic>
      <p:pic>
        <p:nvPicPr>
          <p:cNvPr id="9224" name="Picture 8" descr="http://dettasspindle.net/Jenny-CarolWhor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008" y="4005064"/>
            <a:ext cx="2758754" cy="2593964"/>
          </a:xfrm>
          <a:prstGeom prst="rect">
            <a:avLst/>
          </a:prstGeom>
          <a:noFill/>
        </p:spPr>
      </p:pic>
      <p:pic>
        <p:nvPicPr>
          <p:cNvPr id="9226" name="Picture 10" descr="http://physiclib.ru/books/item/f00/s00/z0000052/pic/000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8368" y="4005064"/>
            <a:ext cx="2016224" cy="25957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5360" y="404664"/>
            <a:ext cx="11593288" cy="157163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этот период происходит скачок в развитии производства, заключающийся в переходе от мануфактуры к фабрике и машинному производству.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1199456" y="3068961"/>
            <a:ext cx="3048021" cy="3468707"/>
            <a:chOff x="928662" y="2214554"/>
            <a:chExt cx="2286016" cy="3468707"/>
          </a:xfrm>
        </p:grpSpPr>
        <p:pic>
          <p:nvPicPr>
            <p:cNvPr id="11" name="Picture 8" descr="http://www.optika.ru/pressa/history/4-2000/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2214554"/>
              <a:ext cx="2286000" cy="1897063"/>
            </a:xfrm>
            <a:prstGeom prst="rect">
              <a:avLst/>
            </a:prstGeom>
            <a:noFill/>
            <a:ln w="38100">
              <a:solidFill>
                <a:srgbClr val="008080"/>
              </a:solidFill>
              <a:miter lim="800000"/>
              <a:headEnd/>
              <a:tailEnd/>
            </a:ln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014386" y="4195754"/>
              <a:ext cx="2200292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rPr>
                <a:t>мануфактура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14386" y="4729154"/>
              <a:ext cx="2200292" cy="9541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rPr>
                <a:t>Ручное производство</a:t>
              </a:r>
            </a:p>
          </p:txBody>
        </p:sp>
      </p:grp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4943872" y="3356992"/>
            <a:ext cx="2743200" cy="1066800"/>
          </a:xfrm>
          <a:prstGeom prst="rightArrow">
            <a:avLst>
              <a:gd name="adj1" fmla="val 50000"/>
              <a:gd name="adj2" fmla="val 4821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</a:t>
            </a:r>
          </a:p>
        </p:txBody>
      </p:sp>
      <p:grpSp>
        <p:nvGrpSpPr>
          <p:cNvPr id="4" name="Группа 19"/>
          <p:cNvGrpSpPr/>
          <p:nvPr/>
        </p:nvGrpSpPr>
        <p:grpSpPr>
          <a:xfrm>
            <a:off x="7728181" y="3212977"/>
            <a:ext cx="2952771" cy="3382999"/>
            <a:chOff x="5786446" y="2214554"/>
            <a:chExt cx="2214578" cy="3382999"/>
          </a:xfrm>
        </p:grpSpPr>
        <p:pic>
          <p:nvPicPr>
            <p:cNvPr id="17" name="Picture 16" descr="http://bse.sci-lib.com/pictures/03/10/24603971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15074" y="2214554"/>
              <a:ext cx="1285884" cy="1864430"/>
            </a:xfrm>
            <a:prstGeom prst="rect">
              <a:avLst/>
            </a:prstGeom>
            <a:noFill/>
            <a:ln w="38100">
              <a:solidFill>
                <a:srgbClr val="008080"/>
              </a:solidFill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5786446" y="4143380"/>
              <a:ext cx="2214578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rPr>
                <a:t>фабрика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5786446" y="4643446"/>
              <a:ext cx="2214578" cy="9541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dirty="0">
                  <a:solidFill>
                    <a:srgbClr val="006666"/>
                  </a:solidFill>
                  <a:latin typeface="Arial" pitchFamily="34" charset="0"/>
                  <a:cs typeface="Arial" pitchFamily="34" charset="0"/>
                </a:rPr>
                <a:t>Машинное производство</a:t>
              </a: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1007435" y="2132856"/>
            <a:ext cx="10382323" cy="7920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виды предприятий существовали в Англии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XVI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XVII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веках?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 autoUpdateAnimBg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999656" y="333375"/>
            <a:ext cx="5976663" cy="935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Техническое устройство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2927351" y="1268414"/>
            <a:ext cx="939800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8113185" y="1268414"/>
            <a:ext cx="766233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35360" y="2133600"/>
            <a:ext cx="4032448" cy="10073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Простое </a:t>
            </a:r>
            <a:b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(орудие труда)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762751" y="2060849"/>
            <a:ext cx="5143500" cy="10109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Сложное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(техническая система)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39185" y="3644901"/>
            <a:ext cx="311996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Инструмент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91344" y="4509120"/>
            <a:ext cx="3312584" cy="793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Приспособление</a:t>
            </a:r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4079776" y="3212976"/>
            <a:ext cx="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 flipH="1">
            <a:off x="3359696" y="3789040"/>
            <a:ext cx="6709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 flipH="1">
            <a:off x="3359696" y="4869160"/>
            <a:ext cx="6709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30" name="Text Box 62"/>
          <p:cNvSpPr txBox="1">
            <a:spLocks noChangeArrowheads="1"/>
          </p:cNvSpPr>
          <p:nvPr/>
        </p:nvSpPr>
        <p:spPr bwMode="auto">
          <a:xfrm>
            <a:off x="8572500" y="3286126"/>
            <a:ext cx="2254251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Аппарат</a:t>
            </a:r>
          </a:p>
        </p:txBody>
      </p:sp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8572500" y="4006851"/>
            <a:ext cx="2209800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Станок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832" name="Text Box 64"/>
          <p:cNvSpPr txBox="1">
            <a:spLocks noChangeArrowheads="1"/>
          </p:cNvSpPr>
          <p:nvPr/>
        </p:nvSpPr>
        <p:spPr bwMode="auto">
          <a:xfrm>
            <a:off x="8572500" y="4799014"/>
            <a:ext cx="2209800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Машина</a:t>
            </a:r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 flipH="1">
            <a:off x="7680176" y="3068960"/>
            <a:ext cx="12700" cy="2147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35" name="Line 67"/>
          <p:cNvSpPr>
            <a:spLocks noChangeShapeType="1"/>
          </p:cNvSpPr>
          <p:nvPr/>
        </p:nvSpPr>
        <p:spPr bwMode="auto">
          <a:xfrm>
            <a:off x="7632700" y="3503613"/>
            <a:ext cx="9588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36" name="Line 68"/>
          <p:cNvSpPr>
            <a:spLocks noChangeShapeType="1"/>
          </p:cNvSpPr>
          <p:nvPr/>
        </p:nvSpPr>
        <p:spPr bwMode="auto">
          <a:xfrm>
            <a:off x="7632700" y="4222750"/>
            <a:ext cx="9588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37" name="Line 69"/>
          <p:cNvSpPr>
            <a:spLocks noChangeShapeType="1"/>
          </p:cNvSpPr>
          <p:nvPr/>
        </p:nvSpPr>
        <p:spPr bwMode="auto">
          <a:xfrm>
            <a:off x="7632700" y="5086350"/>
            <a:ext cx="9588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64"/>
          <p:cNvSpPr txBox="1">
            <a:spLocks noChangeArrowheads="1"/>
          </p:cNvSpPr>
          <p:nvPr/>
        </p:nvSpPr>
        <p:spPr bwMode="auto">
          <a:xfrm>
            <a:off x="8572501" y="5784851"/>
            <a:ext cx="2190751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Агрегат</a:t>
            </a:r>
          </a:p>
        </p:txBody>
      </p:sp>
      <p:cxnSp>
        <p:nvCxnSpPr>
          <p:cNvPr id="21" name="Прямая со стрелкой 20"/>
          <p:cNvCxnSpPr>
            <a:stCxn id="32832" idx="2"/>
            <a:endCxn id="19" idx="0"/>
          </p:cNvCxnSpPr>
          <p:nvPr/>
        </p:nvCxnSpPr>
        <p:spPr>
          <a:xfrm rot="5400000">
            <a:off x="9432661" y="5540111"/>
            <a:ext cx="481012" cy="84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814" grpId="0" animBg="1"/>
      <p:bldP spid="32816" grpId="0" animBg="1"/>
      <p:bldP spid="32817" grpId="0" animBg="1"/>
      <p:bldP spid="32830" grpId="0" animBg="1"/>
      <p:bldP spid="32831" grpId="0" animBg="1"/>
      <p:bldP spid="32832" grpId="0" animBg="1"/>
      <p:bldP spid="32834" grpId="0" animBg="1"/>
      <p:bldP spid="32835" grpId="0" animBg="1"/>
      <p:bldP spid="32836" grpId="0" animBg="1"/>
      <p:bldP spid="3283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4365104"/>
            <a:ext cx="11103024" cy="20490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Промышленность - отрасль хозяйства, производящая из сырья при помощи техники готовую продукцию.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67" descr="003165"/>
          <p:cNvPicPr>
            <a:picLocks noChangeAspect="1" noChangeArrowheads="1"/>
          </p:cNvPicPr>
          <p:nvPr/>
        </p:nvPicPr>
        <p:blipFill>
          <a:blip r:embed="rId2" cstate="print"/>
          <a:srcRect b="53149"/>
          <a:stretch>
            <a:fillRect/>
          </a:stretch>
        </p:blipFill>
        <p:spPr bwMode="auto">
          <a:xfrm>
            <a:off x="191344" y="1268760"/>
            <a:ext cx="5892800" cy="269894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68" descr="003165"/>
          <p:cNvPicPr>
            <a:picLocks noChangeAspect="1" noChangeArrowheads="1"/>
          </p:cNvPicPr>
          <p:nvPr/>
        </p:nvPicPr>
        <p:blipFill>
          <a:blip r:embed="rId2" cstate="print"/>
          <a:srcRect t="51181"/>
          <a:stretch>
            <a:fillRect/>
          </a:stretch>
        </p:blipFill>
        <p:spPr bwMode="auto">
          <a:xfrm>
            <a:off x="6312024" y="1268760"/>
            <a:ext cx="5689600" cy="26243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268760"/>
            <a:ext cx="5384800" cy="46699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Применение производственной техники в промышленности впервые было осуществлено в Англии в XVIII веке.                            Какие факторы явились 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тому причиной?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84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ПРОИЗВОДСТВЕННАЯ ТЕХНИКА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Англия – «МИРОВОЙ БАНКИР» К 1870 г. национальный доход Великобритании превысил 2 млрд. фунтов"/>
          <p:cNvPicPr>
            <a:picLocks noChangeAspect="1" noChangeArrowheads="1"/>
          </p:cNvPicPr>
          <p:nvPr/>
        </p:nvPicPr>
        <p:blipFill>
          <a:blip r:embed="rId2" cstate="print"/>
          <a:srcRect l="16361" t="46199" r="22740" b="6201"/>
          <a:stretch>
            <a:fillRect/>
          </a:stretch>
        </p:blipFill>
        <p:spPr bwMode="auto">
          <a:xfrm>
            <a:off x="6023992" y="1340768"/>
            <a:ext cx="5616624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1038</Words>
  <Application>Microsoft Office PowerPoint</Application>
  <PresentationFormat>Произвольный</PresentationFormat>
  <Paragraphs>174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«Условия развития промышленности              в Англии»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627</cp:revision>
  <dcterms:created xsi:type="dcterms:W3CDTF">2020-04-27T10:05:42Z</dcterms:created>
  <dcterms:modified xsi:type="dcterms:W3CDTF">2020-10-17T04:32:09Z</dcterms:modified>
</cp:coreProperties>
</file>