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497" r:id="rId4"/>
    <p:sldId id="498" r:id="rId5"/>
    <p:sldId id="503" r:id="rId6"/>
    <p:sldId id="499" r:id="rId7"/>
    <p:sldId id="500" r:id="rId8"/>
    <p:sldId id="504" r:id="rId9"/>
    <p:sldId id="501" r:id="rId10"/>
    <p:sldId id="502" r:id="rId11"/>
    <p:sldId id="505" r:id="rId12"/>
    <p:sldId id="506" r:id="rId13"/>
    <p:sldId id="507" r:id="rId14"/>
    <p:sldId id="508" r:id="rId15"/>
    <p:sldId id="513" r:id="rId16"/>
    <p:sldId id="509" r:id="rId17"/>
    <p:sldId id="514" r:id="rId18"/>
    <p:sldId id="510" r:id="rId19"/>
    <p:sldId id="512" r:id="rId20"/>
    <p:sldId id="484" r:id="rId21"/>
    <p:sldId id="486" r:id="rId22"/>
    <p:sldId id="487" r:id="rId23"/>
    <p:sldId id="488" r:id="rId24"/>
    <p:sldId id="489" r:id="rId25"/>
    <p:sldId id="490" r:id="rId26"/>
    <p:sldId id="491" r:id="rId27"/>
    <p:sldId id="492" r:id="rId28"/>
    <p:sldId id="493" r:id="rId29"/>
    <p:sldId id="494" r:id="rId30"/>
    <p:sldId id="451" r:id="rId31"/>
  </p:sldIdLst>
  <p:sldSz cx="12169775" cy="7021513"/>
  <p:notesSz cx="5765800" cy="3244850"/>
  <p:custDataLst>
    <p:tags r:id="rId33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FFDC6D"/>
    <a:srgbClr val="465723"/>
    <a:srgbClr val="633AB4"/>
    <a:srgbClr val="5593AF"/>
    <a:srgbClr val="649DB4"/>
    <a:srgbClr val="73A7B9"/>
    <a:srgbClr val="8CB1BE"/>
    <a:srgbClr val="9BBBC3"/>
    <a:srgbClr val="AAC5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97" autoAdjust="0"/>
    <p:restoredTop sz="99462" autoAdjust="0"/>
  </p:normalViewPr>
  <p:slideViewPr>
    <p:cSldViewPr>
      <p:cViewPr>
        <p:scale>
          <a:sx n="75" d="100"/>
          <a:sy n="75" d="100"/>
        </p:scale>
        <p:origin x="-606" y="78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5041A-23EA-4D1D-B013-C5A71B0270E4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20FDFA2-EAB9-4B6C-976F-536FFC280C7B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0" lang="uk-UA" sz="40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По способу </a:t>
          </a:r>
          <a:r>
            <a:rPr kumimoji="0" lang="uk-UA" sz="40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организации</a:t>
          </a:r>
          <a:endParaRPr lang="ru-RU" sz="4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42ED428-AE24-4FDA-873F-B3B638040921}" type="parTrans" cxnId="{9AC3539D-8033-4260-BF88-9D88B963D78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21641063-A42E-4DAC-A210-560FC5A965F9}" type="sibTrans" cxnId="{9AC3539D-8033-4260-BF88-9D88B963D78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C6F2F1E1-2D7A-4BD8-9078-C8DFA727313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0" lang="uk-UA" sz="36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Слайдовые</a:t>
          </a:r>
          <a:r>
            <a:rPr kumimoji="0" lang="uk-UA" sz="3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uk-UA" sz="36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презентации</a:t>
          </a:r>
          <a:endParaRPr lang="ru-RU" sz="3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5C1A526-FC00-414B-BC2C-B1395BCA9846}" type="parTrans" cxnId="{1A6DF202-C422-40AC-85AD-150EEBBF03CB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13FEDF1C-1014-43D9-98AE-F59E864F6BEB}" type="sibTrans" cxnId="{1A6DF202-C422-40AC-85AD-150EEBBF03CB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23AF61A7-9C79-4575-ADB5-AF3B266B540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0" lang="uk-UA" sz="36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Потоковые</a:t>
          </a:r>
          <a:r>
            <a:rPr kumimoji="0" lang="uk-UA" sz="3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uk-UA" sz="36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презентации</a:t>
          </a:r>
          <a:endParaRPr lang="ru-RU" sz="3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A408189-3F50-4551-AB13-43F811CFB221}" type="parTrans" cxnId="{0ECA1415-D52C-4C51-8F3C-933D91302F60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0C6D556A-B97B-4337-8E38-18FE788B1FBB}" type="sibTrans" cxnId="{0ECA1415-D52C-4C51-8F3C-933D91302F60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5DF5573-125C-4449-ABFC-676E122CA228}" type="pres">
      <dgm:prSet presAssocID="{C2B5041A-23EA-4D1D-B013-C5A71B0270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046F541-0F13-4359-B0AF-26E740B10BC9}" type="pres">
      <dgm:prSet presAssocID="{720FDFA2-EAB9-4B6C-976F-536FFC280C7B}" presName="hierRoot1" presStyleCnt="0">
        <dgm:presLayoutVars>
          <dgm:hierBranch val="init"/>
        </dgm:presLayoutVars>
      </dgm:prSet>
      <dgm:spPr/>
    </dgm:pt>
    <dgm:pt modelId="{CEE4DFC1-3B5A-411F-8863-9A70C59F794C}" type="pres">
      <dgm:prSet presAssocID="{720FDFA2-EAB9-4B6C-976F-536FFC280C7B}" presName="rootComposite1" presStyleCnt="0"/>
      <dgm:spPr/>
    </dgm:pt>
    <dgm:pt modelId="{078741FF-2FCC-4737-BA73-7645292A6B42}" type="pres">
      <dgm:prSet presAssocID="{720FDFA2-EAB9-4B6C-976F-536FFC280C7B}" presName="rootText1" presStyleLbl="node0" presStyleIdx="0" presStyleCnt="1" custScaleX="127578" custScaleY="208415" custLinFactY="-18908" custLinFactNeighborX="-4153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9D4A41D-08C1-4DD0-8E43-E5E7BA9F65AA}" type="pres">
      <dgm:prSet presAssocID="{720FDFA2-EAB9-4B6C-976F-536FFC280C7B}" presName="rootConnector1" presStyleLbl="node1" presStyleIdx="0" presStyleCnt="0"/>
      <dgm:spPr/>
      <dgm:t>
        <a:bodyPr/>
        <a:lstStyle/>
        <a:p>
          <a:endParaRPr lang="uk-UA"/>
        </a:p>
      </dgm:t>
    </dgm:pt>
    <dgm:pt modelId="{4A6792F8-CCD7-412B-AC4E-5D9FB60C8957}" type="pres">
      <dgm:prSet presAssocID="{720FDFA2-EAB9-4B6C-976F-536FFC280C7B}" presName="hierChild2" presStyleCnt="0"/>
      <dgm:spPr/>
    </dgm:pt>
    <dgm:pt modelId="{8722AEC9-D616-4B1B-B4B1-BD385AD902D3}" type="pres">
      <dgm:prSet presAssocID="{75C1A526-FC00-414B-BC2C-B1395BCA9846}" presName="Name64" presStyleLbl="parChTrans1D2" presStyleIdx="0" presStyleCnt="2"/>
      <dgm:spPr/>
      <dgm:t>
        <a:bodyPr/>
        <a:lstStyle/>
        <a:p>
          <a:endParaRPr lang="uk-UA"/>
        </a:p>
      </dgm:t>
    </dgm:pt>
    <dgm:pt modelId="{FA51BD9E-6599-4457-9B74-75D946B1CE76}" type="pres">
      <dgm:prSet presAssocID="{C6F2F1E1-2D7A-4BD8-9078-C8DFA7273133}" presName="hierRoot2" presStyleCnt="0">
        <dgm:presLayoutVars>
          <dgm:hierBranch val="init"/>
        </dgm:presLayoutVars>
      </dgm:prSet>
      <dgm:spPr/>
    </dgm:pt>
    <dgm:pt modelId="{7D922C79-2D67-4427-B592-2CDE39AA197A}" type="pres">
      <dgm:prSet presAssocID="{C6F2F1E1-2D7A-4BD8-9078-C8DFA7273133}" presName="rootComposite" presStyleCnt="0"/>
      <dgm:spPr/>
    </dgm:pt>
    <dgm:pt modelId="{1231DD4E-70F2-41FF-9C62-8E0987A9D08C}" type="pres">
      <dgm:prSet presAssocID="{C6F2F1E1-2D7A-4BD8-9078-C8DFA7273133}" presName="rootText" presStyleLbl="node2" presStyleIdx="0" presStyleCnt="2" custScaleX="194058" custScaleY="119731" custLinFactNeighborX="-332" custLinFactNeighborY="-800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F853ED3-C214-49FF-B91C-2DEF1FE7438B}" type="pres">
      <dgm:prSet presAssocID="{C6F2F1E1-2D7A-4BD8-9078-C8DFA7273133}" presName="rootConnector" presStyleLbl="node2" presStyleIdx="0" presStyleCnt="2"/>
      <dgm:spPr/>
      <dgm:t>
        <a:bodyPr/>
        <a:lstStyle/>
        <a:p>
          <a:endParaRPr lang="uk-UA"/>
        </a:p>
      </dgm:t>
    </dgm:pt>
    <dgm:pt modelId="{C6162998-A996-422C-A1D6-C32962E39D1D}" type="pres">
      <dgm:prSet presAssocID="{C6F2F1E1-2D7A-4BD8-9078-C8DFA7273133}" presName="hierChild4" presStyleCnt="0"/>
      <dgm:spPr/>
    </dgm:pt>
    <dgm:pt modelId="{A6AB5061-8D2C-4488-89F6-91AD761FC3AA}" type="pres">
      <dgm:prSet presAssocID="{C6F2F1E1-2D7A-4BD8-9078-C8DFA7273133}" presName="hierChild5" presStyleCnt="0"/>
      <dgm:spPr/>
    </dgm:pt>
    <dgm:pt modelId="{F93D3F10-05DF-477E-9C7C-97129B8CA52D}" type="pres">
      <dgm:prSet presAssocID="{1A408189-3F50-4551-AB13-43F811CFB221}" presName="Name64" presStyleLbl="parChTrans1D2" presStyleIdx="1" presStyleCnt="2"/>
      <dgm:spPr/>
      <dgm:t>
        <a:bodyPr/>
        <a:lstStyle/>
        <a:p>
          <a:endParaRPr lang="uk-UA"/>
        </a:p>
      </dgm:t>
    </dgm:pt>
    <dgm:pt modelId="{89A9E796-1AD1-4A11-AB06-8A8C72C230C9}" type="pres">
      <dgm:prSet presAssocID="{23AF61A7-9C79-4575-ADB5-AF3B266B5407}" presName="hierRoot2" presStyleCnt="0">
        <dgm:presLayoutVars>
          <dgm:hierBranch val="init"/>
        </dgm:presLayoutVars>
      </dgm:prSet>
      <dgm:spPr/>
    </dgm:pt>
    <dgm:pt modelId="{DB1A64CF-42ED-4707-82AE-CFB0E06ED886}" type="pres">
      <dgm:prSet presAssocID="{23AF61A7-9C79-4575-ADB5-AF3B266B5407}" presName="rootComposite" presStyleCnt="0"/>
      <dgm:spPr/>
    </dgm:pt>
    <dgm:pt modelId="{AED98BEA-61B6-4A4D-B6D8-F77860051537}" type="pres">
      <dgm:prSet presAssocID="{23AF61A7-9C79-4575-ADB5-AF3B266B5407}" presName="rootText" presStyleLbl="node2" presStyleIdx="1" presStyleCnt="2" custScaleX="187631" custScaleY="100650" custLinFactNeighborX="-7368" custLinFactNeighborY="10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5E2BC1E-1122-4049-BA83-98D617F13BDF}" type="pres">
      <dgm:prSet presAssocID="{23AF61A7-9C79-4575-ADB5-AF3B266B5407}" presName="rootConnector" presStyleLbl="node2" presStyleIdx="1" presStyleCnt="2"/>
      <dgm:spPr/>
      <dgm:t>
        <a:bodyPr/>
        <a:lstStyle/>
        <a:p>
          <a:endParaRPr lang="uk-UA"/>
        </a:p>
      </dgm:t>
    </dgm:pt>
    <dgm:pt modelId="{68B1B2FB-0119-486C-BBBB-B1E8C1FF3E9A}" type="pres">
      <dgm:prSet presAssocID="{23AF61A7-9C79-4575-ADB5-AF3B266B5407}" presName="hierChild4" presStyleCnt="0"/>
      <dgm:spPr/>
    </dgm:pt>
    <dgm:pt modelId="{C40B4A1A-0641-44EE-81D2-F185D92076B7}" type="pres">
      <dgm:prSet presAssocID="{23AF61A7-9C79-4575-ADB5-AF3B266B5407}" presName="hierChild5" presStyleCnt="0"/>
      <dgm:spPr/>
    </dgm:pt>
    <dgm:pt modelId="{CBB4D7B0-937A-45B2-AC0C-5DE4436DFA19}" type="pres">
      <dgm:prSet presAssocID="{720FDFA2-EAB9-4B6C-976F-536FFC280C7B}" presName="hierChild3" presStyleCnt="0"/>
      <dgm:spPr/>
    </dgm:pt>
  </dgm:ptLst>
  <dgm:cxnLst>
    <dgm:cxn modelId="{0B95D042-7CB9-410E-893E-C99B0D85A1F2}" type="presOf" srcId="{75C1A526-FC00-414B-BC2C-B1395BCA9846}" destId="{8722AEC9-D616-4B1B-B4B1-BD385AD902D3}" srcOrd="0" destOrd="0" presId="urn:microsoft.com/office/officeart/2009/3/layout/HorizontalOrganizationChart"/>
    <dgm:cxn modelId="{1A6DF202-C422-40AC-85AD-150EEBBF03CB}" srcId="{720FDFA2-EAB9-4B6C-976F-536FFC280C7B}" destId="{C6F2F1E1-2D7A-4BD8-9078-C8DFA7273133}" srcOrd="0" destOrd="0" parTransId="{75C1A526-FC00-414B-BC2C-B1395BCA9846}" sibTransId="{13FEDF1C-1014-43D9-98AE-F59E864F6BEB}"/>
    <dgm:cxn modelId="{16C21A32-519F-46E4-8E3C-2290276470DF}" type="presOf" srcId="{C2B5041A-23EA-4D1D-B013-C5A71B0270E4}" destId="{85DF5573-125C-4449-ABFC-676E122CA228}" srcOrd="0" destOrd="0" presId="urn:microsoft.com/office/officeart/2009/3/layout/HorizontalOrganizationChart"/>
    <dgm:cxn modelId="{5B29E29D-EDD2-42BB-B263-204F42751378}" type="presOf" srcId="{23AF61A7-9C79-4575-ADB5-AF3B266B5407}" destId="{AED98BEA-61B6-4A4D-B6D8-F77860051537}" srcOrd="0" destOrd="0" presId="urn:microsoft.com/office/officeart/2009/3/layout/HorizontalOrganizationChart"/>
    <dgm:cxn modelId="{0ECA1415-D52C-4C51-8F3C-933D91302F60}" srcId="{720FDFA2-EAB9-4B6C-976F-536FFC280C7B}" destId="{23AF61A7-9C79-4575-ADB5-AF3B266B5407}" srcOrd="1" destOrd="0" parTransId="{1A408189-3F50-4551-AB13-43F811CFB221}" sibTransId="{0C6D556A-B97B-4337-8E38-18FE788B1FBB}"/>
    <dgm:cxn modelId="{85B75DEA-0447-46D8-AA93-682722E279F9}" type="presOf" srcId="{23AF61A7-9C79-4575-ADB5-AF3B266B5407}" destId="{D5E2BC1E-1122-4049-BA83-98D617F13BDF}" srcOrd="1" destOrd="0" presId="urn:microsoft.com/office/officeart/2009/3/layout/HorizontalOrganizationChart"/>
    <dgm:cxn modelId="{83A34627-F93C-45E3-852D-2761A44538AB}" type="presOf" srcId="{C6F2F1E1-2D7A-4BD8-9078-C8DFA7273133}" destId="{1231DD4E-70F2-41FF-9C62-8E0987A9D08C}" srcOrd="0" destOrd="0" presId="urn:microsoft.com/office/officeart/2009/3/layout/HorizontalOrganizationChart"/>
    <dgm:cxn modelId="{1A5C6C76-B7DA-4984-8AFE-9EB73251A5F3}" type="presOf" srcId="{720FDFA2-EAB9-4B6C-976F-536FFC280C7B}" destId="{39D4A41D-08C1-4DD0-8E43-E5E7BA9F65AA}" srcOrd="1" destOrd="0" presId="urn:microsoft.com/office/officeart/2009/3/layout/HorizontalOrganizationChart"/>
    <dgm:cxn modelId="{9AC3539D-8033-4260-BF88-9D88B963D782}" srcId="{C2B5041A-23EA-4D1D-B013-C5A71B0270E4}" destId="{720FDFA2-EAB9-4B6C-976F-536FFC280C7B}" srcOrd="0" destOrd="0" parTransId="{042ED428-AE24-4FDA-873F-B3B638040921}" sibTransId="{21641063-A42E-4DAC-A210-560FC5A965F9}"/>
    <dgm:cxn modelId="{B62F47C9-D7A2-4FAB-9AAF-CDAE09221F11}" type="presOf" srcId="{720FDFA2-EAB9-4B6C-976F-536FFC280C7B}" destId="{078741FF-2FCC-4737-BA73-7645292A6B42}" srcOrd="0" destOrd="0" presId="urn:microsoft.com/office/officeart/2009/3/layout/HorizontalOrganizationChart"/>
    <dgm:cxn modelId="{D58ACAF2-D9A6-4BE7-A28A-3DD2DCCC1F1D}" type="presOf" srcId="{1A408189-3F50-4551-AB13-43F811CFB221}" destId="{F93D3F10-05DF-477E-9C7C-97129B8CA52D}" srcOrd="0" destOrd="0" presId="urn:microsoft.com/office/officeart/2009/3/layout/HorizontalOrganizationChart"/>
    <dgm:cxn modelId="{4F50FB72-10E3-419B-BC00-593C15429535}" type="presOf" srcId="{C6F2F1E1-2D7A-4BD8-9078-C8DFA7273133}" destId="{EF853ED3-C214-49FF-B91C-2DEF1FE7438B}" srcOrd="1" destOrd="0" presId="urn:microsoft.com/office/officeart/2009/3/layout/HorizontalOrganizationChart"/>
    <dgm:cxn modelId="{04B812F3-BF72-444C-AD0E-99840DE34569}" type="presParOf" srcId="{85DF5573-125C-4449-ABFC-676E122CA228}" destId="{2046F541-0F13-4359-B0AF-26E740B10BC9}" srcOrd="0" destOrd="0" presId="urn:microsoft.com/office/officeart/2009/3/layout/HorizontalOrganizationChart"/>
    <dgm:cxn modelId="{585289C6-5A0E-4CC5-93C7-3B816CFF41B3}" type="presParOf" srcId="{2046F541-0F13-4359-B0AF-26E740B10BC9}" destId="{CEE4DFC1-3B5A-411F-8863-9A70C59F794C}" srcOrd="0" destOrd="0" presId="urn:microsoft.com/office/officeart/2009/3/layout/HorizontalOrganizationChart"/>
    <dgm:cxn modelId="{9E8B2685-1DDC-4830-905E-0359F0061F69}" type="presParOf" srcId="{CEE4DFC1-3B5A-411F-8863-9A70C59F794C}" destId="{078741FF-2FCC-4737-BA73-7645292A6B42}" srcOrd="0" destOrd="0" presId="urn:microsoft.com/office/officeart/2009/3/layout/HorizontalOrganizationChart"/>
    <dgm:cxn modelId="{A12ED395-3517-4614-8522-082619BE49D3}" type="presParOf" srcId="{CEE4DFC1-3B5A-411F-8863-9A70C59F794C}" destId="{39D4A41D-08C1-4DD0-8E43-E5E7BA9F65AA}" srcOrd="1" destOrd="0" presId="urn:microsoft.com/office/officeart/2009/3/layout/HorizontalOrganizationChart"/>
    <dgm:cxn modelId="{DAC31E63-CF7F-4C39-B5E3-ABADF94D618E}" type="presParOf" srcId="{2046F541-0F13-4359-B0AF-26E740B10BC9}" destId="{4A6792F8-CCD7-412B-AC4E-5D9FB60C8957}" srcOrd="1" destOrd="0" presId="urn:microsoft.com/office/officeart/2009/3/layout/HorizontalOrganizationChart"/>
    <dgm:cxn modelId="{C0C3C5E0-990A-4CD7-9771-F1A7EEECBA5B}" type="presParOf" srcId="{4A6792F8-CCD7-412B-AC4E-5D9FB60C8957}" destId="{8722AEC9-D616-4B1B-B4B1-BD385AD902D3}" srcOrd="0" destOrd="0" presId="urn:microsoft.com/office/officeart/2009/3/layout/HorizontalOrganizationChart"/>
    <dgm:cxn modelId="{B648E335-2CCB-4E19-A225-C7AD23558AB1}" type="presParOf" srcId="{4A6792F8-CCD7-412B-AC4E-5D9FB60C8957}" destId="{FA51BD9E-6599-4457-9B74-75D946B1CE76}" srcOrd="1" destOrd="0" presId="urn:microsoft.com/office/officeart/2009/3/layout/HorizontalOrganizationChart"/>
    <dgm:cxn modelId="{05F0A063-7CB0-4569-AA00-221EABE9F6B8}" type="presParOf" srcId="{FA51BD9E-6599-4457-9B74-75D946B1CE76}" destId="{7D922C79-2D67-4427-B592-2CDE39AA197A}" srcOrd="0" destOrd="0" presId="urn:microsoft.com/office/officeart/2009/3/layout/HorizontalOrganizationChart"/>
    <dgm:cxn modelId="{53BAA890-DBBE-47F5-8400-9595C3B9278D}" type="presParOf" srcId="{7D922C79-2D67-4427-B592-2CDE39AA197A}" destId="{1231DD4E-70F2-41FF-9C62-8E0987A9D08C}" srcOrd="0" destOrd="0" presId="urn:microsoft.com/office/officeart/2009/3/layout/HorizontalOrganizationChart"/>
    <dgm:cxn modelId="{E5EE6C39-ECC9-4E74-BE9B-E47DACE17969}" type="presParOf" srcId="{7D922C79-2D67-4427-B592-2CDE39AA197A}" destId="{EF853ED3-C214-49FF-B91C-2DEF1FE7438B}" srcOrd="1" destOrd="0" presId="urn:microsoft.com/office/officeart/2009/3/layout/HorizontalOrganizationChart"/>
    <dgm:cxn modelId="{B91F2A7D-2B6C-4526-8947-21F1CF46D01E}" type="presParOf" srcId="{FA51BD9E-6599-4457-9B74-75D946B1CE76}" destId="{C6162998-A996-422C-A1D6-C32962E39D1D}" srcOrd="1" destOrd="0" presId="urn:microsoft.com/office/officeart/2009/3/layout/HorizontalOrganizationChart"/>
    <dgm:cxn modelId="{B78E7A2A-E6BE-47CC-A100-C8036E425BC3}" type="presParOf" srcId="{FA51BD9E-6599-4457-9B74-75D946B1CE76}" destId="{A6AB5061-8D2C-4488-89F6-91AD761FC3AA}" srcOrd="2" destOrd="0" presId="urn:microsoft.com/office/officeart/2009/3/layout/HorizontalOrganizationChart"/>
    <dgm:cxn modelId="{03DA191C-D4EC-47D8-BABF-D3737848C183}" type="presParOf" srcId="{4A6792F8-CCD7-412B-AC4E-5D9FB60C8957}" destId="{F93D3F10-05DF-477E-9C7C-97129B8CA52D}" srcOrd="2" destOrd="0" presId="urn:microsoft.com/office/officeart/2009/3/layout/HorizontalOrganizationChart"/>
    <dgm:cxn modelId="{C762549B-F482-4FFF-AEA9-1C75D02FDFA1}" type="presParOf" srcId="{4A6792F8-CCD7-412B-AC4E-5D9FB60C8957}" destId="{89A9E796-1AD1-4A11-AB06-8A8C72C230C9}" srcOrd="3" destOrd="0" presId="urn:microsoft.com/office/officeart/2009/3/layout/HorizontalOrganizationChart"/>
    <dgm:cxn modelId="{754DE833-470A-4355-9530-0BE738930E94}" type="presParOf" srcId="{89A9E796-1AD1-4A11-AB06-8A8C72C230C9}" destId="{DB1A64CF-42ED-4707-82AE-CFB0E06ED886}" srcOrd="0" destOrd="0" presId="urn:microsoft.com/office/officeart/2009/3/layout/HorizontalOrganizationChart"/>
    <dgm:cxn modelId="{998286FD-464F-4D30-9D49-E158B353FBAA}" type="presParOf" srcId="{DB1A64CF-42ED-4707-82AE-CFB0E06ED886}" destId="{AED98BEA-61B6-4A4D-B6D8-F77860051537}" srcOrd="0" destOrd="0" presId="urn:microsoft.com/office/officeart/2009/3/layout/HorizontalOrganizationChart"/>
    <dgm:cxn modelId="{44F3FACE-D0F4-4225-88D1-578B2D5D85F7}" type="presParOf" srcId="{DB1A64CF-42ED-4707-82AE-CFB0E06ED886}" destId="{D5E2BC1E-1122-4049-BA83-98D617F13BDF}" srcOrd="1" destOrd="0" presId="urn:microsoft.com/office/officeart/2009/3/layout/HorizontalOrganizationChart"/>
    <dgm:cxn modelId="{88B0D676-97B8-4EE8-8C8A-94A11BD545AD}" type="presParOf" srcId="{89A9E796-1AD1-4A11-AB06-8A8C72C230C9}" destId="{68B1B2FB-0119-486C-BBBB-B1E8C1FF3E9A}" srcOrd="1" destOrd="0" presId="urn:microsoft.com/office/officeart/2009/3/layout/HorizontalOrganizationChart"/>
    <dgm:cxn modelId="{DB7F5C1E-D8B5-4489-8BA2-A795C92F2AD5}" type="presParOf" srcId="{89A9E796-1AD1-4A11-AB06-8A8C72C230C9}" destId="{C40B4A1A-0641-44EE-81D2-F185D92076B7}" srcOrd="2" destOrd="0" presId="urn:microsoft.com/office/officeart/2009/3/layout/HorizontalOrganizationChart"/>
    <dgm:cxn modelId="{E0FFB7DF-A42A-41FA-BC75-48AA42160BDE}" type="presParOf" srcId="{2046F541-0F13-4359-B0AF-26E740B10BC9}" destId="{CBB4D7B0-937A-45B2-AC0C-5DE4436DFA19}" srcOrd="2" destOrd="0" presId="urn:microsoft.com/office/officeart/2009/3/layout/HorizontalOrganizationChar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B5041A-23EA-4D1D-B013-C5A71B0270E4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37E7399-4FBD-487E-9A22-140B560E9307}">
      <dgm:prSet phldrT="[Текст]"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 vert="vert270"/>
        <a:lstStyle/>
        <a:p>
          <a:pPr rtl="0"/>
          <a:r>
            <a:rPr kumimoji="0" lang="uk-UA" sz="32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По способу </a:t>
          </a:r>
          <a:r>
            <a:rPr kumimoji="0" lang="uk-UA" sz="3200" b="1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деятельности</a:t>
          </a:r>
          <a:endParaRPr lang="ru-RU" sz="3200" b="1" dirty="0">
            <a:latin typeface="Arial" pitchFamily="34" charset="0"/>
            <a:cs typeface="Arial" pitchFamily="34" charset="0"/>
          </a:endParaRPr>
        </a:p>
      </dgm:t>
    </dgm:pt>
    <dgm:pt modelId="{906A935A-D89F-45DB-B5EE-AC5E4B7C2113}" type="parTrans" cxnId="{6E4139AC-5DBD-4EE0-814A-CFAB2EA2A570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3E151AC8-370E-47E8-B11F-E6E2DAFBBF20}" type="sibTrans" cxnId="{6E4139AC-5DBD-4EE0-814A-CFAB2EA2A570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6B9A74F2-391F-4673-8F67-C1542BF84F98}">
      <dgm:prSet phldrT="[Текст]"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182563" indent="0" algn="l"/>
          <a:r>
            <a:rPr kumimoji="0" lang="uk-UA" sz="32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Учебные</a:t>
          </a:r>
          <a:r>
            <a:rPr kumimoji="0" lang="uk-UA" sz="3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uk-UA" sz="32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презентации</a:t>
          </a:r>
          <a:r>
            <a:rPr kumimoji="0" lang="uk-UA" sz="3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; </a:t>
          </a:r>
          <a:r>
            <a:rPr kumimoji="0" lang="uk-UA" sz="32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презентации-семинары</a:t>
          </a:r>
          <a:r>
            <a:rPr kumimoji="0" lang="uk-UA" sz="3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; </a:t>
          </a:r>
          <a:r>
            <a:rPr kumimoji="0" lang="uk-UA" sz="32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презентации</a:t>
          </a:r>
          <a:r>
            <a:rPr kumimoji="0" lang="uk-UA" sz="3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для </a:t>
          </a:r>
          <a:r>
            <a:rPr kumimoji="0" lang="uk-UA" sz="32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самообразования</a:t>
          </a:r>
          <a:r>
            <a:rPr kumimoji="0" lang="uk-UA" sz="3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; </a:t>
          </a:r>
          <a:r>
            <a:rPr kumimoji="0" lang="uk-UA" sz="32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презентации-советчики</a:t>
          </a:r>
          <a:endParaRPr lang="ru-RU" sz="3200" b="0" dirty="0">
            <a:latin typeface="Arial" pitchFamily="34" charset="0"/>
            <a:cs typeface="Arial" pitchFamily="34" charset="0"/>
          </a:endParaRPr>
        </a:p>
      </dgm:t>
    </dgm:pt>
    <dgm:pt modelId="{A82F59C1-0B50-485D-ACF8-1CC6CC8875E6}" type="parTrans" cxnId="{9FE5253C-DBA8-4F84-A97E-D6377E179743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2AFEFECE-57E5-448F-A6BE-EFEF2ABA97C1}" type="sibTrans" cxnId="{9FE5253C-DBA8-4F84-A97E-D6377E179743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F687EE5-9673-4A93-8B7F-9503D1890AA0}">
      <dgm:prSet phldrT="[Текст]"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182563" indent="0" algn="l">
            <a:tabLst>
              <a:tab pos="5472113" algn="l"/>
            </a:tabLst>
          </a:pPr>
          <a:r>
            <a:rPr kumimoji="0" lang="uk-UA" sz="30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Корпоративные</a:t>
          </a:r>
          <a:r>
            <a:rPr kumimoji="0" lang="uk-UA" sz="3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uk-UA" sz="30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презентации</a:t>
          </a:r>
          <a:r>
            <a:rPr kumimoji="0" lang="uk-UA" sz="3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; </a:t>
          </a:r>
          <a:r>
            <a:rPr kumimoji="0" lang="uk-UA" sz="30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презентации</a:t>
          </a:r>
          <a:r>
            <a:rPr kumimoji="0" lang="uk-UA" sz="3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для </a:t>
          </a:r>
          <a:r>
            <a:rPr kumimoji="0" lang="uk-UA" sz="30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акционеров</a:t>
          </a:r>
          <a:r>
            <a:rPr kumimoji="0" lang="uk-UA" sz="3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; </a:t>
          </a:r>
          <a:r>
            <a:rPr kumimoji="0" lang="uk-UA" sz="30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ежегодные</a:t>
          </a:r>
          <a:r>
            <a:rPr kumimoji="0" lang="uk-UA" sz="3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uk-UA" sz="30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отчеты</a:t>
          </a:r>
          <a:r>
            <a:rPr kumimoji="0" lang="uk-UA" sz="3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; </a:t>
          </a:r>
          <a:r>
            <a:rPr kumimoji="0" lang="uk-UA" sz="30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электронные</a:t>
          </a:r>
          <a:r>
            <a:rPr kumimoji="0" lang="uk-UA" sz="3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uk-UA" sz="30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журналы</a:t>
          </a:r>
          <a:r>
            <a:rPr kumimoji="0" lang="uk-UA" sz="3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; </a:t>
          </a:r>
          <a:r>
            <a:rPr kumimoji="0" lang="ru-RU" sz="3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презентации для служб, работающих с </a:t>
          </a:r>
          <a:r>
            <a:rPr kumimoji="0" lang="uk-UA" sz="3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персоналом; </a:t>
          </a:r>
          <a:r>
            <a:rPr kumimoji="0" lang="uk-UA" sz="30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презентации</a:t>
          </a:r>
          <a:r>
            <a:rPr kumimoji="0" lang="uk-UA" sz="3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по </a:t>
          </a:r>
          <a:r>
            <a:rPr kumimoji="0" lang="uk-UA" sz="30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вопросам</a:t>
          </a:r>
          <a:r>
            <a:rPr kumimoji="0" lang="uk-UA" sz="3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uk-UA" sz="30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инвестиций</a:t>
          </a:r>
          <a:r>
            <a:rPr kumimoji="0" lang="uk-UA" sz="3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и </a:t>
          </a:r>
          <a:r>
            <a:rPr kumimoji="0" lang="uk-UA" sz="30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финансирования</a:t>
          </a:r>
          <a:r>
            <a:rPr kumimoji="0" lang="uk-UA" sz="30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</a:t>
          </a:r>
          <a:endParaRPr lang="ru-RU" sz="3000" b="0" dirty="0">
            <a:latin typeface="Arial" pitchFamily="34" charset="0"/>
            <a:cs typeface="Arial" pitchFamily="34" charset="0"/>
          </a:endParaRPr>
        </a:p>
      </dgm:t>
    </dgm:pt>
    <dgm:pt modelId="{A0018E6E-9067-4AA1-8A0D-236CB0DAC765}" type="parTrans" cxnId="{E4121C6A-C9A3-40DB-8DC6-1D018C543E44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D5C6B468-9438-4061-83D6-388AC804186B}" type="sibTrans" cxnId="{E4121C6A-C9A3-40DB-8DC6-1D018C543E44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F0778E28-067A-4E34-A20B-33B7DF86293B}">
      <dgm:prSet phldrT="[Текст]"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182563" indent="0" algn="l" rtl="0"/>
          <a:r>
            <a:rPr kumimoji="0" lang="uk-UA" sz="32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Маркетинговые</a:t>
          </a:r>
          <a:r>
            <a:rPr kumimoji="0" lang="uk-UA" sz="3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uk-UA" sz="32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презентации</a:t>
          </a:r>
          <a:endParaRPr lang="ru-RU" sz="3200" b="0" dirty="0">
            <a:latin typeface="Arial" pitchFamily="34" charset="0"/>
            <a:cs typeface="Arial" pitchFamily="34" charset="0"/>
          </a:endParaRPr>
        </a:p>
      </dgm:t>
    </dgm:pt>
    <dgm:pt modelId="{9307AE94-25C2-4647-8970-F5E2430D1DBE}" type="parTrans" cxnId="{1C3DD0CE-0C17-4C3A-B379-219954D1948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512AA5B2-89CD-4F79-9113-98DE922E5B5D}" type="sibTrans" cxnId="{1C3DD0CE-0C17-4C3A-B379-219954D1948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D08ED9C5-B0EC-4148-B7B7-022C9EBB3ED7}">
      <dgm:prSet phldrT="[Текст]"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182563" indent="0" algn="l" rtl="0">
            <a:tabLst>
              <a:tab pos="182563" algn="l"/>
            </a:tabLst>
          </a:pPr>
          <a:r>
            <a:rPr kumimoji="0" lang="uk-UA" sz="32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Торговые</a:t>
          </a:r>
          <a:r>
            <a:rPr kumimoji="0" lang="uk-UA" sz="3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uk-UA" sz="3200" b="0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презентации</a:t>
          </a:r>
          <a:endParaRPr lang="ru-RU" sz="3200" b="0" dirty="0">
            <a:latin typeface="Arial" pitchFamily="34" charset="0"/>
            <a:cs typeface="Arial" pitchFamily="34" charset="0"/>
          </a:endParaRPr>
        </a:p>
      </dgm:t>
    </dgm:pt>
    <dgm:pt modelId="{7B859113-133C-469B-8262-7668B8550CA0}" type="parTrans" cxnId="{66605253-E208-49D1-B269-FA21B2F917E7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D3E057C3-CB70-41B4-9DAD-83CA8970271F}" type="sibTrans" cxnId="{66605253-E208-49D1-B269-FA21B2F917E7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5DF5573-125C-4449-ABFC-676E122CA228}" type="pres">
      <dgm:prSet presAssocID="{C2B5041A-23EA-4D1D-B013-C5A71B0270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7BB8DBA-B6D8-469D-BF23-2F80C1F9AE27}" type="pres">
      <dgm:prSet presAssocID="{137E7399-4FBD-487E-9A22-140B560E9307}" presName="hierRoot1" presStyleCnt="0">
        <dgm:presLayoutVars>
          <dgm:hierBranch val="init"/>
        </dgm:presLayoutVars>
      </dgm:prSet>
      <dgm:spPr/>
    </dgm:pt>
    <dgm:pt modelId="{3AFDA65D-E88A-4284-9940-A222CE2C55C0}" type="pres">
      <dgm:prSet presAssocID="{137E7399-4FBD-487E-9A22-140B560E9307}" presName="rootComposite1" presStyleCnt="0"/>
      <dgm:spPr/>
    </dgm:pt>
    <dgm:pt modelId="{5F3D182F-900E-4DEA-A9CA-5B39C9AC370C}" type="pres">
      <dgm:prSet presAssocID="{137E7399-4FBD-487E-9A22-140B560E9307}" presName="rootText1" presStyleLbl="node0" presStyleIdx="0" presStyleCnt="1" custScaleX="40161" custScaleY="462561" custLinFactNeighborX="1916" custLinFactNeighborY="-14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E442D1-3D5E-484E-8C06-C699D8DBA6F8}" type="pres">
      <dgm:prSet presAssocID="{137E7399-4FBD-487E-9A22-140B560E930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FC8A4A7-659E-470B-85FB-E231F70DB878}" type="pres">
      <dgm:prSet presAssocID="{137E7399-4FBD-487E-9A22-140B560E9307}" presName="hierChild2" presStyleCnt="0"/>
      <dgm:spPr/>
    </dgm:pt>
    <dgm:pt modelId="{ACB08203-EE33-48AE-B34B-8E816AE3CE60}" type="pres">
      <dgm:prSet presAssocID="{7B859113-133C-469B-8262-7668B8550CA0}" presName="Name64" presStyleLbl="parChTrans1D2" presStyleIdx="0" presStyleCnt="4"/>
      <dgm:spPr/>
      <dgm:t>
        <a:bodyPr/>
        <a:lstStyle/>
        <a:p>
          <a:endParaRPr lang="uk-UA"/>
        </a:p>
      </dgm:t>
    </dgm:pt>
    <dgm:pt modelId="{EEE3C02A-D183-468D-85BE-92E7EA650DA4}" type="pres">
      <dgm:prSet presAssocID="{D08ED9C5-B0EC-4148-B7B7-022C9EBB3ED7}" presName="hierRoot2" presStyleCnt="0">
        <dgm:presLayoutVars>
          <dgm:hierBranch val="hang"/>
        </dgm:presLayoutVars>
      </dgm:prSet>
      <dgm:spPr/>
    </dgm:pt>
    <dgm:pt modelId="{C82F4640-CBFF-4016-9333-62FD927DD647}" type="pres">
      <dgm:prSet presAssocID="{D08ED9C5-B0EC-4148-B7B7-022C9EBB3ED7}" presName="rootComposite" presStyleCnt="0"/>
      <dgm:spPr/>
    </dgm:pt>
    <dgm:pt modelId="{23A8DB8C-EB4C-43D9-9287-C819463B20E4}" type="pres">
      <dgm:prSet presAssocID="{D08ED9C5-B0EC-4148-B7B7-022C9EBB3ED7}" presName="rootText" presStyleLbl="node2" presStyleIdx="0" presStyleCnt="4" custScaleX="301528" custScaleY="60674" custLinFactNeighborX="2748" custLinFactNeighborY="-20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16AC220-DC52-44C4-B22A-92912E6CCEA1}" type="pres">
      <dgm:prSet presAssocID="{D08ED9C5-B0EC-4148-B7B7-022C9EBB3ED7}" presName="rootConnector" presStyleLbl="node2" presStyleIdx="0" presStyleCnt="4"/>
      <dgm:spPr/>
      <dgm:t>
        <a:bodyPr/>
        <a:lstStyle/>
        <a:p>
          <a:endParaRPr lang="uk-UA"/>
        </a:p>
      </dgm:t>
    </dgm:pt>
    <dgm:pt modelId="{F398E314-0D3E-409B-8091-FA47980E6D67}" type="pres">
      <dgm:prSet presAssocID="{D08ED9C5-B0EC-4148-B7B7-022C9EBB3ED7}" presName="hierChild4" presStyleCnt="0"/>
      <dgm:spPr/>
    </dgm:pt>
    <dgm:pt modelId="{72247260-FFD0-4A07-B760-50F4819D0B01}" type="pres">
      <dgm:prSet presAssocID="{D08ED9C5-B0EC-4148-B7B7-022C9EBB3ED7}" presName="hierChild5" presStyleCnt="0"/>
      <dgm:spPr/>
    </dgm:pt>
    <dgm:pt modelId="{D3D77AA5-FFBC-4CCB-94C7-C49D6953BE89}" type="pres">
      <dgm:prSet presAssocID="{9307AE94-25C2-4647-8970-F5E2430D1DBE}" presName="Name64" presStyleLbl="parChTrans1D2" presStyleIdx="1" presStyleCnt="4"/>
      <dgm:spPr/>
      <dgm:t>
        <a:bodyPr/>
        <a:lstStyle/>
        <a:p>
          <a:endParaRPr lang="uk-UA"/>
        </a:p>
      </dgm:t>
    </dgm:pt>
    <dgm:pt modelId="{9153C20A-BA81-4F2C-936A-733457D5441C}" type="pres">
      <dgm:prSet presAssocID="{F0778E28-067A-4E34-A20B-33B7DF86293B}" presName="hierRoot2" presStyleCnt="0">
        <dgm:presLayoutVars>
          <dgm:hierBranch val="init"/>
        </dgm:presLayoutVars>
      </dgm:prSet>
      <dgm:spPr/>
    </dgm:pt>
    <dgm:pt modelId="{11B19117-C22B-4897-9992-4875E978CAFB}" type="pres">
      <dgm:prSet presAssocID="{F0778E28-067A-4E34-A20B-33B7DF86293B}" presName="rootComposite" presStyleCnt="0"/>
      <dgm:spPr/>
    </dgm:pt>
    <dgm:pt modelId="{B4CC9E6B-4AA3-4585-B947-0C366D2D0E24}" type="pres">
      <dgm:prSet presAssocID="{F0778E28-067A-4E34-A20B-33B7DF86293B}" presName="rootText" presStyleLbl="node2" presStyleIdx="1" presStyleCnt="4" custScaleX="301528" custScaleY="58393" custLinFactNeighborX="1497" custLinFactNeighborY="-2510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7F5530B-903F-4CDC-98BF-EA7B63BB426B}" type="pres">
      <dgm:prSet presAssocID="{F0778E28-067A-4E34-A20B-33B7DF86293B}" presName="rootConnector" presStyleLbl="node2" presStyleIdx="1" presStyleCnt="4"/>
      <dgm:spPr/>
      <dgm:t>
        <a:bodyPr/>
        <a:lstStyle/>
        <a:p>
          <a:endParaRPr lang="uk-UA"/>
        </a:p>
      </dgm:t>
    </dgm:pt>
    <dgm:pt modelId="{1B0D5CB7-E48B-4172-94EA-7BE3B27A53B1}" type="pres">
      <dgm:prSet presAssocID="{F0778E28-067A-4E34-A20B-33B7DF86293B}" presName="hierChild4" presStyleCnt="0"/>
      <dgm:spPr/>
    </dgm:pt>
    <dgm:pt modelId="{D813879A-E7A9-4D65-8DD1-318A41D787DA}" type="pres">
      <dgm:prSet presAssocID="{F0778E28-067A-4E34-A20B-33B7DF86293B}" presName="hierChild5" presStyleCnt="0"/>
      <dgm:spPr/>
    </dgm:pt>
    <dgm:pt modelId="{14EFA7F5-8F2C-4937-9A58-8B5FFA9BCAED}" type="pres">
      <dgm:prSet presAssocID="{A82F59C1-0B50-485D-ACF8-1CC6CC8875E6}" presName="Name64" presStyleLbl="parChTrans1D2" presStyleIdx="2" presStyleCnt="4"/>
      <dgm:spPr/>
      <dgm:t>
        <a:bodyPr/>
        <a:lstStyle/>
        <a:p>
          <a:endParaRPr lang="uk-UA"/>
        </a:p>
      </dgm:t>
    </dgm:pt>
    <dgm:pt modelId="{E8B74076-9078-49D4-B1AE-8003109FA0FB}" type="pres">
      <dgm:prSet presAssocID="{6B9A74F2-391F-4673-8F67-C1542BF84F98}" presName="hierRoot2" presStyleCnt="0">
        <dgm:presLayoutVars>
          <dgm:hierBranch val="init"/>
        </dgm:presLayoutVars>
      </dgm:prSet>
      <dgm:spPr/>
    </dgm:pt>
    <dgm:pt modelId="{3D95D2E8-4555-45DD-951F-03508DA8CEDA}" type="pres">
      <dgm:prSet presAssocID="{6B9A74F2-391F-4673-8F67-C1542BF84F98}" presName="rootComposite" presStyleCnt="0"/>
      <dgm:spPr/>
    </dgm:pt>
    <dgm:pt modelId="{71FA81B5-22C5-420A-9FA3-C19C00A63F6F}" type="pres">
      <dgm:prSet presAssocID="{6B9A74F2-391F-4673-8F67-C1542BF84F98}" presName="rootText" presStyleLbl="node2" presStyleIdx="2" presStyleCnt="4" custScaleX="301528" custScaleY="150883" custLinFactNeighborX="1822" custLinFactNeighborY="-300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C50C3D-611B-4894-987F-E377FE08DFCF}" type="pres">
      <dgm:prSet presAssocID="{6B9A74F2-391F-4673-8F67-C1542BF84F98}" presName="rootConnector" presStyleLbl="node2" presStyleIdx="2" presStyleCnt="4"/>
      <dgm:spPr/>
      <dgm:t>
        <a:bodyPr/>
        <a:lstStyle/>
        <a:p>
          <a:endParaRPr lang="uk-UA"/>
        </a:p>
      </dgm:t>
    </dgm:pt>
    <dgm:pt modelId="{E075B811-AADE-420B-8011-C16FFBC048C4}" type="pres">
      <dgm:prSet presAssocID="{6B9A74F2-391F-4673-8F67-C1542BF84F98}" presName="hierChild4" presStyleCnt="0"/>
      <dgm:spPr/>
    </dgm:pt>
    <dgm:pt modelId="{FD793A64-19BE-473B-ACB0-13EBE15EA3FC}" type="pres">
      <dgm:prSet presAssocID="{6B9A74F2-391F-4673-8F67-C1542BF84F98}" presName="hierChild5" presStyleCnt="0"/>
      <dgm:spPr/>
    </dgm:pt>
    <dgm:pt modelId="{89AD1A77-2CE6-4CE4-BF48-FEEAA3418244}" type="pres">
      <dgm:prSet presAssocID="{A0018E6E-9067-4AA1-8A0D-236CB0DAC765}" presName="Name64" presStyleLbl="parChTrans1D2" presStyleIdx="3" presStyleCnt="4"/>
      <dgm:spPr/>
      <dgm:t>
        <a:bodyPr/>
        <a:lstStyle/>
        <a:p>
          <a:endParaRPr lang="uk-UA"/>
        </a:p>
      </dgm:t>
    </dgm:pt>
    <dgm:pt modelId="{3263BCAC-D315-4686-AF9A-B9CB97B6E919}" type="pres">
      <dgm:prSet presAssocID="{8F687EE5-9673-4A93-8B7F-9503D1890AA0}" presName="hierRoot2" presStyleCnt="0">
        <dgm:presLayoutVars>
          <dgm:hierBranch val="init"/>
        </dgm:presLayoutVars>
      </dgm:prSet>
      <dgm:spPr/>
    </dgm:pt>
    <dgm:pt modelId="{D1C017CC-6BA3-4433-BC55-AC9BF6FFFD86}" type="pres">
      <dgm:prSet presAssocID="{8F687EE5-9673-4A93-8B7F-9503D1890AA0}" presName="rootComposite" presStyleCnt="0"/>
      <dgm:spPr/>
    </dgm:pt>
    <dgm:pt modelId="{37FBFA62-DC10-4000-9102-C122310E700A}" type="pres">
      <dgm:prSet presAssocID="{8F687EE5-9673-4A93-8B7F-9503D1890AA0}" presName="rootText" presStyleLbl="node2" presStyleIdx="3" presStyleCnt="4" custScaleX="301528" custScaleY="238463" custLinFactNeighborX="2542" custLinFactNeighborY="-32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555AE6-1835-4F99-876C-C5490F829FAD}" type="pres">
      <dgm:prSet presAssocID="{8F687EE5-9673-4A93-8B7F-9503D1890AA0}" presName="rootConnector" presStyleLbl="node2" presStyleIdx="3" presStyleCnt="4"/>
      <dgm:spPr/>
      <dgm:t>
        <a:bodyPr/>
        <a:lstStyle/>
        <a:p>
          <a:endParaRPr lang="uk-UA"/>
        </a:p>
      </dgm:t>
    </dgm:pt>
    <dgm:pt modelId="{800FE3BA-85AB-4FB0-8CAE-BBD2572F45BC}" type="pres">
      <dgm:prSet presAssocID="{8F687EE5-9673-4A93-8B7F-9503D1890AA0}" presName="hierChild4" presStyleCnt="0"/>
      <dgm:spPr/>
    </dgm:pt>
    <dgm:pt modelId="{1F40AA3A-088A-43D0-B430-3DE1AFC399F3}" type="pres">
      <dgm:prSet presAssocID="{8F687EE5-9673-4A93-8B7F-9503D1890AA0}" presName="hierChild5" presStyleCnt="0"/>
      <dgm:spPr/>
    </dgm:pt>
    <dgm:pt modelId="{F0362E4B-D019-42B0-A7B8-9BA87484869A}" type="pres">
      <dgm:prSet presAssocID="{137E7399-4FBD-487E-9A22-140B560E9307}" presName="hierChild3" presStyleCnt="0"/>
      <dgm:spPr/>
    </dgm:pt>
  </dgm:ptLst>
  <dgm:cxnLst>
    <dgm:cxn modelId="{1C3DD0CE-0C17-4C3A-B379-219954D19482}" srcId="{137E7399-4FBD-487E-9A22-140B560E9307}" destId="{F0778E28-067A-4E34-A20B-33B7DF86293B}" srcOrd="1" destOrd="0" parTransId="{9307AE94-25C2-4647-8970-F5E2430D1DBE}" sibTransId="{512AA5B2-89CD-4F79-9113-98DE922E5B5D}"/>
    <dgm:cxn modelId="{6E4139AC-5DBD-4EE0-814A-CFAB2EA2A570}" srcId="{C2B5041A-23EA-4D1D-B013-C5A71B0270E4}" destId="{137E7399-4FBD-487E-9A22-140B560E9307}" srcOrd="0" destOrd="0" parTransId="{906A935A-D89F-45DB-B5EE-AC5E4B7C2113}" sibTransId="{3E151AC8-370E-47E8-B11F-E6E2DAFBBF20}"/>
    <dgm:cxn modelId="{714328D3-EF5B-486F-AEAC-DEA539C06C62}" type="presOf" srcId="{A82F59C1-0B50-485D-ACF8-1CC6CC8875E6}" destId="{14EFA7F5-8F2C-4937-9A58-8B5FFA9BCAED}" srcOrd="0" destOrd="0" presId="urn:microsoft.com/office/officeart/2009/3/layout/HorizontalOrganizationChart"/>
    <dgm:cxn modelId="{9FE5253C-DBA8-4F84-A97E-D6377E179743}" srcId="{137E7399-4FBD-487E-9A22-140B560E9307}" destId="{6B9A74F2-391F-4673-8F67-C1542BF84F98}" srcOrd="2" destOrd="0" parTransId="{A82F59C1-0B50-485D-ACF8-1CC6CC8875E6}" sibTransId="{2AFEFECE-57E5-448F-A6BE-EFEF2ABA97C1}"/>
    <dgm:cxn modelId="{64E3CDA0-919F-45AE-8682-C349BC7A58A8}" type="presOf" srcId="{8F687EE5-9673-4A93-8B7F-9503D1890AA0}" destId="{C9555AE6-1835-4F99-876C-C5490F829FAD}" srcOrd="1" destOrd="0" presId="urn:microsoft.com/office/officeart/2009/3/layout/HorizontalOrganizationChart"/>
    <dgm:cxn modelId="{D2B60EC4-2A32-45C6-A011-29753E3B8F3F}" type="presOf" srcId="{137E7399-4FBD-487E-9A22-140B560E9307}" destId="{5F3D182F-900E-4DEA-A9CA-5B39C9AC370C}" srcOrd="0" destOrd="0" presId="urn:microsoft.com/office/officeart/2009/3/layout/HorizontalOrganizationChart"/>
    <dgm:cxn modelId="{2432CF78-D05C-492C-AEC2-98FEE3243AEA}" type="presOf" srcId="{F0778E28-067A-4E34-A20B-33B7DF86293B}" destId="{87F5530B-903F-4CDC-98BF-EA7B63BB426B}" srcOrd="1" destOrd="0" presId="urn:microsoft.com/office/officeart/2009/3/layout/HorizontalOrganizationChart"/>
    <dgm:cxn modelId="{730C3414-95D2-40E9-94DE-34E18F0828C7}" type="presOf" srcId="{8F687EE5-9673-4A93-8B7F-9503D1890AA0}" destId="{37FBFA62-DC10-4000-9102-C122310E700A}" srcOrd="0" destOrd="0" presId="urn:microsoft.com/office/officeart/2009/3/layout/HorizontalOrganizationChart"/>
    <dgm:cxn modelId="{66605253-E208-49D1-B269-FA21B2F917E7}" srcId="{137E7399-4FBD-487E-9A22-140B560E9307}" destId="{D08ED9C5-B0EC-4148-B7B7-022C9EBB3ED7}" srcOrd="0" destOrd="0" parTransId="{7B859113-133C-469B-8262-7668B8550CA0}" sibTransId="{D3E057C3-CB70-41B4-9DAD-83CA8970271F}"/>
    <dgm:cxn modelId="{E4121C6A-C9A3-40DB-8DC6-1D018C543E44}" srcId="{137E7399-4FBD-487E-9A22-140B560E9307}" destId="{8F687EE5-9673-4A93-8B7F-9503D1890AA0}" srcOrd="3" destOrd="0" parTransId="{A0018E6E-9067-4AA1-8A0D-236CB0DAC765}" sibTransId="{D5C6B468-9438-4061-83D6-388AC804186B}"/>
    <dgm:cxn modelId="{7959ADE5-6D79-4529-8849-F64FD6375EEF}" type="presOf" srcId="{9307AE94-25C2-4647-8970-F5E2430D1DBE}" destId="{D3D77AA5-FFBC-4CCB-94C7-C49D6953BE89}" srcOrd="0" destOrd="0" presId="urn:microsoft.com/office/officeart/2009/3/layout/HorizontalOrganizationChart"/>
    <dgm:cxn modelId="{418BCF61-FA8D-422A-B1D5-53637BE8223E}" type="presOf" srcId="{D08ED9C5-B0EC-4148-B7B7-022C9EBB3ED7}" destId="{116AC220-DC52-44C4-B22A-92912E6CCEA1}" srcOrd="1" destOrd="0" presId="urn:microsoft.com/office/officeart/2009/3/layout/HorizontalOrganizationChart"/>
    <dgm:cxn modelId="{99204B25-966C-40CE-A84F-81F56900E56A}" type="presOf" srcId="{F0778E28-067A-4E34-A20B-33B7DF86293B}" destId="{B4CC9E6B-4AA3-4585-B947-0C366D2D0E24}" srcOrd="0" destOrd="0" presId="urn:microsoft.com/office/officeart/2009/3/layout/HorizontalOrganizationChart"/>
    <dgm:cxn modelId="{240D917E-7565-4460-9FB6-A88C13AE768D}" type="presOf" srcId="{137E7399-4FBD-487E-9A22-140B560E9307}" destId="{4CE442D1-3D5E-484E-8C06-C699D8DBA6F8}" srcOrd="1" destOrd="0" presId="urn:microsoft.com/office/officeart/2009/3/layout/HorizontalOrganizationChart"/>
    <dgm:cxn modelId="{1E172CF7-AB1A-4C71-B4BB-C958C0AC666C}" type="presOf" srcId="{7B859113-133C-469B-8262-7668B8550CA0}" destId="{ACB08203-EE33-48AE-B34B-8E816AE3CE60}" srcOrd="0" destOrd="0" presId="urn:microsoft.com/office/officeart/2009/3/layout/HorizontalOrganizationChart"/>
    <dgm:cxn modelId="{B2574B75-3DCC-4371-B045-1E8FDBD85450}" type="presOf" srcId="{6B9A74F2-391F-4673-8F67-C1542BF84F98}" destId="{5CC50C3D-611B-4894-987F-E377FE08DFCF}" srcOrd="1" destOrd="0" presId="urn:microsoft.com/office/officeart/2009/3/layout/HorizontalOrganizationChart"/>
    <dgm:cxn modelId="{42777D9A-8DD0-48BF-B4A0-50AF3383C758}" type="presOf" srcId="{C2B5041A-23EA-4D1D-B013-C5A71B0270E4}" destId="{85DF5573-125C-4449-ABFC-676E122CA228}" srcOrd="0" destOrd="0" presId="urn:microsoft.com/office/officeart/2009/3/layout/HorizontalOrganizationChart"/>
    <dgm:cxn modelId="{F2CD84E2-8333-4D3A-BAA0-C32E72DED0F5}" type="presOf" srcId="{A0018E6E-9067-4AA1-8A0D-236CB0DAC765}" destId="{89AD1A77-2CE6-4CE4-BF48-FEEAA3418244}" srcOrd="0" destOrd="0" presId="urn:microsoft.com/office/officeart/2009/3/layout/HorizontalOrganizationChart"/>
    <dgm:cxn modelId="{E54E729D-0CAC-4A10-929B-F60C060C0401}" type="presOf" srcId="{6B9A74F2-391F-4673-8F67-C1542BF84F98}" destId="{71FA81B5-22C5-420A-9FA3-C19C00A63F6F}" srcOrd="0" destOrd="0" presId="urn:microsoft.com/office/officeart/2009/3/layout/HorizontalOrganizationChart"/>
    <dgm:cxn modelId="{2B73D1AF-D80F-4A7A-9A0E-E5E32FAD589E}" type="presOf" srcId="{D08ED9C5-B0EC-4148-B7B7-022C9EBB3ED7}" destId="{23A8DB8C-EB4C-43D9-9287-C819463B20E4}" srcOrd="0" destOrd="0" presId="urn:microsoft.com/office/officeart/2009/3/layout/HorizontalOrganizationChart"/>
    <dgm:cxn modelId="{91E2ED6E-49AF-47B8-AAD3-238786A60873}" type="presParOf" srcId="{85DF5573-125C-4449-ABFC-676E122CA228}" destId="{97BB8DBA-B6D8-469D-BF23-2F80C1F9AE27}" srcOrd="0" destOrd="0" presId="urn:microsoft.com/office/officeart/2009/3/layout/HorizontalOrganizationChart"/>
    <dgm:cxn modelId="{A3004127-3618-4211-B8B8-EF5A06AB5F2F}" type="presParOf" srcId="{97BB8DBA-B6D8-469D-BF23-2F80C1F9AE27}" destId="{3AFDA65D-E88A-4284-9940-A222CE2C55C0}" srcOrd="0" destOrd="0" presId="urn:microsoft.com/office/officeart/2009/3/layout/HorizontalOrganizationChart"/>
    <dgm:cxn modelId="{A22C6B03-8728-4768-B313-EE7A1EEFE974}" type="presParOf" srcId="{3AFDA65D-E88A-4284-9940-A222CE2C55C0}" destId="{5F3D182F-900E-4DEA-A9CA-5B39C9AC370C}" srcOrd="0" destOrd="0" presId="urn:microsoft.com/office/officeart/2009/3/layout/HorizontalOrganizationChart"/>
    <dgm:cxn modelId="{18DA0DE5-1F32-4E6E-A489-0043C29501CD}" type="presParOf" srcId="{3AFDA65D-E88A-4284-9940-A222CE2C55C0}" destId="{4CE442D1-3D5E-484E-8C06-C699D8DBA6F8}" srcOrd="1" destOrd="0" presId="urn:microsoft.com/office/officeart/2009/3/layout/HorizontalOrganizationChart"/>
    <dgm:cxn modelId="{C23C4826-C50E-4F0D-BE2C-258762A06FA2}" type="presParOf" srcId="{97BB8DBA-B6D8-469D-BF23-2F80C1F9AE27}" destId="{1FC8A4A7-659E-470B-85FB-E231F70DB878}" srcOrd="1" destOrd="0" presId="urn:microsoft.com/office/officeart/2009/3/layout/HorizontalOrganizationChart"/>
    <dgm:cxn modelId="{03440C29-03E5-456E-BCF7-3FCDEA212FC5}" type="presParOf" srcId="{1FC8A4A7-659E-470B-85FB-E231F70DB878}" destId="{ACB08203-EE33-48AE-B34B-8E816AE3CE60}" srcOrd="0" destOrd="0" presId="urn:microsoft.com/office/officeart/2009/3/layout/HorizontalOrganizationChart"/>
    <dgm:cxn modelId="{B271563F-4BDC-469B-84FA-7E25E1ED2329}" type="presParOf" srcId="{1FC8A4A7-659E-470B-85FB-E231F70DB878}" destId="{EEE3C02A-D183-468D-85BE-92E7EA650DA4}" srcOrd="1" destOrd="0" presId="urn:microsoft.com/office/officeart/2009/3/layout/HorizontalOrganizationChart"/>
    <dgm:cxn modelId="{322CE171-6338-48BF-90C6-CFBC385C8CC0}" type="presParOf" srcId="{EEE3C02A-D183-468D-85BE-92E7EA650DA4}" destId="{C82F4640-CBFF-4016-9333-62FD927DD647}" srcOrd="0" destOrd="0" presId="urn:microsoft.com/office/officeart/2009/3/layout/HorizontalOrganizationChart"/>
    <dgm:cxn modelId="{1DDC7FDA-B228-4127-9449-B6439FA7BE8F}" type="presParOf" srcId="{C82F4640-CBFF-4016-9333-62FD927DD647}" destId="{23A8DB8C-EB4C-43D9-9287-C819463B20E4}" srcOrd="0" destOrd="0" presId="urn:microsoft.com/office/officeart/2009/3/layout/HorizontalOrganizationChart"/>
    <dgm:cxn modelId="{34DB63B3-736E-4B8F-8AB9-9030E812692A}" type="presParOf" srcId="{C82F4640-CBFF-4016-9333-62FD927DD647}" destId="{116AC220-DC52-44C4-B22A-92912E6CCEA1}" srcOrd="1" destOrd="0" presId="urn:microsoft.com/office/officeart/2009/3/layout/HorizontalOrganizationChart"/>
    <dgm:cxn modelId="{36CCBC60-CDF7-4A23-A761-30767AB8AACF}" type="presParOf" srcId="{EEE3C02A-D183-468D-85BE-92E7EA650DA4}" destId="{F398E314-0D3E-409B-8091-FA47980E6D67}" srcOrd="1" destOrd="0" presId="urn:microsoft.com/office/officeart/2009/3/layout/HorizontalOrganizationChart"/>
    <dgm:cxn modelId="{D6B393CC-8581-4E57-B548-62179BB72706}" type="presParOf" srcId="{EEE3C02A-D183-468D-85BE-92E7EA650DA4}" destId="{72247260-FFD0-4A07-B760-50F4819D0B01}" srcOrd="2" destOrd="0" presId="urn:microsoft.com/office/officeart/2009/3/layout/HorizontalOrganizationChart"/>
    <dgm:cxn modelId="{8FAFE8C4-9D0B-4607-8DB4-E303EB1E98DC}" type="presParOf" srcId="{1FC8A4A7-659E-470B-85FB-E231F70DB878}" destId="{D3D77AA5-FFBC-4CCB-94C7-C49D6953BE89}" srcOrd="2" destOrd="0" presId="urn:microsoft.com/office/officeart/2009/3/layout/HorizontalOrganizationChart"/>
    <dgm:cxn modelId="{61E61021-1817-45C4-A3B1-FEE691C77A4E}" type="presParOf" srcId="{1FC8A4A7-659E-470B-85FB-E231F70DB878}" destId="{9153C20A-BA81-4F2C-936A-733457D5441C}" srcOrd="3" destOrd="0" presId="urn:microsoft.com/office/officeart/2009/3/layout/HorizontalOrganizationChart"/>
    <dgm:cxn modelId="{E755FB31-3C7A-4D95-903E-CD535A5D68C9}" type="presParOf" srcId="{9153C20A-BA81-4F2C-936A-733457D5441C}" destId="{11B19117-C22B-4897-9992-4875E978CAFB}" srcOrd="0" destOrd="0" presId="urn:microsoft.com/office/officeart/2009/3/layout/HorizontalOrganizationChart"/>
    <dgm:cxn modelId="{9CAA2DF6-34A7-4C26-AE0A-151A96356878}" type="presParOf" srcId="{11B19117-C22B-4897-9992-4875E978CAFB}" destId="{B4CC9E6B-4AA3-4585-B947-0C366D2D0E24}" srcOrd="0" destOrd="0" presId="urn:microsoft.com/office/officeart/2009/3/layout/HorizontalOrganizationChart"/>
    <dgm:cxn modelId="{B2E1E6D7-BFF9-4DB7-94EE-F6220285E062}" type="presParOf" srcId="{11B19117-C22B-4897-9992-4875E978CAFB}" destId="{87F5530B-903F-4CDC-98BF-EA7B63BB426B}" srcOrd="1" destOrd="0" presId="urn:microsoft.com/office/officeart/2009/3/layout/HorizontalOrganizationChart"/>
    <dgm:cxn modelId="{4701EC3F-D6D4-454D-99F0-37B50341E442}" type="presParOf" srcId="{9153C20A-BA81-4F2C-936A-733457D5441C}" destId="{1B0D5CB7-E48B-4172-94EA-7BE3B27A53B1}" srcOrd="1" destOrd="0" presId="urn:microsoft.com/office/officeart/2009/3/layout/HorizontalOrganizationChart"/>
    <dgm:cxn modelId="{7C5C4797-8358-4AEB-9D75-5C067439BF96}" type="presParOf" srcId="{9153C20A-BA81-4F2C-936A-733457D5441C}" destId="{D813879A-E7A9-4D65-8DD1-318A41D787DA}" srcOrd="2" destOrd="0" presId="urn:microsoft.com/office/officeart/2009/3/layout/HorizontalOrganizationChart"/>
    <dgm:cxn modelId="{27006561-EC9C-4CC3-B8C5-CAA72554EECB}" type="presParOf" srcId="{1FC8A4A7-659E-470B-85FB-E231F70DB878}" destId="{14EFA7F5-8F2C-4937-9A58-8B5FFA9BCAED}" srcOrd="4" destOrd="0" presId="urn:microsoft.com/office/officeart/2009/3/layout/HorizontalOrganizationChart"/>
    <dgm:cxn modelId="{7ACD2896-8C29-4CE7-A8DA-CFC05BE4633D}" type="presParOf" srcId="{1FC8A4A7-659E-470B-85FB-E231F70DB878}" destId="{E8B74076-9078-49D4-B1AE-8003109FA0FB}" srcOrd="5" destOrd="0" presId="urn:microsoft.com/office/officeart/2009/3/layout/HorizontalOrganizationChart"/>
    <dgm:cxn modelId="{C6E37760-2A85-4366-BD2B-415E3D7CAFD5}" type="presParOf" srcId="{E8B74076-9078-49D4-B1AE-8003109FA0FB}" destId="{3D95D2E8-4555-45DD-951F-03508DA8CEDA}" srcOrd="0" destOrd="0" presId="urn:microsoft.com/office/officeart/2009/3/layout/HorizontalOrganizationChart"/>
    <dgm:cxn modelId="{B07EF1BB-FFED-4A9D-B091-9B2C1EC7235F}" type="presParOf" srcId="{3D95D2E8-4555-45DD-951F-03508DA8CEDA}" destId="{71FA81B5-22C5-420A-9FA3-C19C00A63F6F}" srcOrd="0" destOrd="0" presId="urn:microsoft.com/office/officeart/2009/3/layout/HorizontalOrganizationChart"/>
    <dgm:cxn modelId="{4575BA89-95A7-4085-BBAC-8B7E42977281}" type="presParOf" srcId="{3D95D2E8-4555-45DD-951F-03508DA8CEDA}" destId="{5CC50C3D-611B-4894-987F-E377FE08DFCF}" srcOrd="1" destOrd="0" presId="urn:microsoft.com/office/officeart/2009/3/layout/HorizontalOrganizationChart"/>
    <dgm:cxn modelId="{933F3003-5794-4B11-8FBE-3FDF2C3E5D8A}" type="presParOf" srcId="{E8B74076-9078-49D4-B1AE-8003109FA0FB}" destId="{E075B811-AADE-420B-8011-C16FFBC048C4}" srcOrd="1" destOrd="0" presId="urn:microsoft.com/office/officeart/2009/3/layout/HorizontalOrganizationChart"/>
    <dgm:cxn modelId="{6433E89E-91A7-4FDD-B47F-F31FD408653D}" type="presParOf" srcId="{E8B74076-9078-49D4-B1AE-8003109FA0FB}" destId="{FD793A64-19BE-473B-ACB0-13EBE15EA3FC}" srcOrd="2" destOrd="0" presId="urn:microsoft.com/office/officeart/2009/3/layout/HorizontalOrganizationChart"/>
    <dgm:cxn modelId="{27E5DFE1-FF53-425A-B42E-063DBC828184}" type="presParOf" srcId="{1FC8A4A7-659E-470B-85FB-E231F70DB878}" destId="{89AD1A77-2CE6-4CE4-BF48-FEEAA3418244}" srcOrd="6" destOrd="0" presId="urn:microsoft.com/office/officeart/2009/3/layout/HorizontalOrganizationChart"/>
    <dgm:cxn modelId="{A87798B9-15FC-4598-B57F-917F667694D7}" type="presParOf" srcId="{1FC8A4A7-659E-470B-85FB-E231F70DB878}" destId="{3263BCAC-D315-4686-AF9A-B9CB97B6E919}" srcOrd="7" destOrd="0" presId="urn:microsoft.com/office/officeart/2009/3/layout/HorizontalOrganizationChart"/>
    <dgm:cxn modelId="{5D2B6798-CDAA-4344-B939-DF08F9EAAADB}" type="presParOf" srcId="{3263BCAC-D315-4686-AF9A-B9CB97B6E919}" destId="{D1C017CC-6BA3-4433-BC55-AC9BF6FFFD86}" srcOrd="0" destOrd="0" presId="urn:microsoft.com/office/officeart/2009/3/layout/HorizontalOrganizationChart"/>
    <dgm:cxn modelId="{6008C1CF-EF45-467C-9411-784F5745E8BD}" type="presParOf" srcId="{D1C017CC-6BA3-4433-BC55-AC9BF6FFFD86}" destId="{37FBFA62-DC10-4000-9102-C122310E700A}" srcOrd="0" destOrd="0" presId="urn:microsoft.com/office/officeart/2009/3/layout/HorizontalOrganizationChart"/>
    <dgm:cxn modelId="{0A51C798-20E6-42A9-841A-2C3D5BD22228}" type="presParOf" srcId="{D1C017CC-6BA3-4433-BC55-AC9BF6FFFD86}" destId="{C9555AE6-1835-4F99-876C-C5490F829FAD}" srcOrd="1" destOrd="0" presId="urn:microsoft.com/office/officeart/2009/3/layout/HorizontalOrganizationChart"/>
    <dgm:cxn modelId="{546A8C5C-CCD4-4C7B-A86A-F11FD682E9D9}" type="presParOf" srcId="{3263BCAC-D315-4686-AF9A-B9CB97B6E919}" destId="{800FE3BA-85AB-4FB0-8CAE-BBD2572F45BC}" srcOrd="1" destOrd="0" presId="urn:microsoft.com/office/officeart/2009/3/layout/HorizontalOrganizationChart"/>
    <dgm:cxn modelId="{BADFA4C6-8812-41A5-9778-CDBDF35E67E8}" type="presParOf" srcId="{3263BCAC-D315-4686-AF9A-B9CB97B6E919}" destId="{1F40AA3A-088A-43D0-B430-3DE1AFC399F3}" srcOrd="2" destOrd="0" presId="urn:microsoft.com/office/officeart/2009/3/layout/HorizontalOrganizationChart"/>
    <dgm:cxn modelId="{05FE67B8-0410-4450-9B1D-9D632361F398}" type="presParOf" srcId="{97BB8DBA-B6D8-469D-BF23-2F80C1F9AE27}" destId="{F0362E4B-D019-42B0-A7B8-9BA87484869A}" srcOrd="2" destOrd="0" presId="urn:microsoft.com/office/officeart/2009/3/layout/HorizontalOrganizationChar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52B5E-DB3C-40F9-8E6B-6BAB1652772B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A1B3-B390-4E91-8A60-806F512D2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05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280slides.com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075818-3F1F-4C75-9DCB-F711C87D6F23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7213" y="242888"/>
            <a:ext cx="2111375" cy="1217612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mtClean="0"/>
              <a:t>Программы для создания и демонстрации презентаций являются непременными атрибутами любого уважающего себя офисного пакета, ведь нынче ни одна лекция, выступление на семинаре или общение с клиентом не обходятся без показа слайдов, иллюстрирующих важные моменты доклада. Поэтому и неудивительно, что в сети, наряду с текстовыми и графическими редакторами, обнаруживается все больше ресурсов, схожих по функциональности с традиционным </a:t>
            </a:r>
            <a:r>
              <a:rPr lang="ru-RU" altLang="ru-RU" b="1" smtClean="0"/>
              <a:t>Microsoft PowerPoint</a:t>
            </a:r>
            <a:r>
              <a:rPr lang="ru-RU" altLang="ru-RU" smtClean="0"/>
              <a:t>. Однако «традиционными» функциями презентационного пакета подобные ресурсы не ограничиваются, предоставляя своим пользователям новые (иногда даже довольно экзотические) опции, призванные обеспечить более комфортную работу с подобными сервисами.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5F05EF-6FC5-4E9D-9CFC-FFB6F8B81B9B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7213" y="242888"/>
            <a:ext cx="2111375" cy="121761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ru-RU" altLang="ru-RU" smtClean="0"/>
              <a:t>Онлайновый сервис </a:t>
            </a:r>
            <a:r>
              <a:rPr lang="ru-RU" altLang="ru-RU" u="sng" smtClean="0">
                <a:hlinkClick r:id="rId3"/>
              </a:rPr>
              <a:t>280 Slides</a:t>
            </a:r>
            <a:r>
              <a:rPr lang="ru-RU" altLang="ru-RU" smtClean="0"/>
              <a:t> представляет нам отличное  бесплатное приложение для создания презентаций. Ничего не надо загружать и устанавливать, работает на любой системе, отличная совместимость с существующими форматами. </a:t>
            </a:r>
          </a:p>
          <a:p>
            <a:pPr algn="just" eaLnBrk="1" hangingPunct="1"/>
            <a:r>
              <a:rPr lang="ru-RU" altLang="ru-RU" smtClean="0"/>
              <a:t>Этот редактор поддерживает все основные функции, необходимые для создания презентаций:</a:t>
            </a:r>
          </a:p>
          <a:p>
            <a:pPr algn="just" eaLnBrk="1" hangingPunct="1"/>
            <a:r>
              <a:rPr lang="ru-RU" altLang="ru-RU" smtClean="0"/>
              <a:t>вставка текста, изображений, видео, геометрических фигур, линий.   </a:t>
            </a:r>
          </a:p>
          <a:p>
            <a:pPr algn="just" eaLnBrk="1" hangingPunct="1"/>
            <a:r>
              <a:rPr lang="ru-RU" altLang="ru-RU" smtClean="0"/>
              <a:t>импорт и экспорт презентаций в форматах PowerPoint 97-2007, ODF или PDF.   </a:t>
            </a:r>
          </a:p>
          <a:p>
            <a:pPr algn="just" eaLnBrk="1" hangingPunct="1"/>
            <a:r>
              <a:rPr lang="ru-RU" altLang="ru-RU" smtClean="0"/>
              <a:t>встроенные темы и шаблоны.   </a:t>
            </a:r>
          </a:p>
          <a:p>
            <a:pPr algn="just" eaLnBrk="1" hangingPunct="1"/>
            <a:r>
              <a:rPr lang="ru-RU" altLang="ru-RU" smtClean="0"/>
              <a:t>возможность сохранения презентаций на сервере ресурса (требуется не сложная регистрация).   </a:t>
            </a:r>
          </a:p>
          <a:p>
            <a:pPr algn="just" eaLnBrk="1" hangingPunct="1"/>
            <a:r>
              <a:rPr lang="ru-RU" altLang="ru-RU" smtClean="0"/>
              <a:t>режим полноэкранного просмотра.</a:t>
            </a:r>
          </a:p>
          <a:p>
            <a:pPr algn="just" eaLnBrk="1" hangingPunct="1"/>
            <a:r>
              <a:rPr lang="ru-RU" altLang="ru-RU" smtClean="0"/>
              <a:t> Сервис находится в стадии бета, поэтому не совсем корректное отношение к кирилическим шрифтам (несколько символов заменяются на вопросительные знаки) пока можно простить. В любом случае, перед нами весьма многообещающее онлайновое приложение, которое очень скоро сможет стать полноценным конкурентом грандам презентационного жанра.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829D62-93A0-4C3A-831F-EAADE323E60F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7213" y="242888"/>
            <a:ext cx="2111375" cy="1217612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В офисном пакете </a:t>
            </a:r>
            <a:r>
              <a:rPr lang="ru-RU" altLang="ru-RU" b="1" smtClean="0"/>
              <a:t>Google</a:t>
            </a:r>
            <a:r>
              <a:rPr lang="ru-RU" altLang="ru-RU" smtClean="0"/>
              <a:t>, кроме текстового и табличного редактора, присутствует также приложение для создания и демонстрации презентаций. По функциональным возможностям он уступает некоторым своим конкурентам, однако в силу «раскрученности» поисковика даже этот «сырой» продукт без труда находит своего массового пользователя. Кстати, как и большинство продуктов от </a:t>
            </a:r>
            <a:r>
              <a:rPr lang="ru-RU" altLang="ru-RU" b="1" smtClean="0"/>
              <a:t>Google</a:t>
            </a:r>
            <a:r>
              <a:rPr lang="ru-RU" altLang="ru-RU" smtClean="0"/>
              <a:t>, модуль для презентаций имеет русскую локализированную версию интерфейса.</a:t>
            </a:r>
          </a:p>
          <a:p>
            <a:pPr eaLnBrk="1" hangingPunct="1"/>
            <a:r>
              <a:rPr lang="ru-RU" altLang="ru-RU" smtClean="0"/>
              <a:t> </a:t>
            </a:r>
          </a:p>
          <a:p>
            <a:pPr eaLnBrk="1" hangingPunct="1"/>
            <a:r>
              <a:rPr lang="ru-RU" altLang="ru-RU" smtClean="0"/>
              <a:t>В принципе, тех базовых функций, которые есть в данном приложении, вполне достаточно для изготовления вполне пристойной презентации (в том числе, и с использованием готовых шаблонов оформления). Разработчики порадовали пользователей возможностью встраивать хранящиеся в </a:t>
            </a:r>
            <a:r>
              <a:rPr lang="ru-RU" altLang="ru-RU" b="1" smtClean="0"/>
              <a:t>Google Docs</a:t>
            </a:r>
            <a:r>
              <a:rPr lang="ru-RU" altLang="ru-RU" smtClean="0"/>
              <a:t> презентации в другие веб-страницы, однако справедливости ради заметим, что на многих подобных сервисах эта опция уже давно имеется.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F02C2C-626C-422E-9D24-E4EEE22A19D6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7213" y="242888"/>
            <a:ext cx="2111375" cy="121761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ru-RU" altLang="ru-RU" smtClean="0"/>
              <a:t>В онлайновый пакет офисных приложений</a:t>
            </a:r>
            <a:r>
              <a:rPr lang="ru-RU" altLang="ru-RU" b="1" smtClean="0"/>
              <a:t>Zoho</a:t>
            </a:r>
            <a:r>
              <a:rPr lang="ru-RU" altLang="ru-RU" smtClean="0"/>
              <a:t> также входит модуль, отвечающий за создание и демонстрацию презентаций,</a:t>
            </a:r>
            <a:r>
              <a:rPr lang="ru-RU" altLang="ru-RU" b="1" smtClean="0"/>
              <a:t>Zoho Show</a:t>
            </a:r>
            <a:r>
              <a:rPr lang="ru-RU" altLang="ru-RU" smtClean="0"/>
              <a:t>. Первая его версия вызвала массу нареканий у пользователей, что побудило разработчиков потратить немало сил на усовершенствование ПО. В настоящее время уже функционирует </a:t>
            </a:r>
            <a:r>
              <a:rPr lang="ru-RU" altLang="ru-RU" b="1" smtClean="0"/>
              <a:t>Zoho Show 2.0</a:t>
            </a:r>
            <a:r>
              <a:rPr lang="ru-RU" altLang="ru-RU" smtClean="0"/>
              <a:t> c улучшенным интерфейсом, новым инструментарием для редактирования презентаций, набором весьма приятных шаблонов и т.п. Кроме того, вылечены старые болячки, вызывавшие проблемы с импортом ppt-файлов, добавлены средства работы со стилями, расширена библиотека клипартов. Словом, сервис стал намного качественнее. А уже о таких вещах, как совместная деятельность и дистанционное управление демонстрацией презентаций, и говорить не приходится.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8AF94E-6320-402A-BF2E-EDF4BC14EAD4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7213" y="242888"/>
            <a:ext cx="2111375" cy="1217612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697" y="1545884"/>
            <a:ext cx="4613179" cy="1460260"/>
          </a:xfrm>
          <a:noFill/>
        </p:spPr>
        <p:txBody>
          <a:bodyPr/>
          <a:lstStyle/>
          <a:p>
            <a:pPr algn="just" eaLnBrk="1" hangingPunct="1"/>
            <a:r>
              <a:rPr lang="ru-RU" altLang="ru-RU" b="1" smtClean="0"/>
              <a:t>Preezo</a:t>
            </a:r>
            <a:r>
              <a:rPr lang="ru-RU" altLang="ru-RU" smtClean="0"/>
              <a:t> – результат деятельности стартапа, состоящего из одного человека, которого зовут </a:t>
            </a:r>
            <a:r>
              <a:rPr lang="ru-RU" altLang="ru-RU" b="1" smtClean="0"/>
              <a:t>Джейсон Робертс</a:t>
            </a:r>
            <a:r>
              <a:rPr lang="ru-RU" altLang="ru-RU" smtClean="0"/>
              <a:t>. Это сетевой аналог </a:t>
            </a:r>
            <a:r>
              <a:rPr lang="ru-RU" altLang="ru-RU" b="1" smtClean="0"/>
              <a:t>PowerPoint</a:t>
            </a:r>
            <a:r>
              <a:rPr lang="ru-RU" altLang="ru-RU" smtClean="0"/>
              <a:t>, базирующийся на технологии Ajax. Сервис обладает массой полезных функциональных возможностей, которые в онлайновых презентациях в последнее время становятся стандартом де-факто – совместный труд над проектами, присваивание документам собственных URL и т.п. Работает приложение очень быстро, да и сходство интерфейса редактора </a:t>
            </a:r>
            <a:r>
              <a:rPr lang="ru-RU" altLang="ru-RU" b="1" smtClean="0"/>
              <a:t>Preezo</a:t>
            </a:r>
            <a:r>
              <a:rPr lang="ru-RU" altLang="ru-RU" smtClean="0"/>
              <a:t> с</a:t>
            </a:r>
            <a:r>
              <a:rPr lang="ru-RU" altLang="ru-RU" b="1" smtClean="0"/>
              <a:t>PowerPoint</a:t>
            </a:r>
            <a:r>
              <a:rPr lang="ru-RU" altLang="ru-RU" smtClean="0"/>
              <a:t> на руку тем, кто привык пользоваться услугами </a:t>
            </a:r>
            <a:r>
              <a:rPr lang="ru-RU" altLang="ru-RU" b="1" smtClean="0"/>
              <a:t>MS Office</a:t>
            </a:r>
            <a:r>
              <a:rPr lang="ru-RU" altLang="ru-RU" smtClean="0"/>
              <a:t>. Только в данном случае все бесплатно.</a:t>
            </a:r>
          </a:p>
          <a:p>
            <a:pPr algn="just" eaLnBrk="1" hangingPunct="1"/>
            <a:r>
              <a:rPr lang="ru-RU" altLang="ru-RU" smtClean="0"/>
              <a:t> </a:t>
            </a:r>
          </a:p>
          <a:p>
            <a:pPr algn="just" eaLnBrk="1" hangingPunct="1"/>
            <a:r>
              <a:rPr lang="ru-RU" altLang="ru-RU" smtClean="0"/>
              <a:t>Кое-какие полезные функции (переходы между слайдами, импорт/экспорт ppt-файлов и т. д.) пока в </a:t>
            </a:r>
            <a:r>
              <a:rPr lang="ru-RU" altLang="ru-RU" b="1" smtClean="0"/>
              <a:t>Preezo</a:t>
            </a:r>
            <a:r>
              <a:rPr lang="ru-RU" altLang="ru-RU" smtClean="0"/>
              <a:t> отсутствуют, однако разработчик утверждает, что в ближайшее время они будут добавлены.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6C39BD-EA8A-4C0E-B9AB-26243583E677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7213" y="242888"/>
            <a:ext cx="2111375" cy="12176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ru-RU" altLang="ru-RU" smtClean="0"/>
              <a:t>Возможности, предоставляемые сервисом</a:t>
            </a:r>
            <a:r>
              <a:rPr lang="ru-RU" altLang="ru-RU" b="1" smtClean="0"/>
              <a:t>Empressr</a:t>
            </a:r>
            <a:r>
              <a:rPr lang="ru-RU" altLang="ru-RU" smtClean="0"/>
              <a:t>, в первую очередь порадуют тех, у кого есть необходимость создавать презентации, «богатые» мультимедийным контентом, в том числе аудио- и видеозаписями. Для создания презентаций ресурс предлагает специальный редактор</a:t>
            </a:r>
            <a:r>
              <a:rPr lang="ru-RU" altLang="ru-RU" b="1" smtClean="0"/>
              <a:t>Empressr Composer</a:t>
            </a:r>
            <a:r>
              <a:rPr lang="ru-RU" altLang="ru-RU" smtClean="0"/>
              <a:t>, имеющий весьма удобный интерфейс. Сервис впечатляет наличием хорошего набора шаблонов, разнообразными вариантами переходов между слайдами (включая трехмерные эффекты), тегированием медиаматериалов, большим количеством шрифтов, захватом изображений с веб-камеры и многими другими опциями.</a:t>
            </a:r>
          </a:p>
          <a:p>
            <a:pPr algn="just" eaLnBrk="1" hangingPunct="1"/>
            <a:r>
              <a:rPr lang="ru-RU" altLang="ru-RU" smtClean="0"/>
              <a:t> </a:t>
            </a:r>
          </a:p>
          <a:p>
            <a:pPr algn="just" eaLnBrk="1" hangingPunct="1"/>
            <a:r>
              <a:rPr lang="ru-RU" altLang="ru-RU" smtClean="0"/>
              <a:t>К недостаткам стоит отнести отсутствие функции экспорта в документ </a:t>
            </a:r>
            <a:r>
              <a:rPr lang="ru-RU" altLang="ru-RU" b="1" smtClean="0"/>
              <a:t>PowerPoint </a:t>
            </a:r>
            <a:r>
              <a:rPr lang="ru-RU" altLang="ru-RU" smtClean="0"/>
              <a:t>и отсутствие поддержки кириллицы. Но если язык для вас не является критичным фактором, то этот ресурс вполне пригоден для создания впечатляющих презентаций, демонстрируемых непосредственно в вебе.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BF4662-8031-42C6-8B90-FA8A8C752315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7213" y="242888"/>
            <a:ext cx="2111375" cy="12176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ru-RU" altLang="ru-RU" b="1" smtClean="0"/>
              <a:t>SlideAware</a:t>
            </a:r>
            <a:r>
              <a:rPr lang="ru-RU" altLang="ru-RU" smtClean="0"/>
              <a:t> – сервис, не лишенный оригинальности, если сравнивать его с другими ресурсами из данного обзора. Дело в том, что он работает как бы в тандеме с обычным </a:t>
            </a:r>
            <a:r>
              <a:rPr lang="ru-RU" altLang="ru-RU" b="1" smtClean="0"/>
              <a:t>PowerPoint</a:t>
            </a:r>
            <a:r>
              <a:rPr lang="ru-RU" altLang="ru-RU" smtClean="0"/>
              <a:t>. Для начала требуется загрузить небольшой плагин, встраиваемый в панель инструментов </a:t>
            </a:r>
            <a:r>
              <a:rPr lang="ru-RU" altLang="ru-RU" b="1" smtClean="0"/>
              <a:t>PowerPoint</a:t>
            </a:r>
            <a:r>
              <a:rPr lang="ru-RU" altLang="ru-RU" smtClean="0"/>
              <a:t>. Тем самым будет обеспечиваться закачка созданных локально ppt-файлов на сервер</a:t>
            </a:r>
            <a:r>
              <a:rPr lang="ru-RU" altLang="ru-RU" b="1" smtClean="0"/>
              <a:t>SlideAware</a:t>
            </a:r>
            <a:r>
              <a:rPr lang="ru-RU" altLang="ru-RU" smtClean="0"/>
              <a:t>, сохранение презентаций в формате PDF, а также другие необходимые операции.</a:t>
            </a:r>
          </a:p>
          <a:p>
            <a:pPr algn="just" eaLnBrk="1" hangingPunct="1"/>
            <a:r>
              <a:rPr lang="ru-RU" altLang="ru-RU" smtClean="0"/>
              <a:t> </a:t>
            </a:r>
          </a:p>
          <a:p>
            <a:pPr algn="just" eaLnBrk="1" hangingPunct="1"/>
            <a:r>
              <a:rPr lang="ru-RU" altLang="ru-RU" smtClean="0"/>
              <a:t>Интересной особенностью </a:t>
            </a:r>
            <a:r>
              <a:rPr lang="ru-RU" altLang="ru-RU" b="1" smtClean="0"/>
              <a:t>SlideAware</a:t>
            </a:r>
            <a:r>
              <a:rPr lang="ru-RU" altLang="ru-RU" smtClean="0"/>
              <a:t>является достаточно мощная система статистики. Иногда она может оказаться полезной, например, когда требуются сведения о количестве просмотров не только всей презентации, но и отдельных ее страниц, а также времени, на которое каждый из слайдов задерживал внимание посетителя.</a:t>
            </a:r>
            <a:endParaRPr lang="en-US" altLang="ru-RU" smtClean="0"/>
          </a:p>
          <a:p>
            <a:pPr algn="just" eaLnBrk="1" hangingPunct="1"/>
            <a:r>
              <a:rPr lang="en-US" altLang="ru-RU" smtClean="0"/>
              <a:t> </a:t>
            </a:r>
            <a:endParaRPr lang="ru-RU" altLang="ru-RU" smtClean="0"/>
          </a:p>
          <a:p>
            <a:pPr algn="just" eaLnBrk="1" hangingPunct="1"/>
            <a:r>
              <a:rPr lang="ru-RU" altLang="ru-RU" smtClean="0"/>
              <a:t>С сожалением заметим, что пока разработчики описываемого сервиса еще не выпустили версию плагина, умеющую взаимодействовать с </a:t>
            </a:r>
            <a:r>
              <a:rPr lang="ru-RU" altLang="ru-RU" b="1" smtClean="0"/>
              <a:t>PowerPoint 2007</a:t>
            </a:r>
            <a:r>
              <a:rPr lang="ru-RU" altLang="ru-RU" smtClean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6FE9DE-13DD-4C3F-B019-6E394DE7616F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7213" y="242888"/>
            <a:ext cx="2111375" cy="12176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697" y="1545884"/>
            <a:ext cx="4613179" cy="1460260"/>
          </a:xfrm>
          <a:noFill/>
        </p:spPr>
        <p:txBody>
          <a:bodyPr/>
          <a:lstStyle/>
          <a:p>
            <a:pPr algn="just" eaLnBrk="1" hangingPunct="1"/>
            <a:r>
              <a:rPr lang="ru-RU" altLang="ru-RU" smtClean="0"/>
              <a:t>Сервис </a:t>
            </a:r>
            <a:r>
              <a:rPr lang="ru-RU" altLang="ru-RU" b="1" smtClean="0"/>
              <a:t>Slideshare</a:t>
            </a:r>
            <a:r>
              <a:rPr lang="ru-RU" altLang="ru-RU" smtClean="0"/>
              <a:t> являет собой скорее аналог </a:t>
            </a:r>
            <a:r>
              <a:rPr lang="ru-RU" altLang="ru-RU" b="1" smtClean="0"/>
              <a:t>YouTube</a:t>
            </a:r>
            <a:r>
              <a:rPr lang="ru-RU" altLang="ru-RU" smtClean="0"/>
              <a:t>, предназначенный, однако, для хранения и просмотра не видеороликов, а презентаций в онлайне. За довольно короткое время ресурс завоевал немалую популярность среди сетевых обитателей, чему не в последнюю очередь поспособствовала простота пользования сервисом. Все, что требуется от пользователя, – это загрузить файл в формате </a:t>
            </a:r>
            <a:r>
              <a:rPr lang="ru-RU" altLang="ru-RU" b="1" smtClean="0"/>
              <a:t>PowerPoint</a:t>
            </a:r>
            <a:r>
              <a:rPr lang="ru-RU" altLang="ru-RU" smtClean="0"/>
              <a:t>, </a:t>
            </a:r>
            <a:r>
              <a:rPr lang="ru-RU" altLang="ru-RU" b="1" smtClean="0"/>
              <a:t>OpenOffice</a:t>
            </a:r>
            <a:r>
              <a:rPr lang="ru-RU" altLang="ru-RU" smtClean="0"/>
              <a:t>, </a:t>
            </a:r>
            <a:r>
              <a:rPr lang="ru-RU" altLang="ru-RU" b="1" smtClean="0"/>
              <a:t>Keynote</a:t>
            </a:r>
            <a:r>
              <a:rPr lang="ru-RU" altLang="ru-RU" smtClean="0"/>
              <a:t>или </a:t>
            </a:r>
            <a:r>
              <a:rPr lang="ru-RU" altLang="ru-RU" b="1" smtClean="0"/>
              <a:t>PDF </a:t>
            </a:r>
            <a:r>
              <a:rPr lang="ru-RU" altLang="ru-RU" smtClean="0"/>
              <a:t>и следить за растущими цифрами просмотров. К сожалению, собственным инструментарием для создания презентаций или слайд-шоу </a:t>
            </a:r>
            <a:r>
              <a:rPr lang="ru-RU" altLang="ru-RU" b="1" smtClean="0"/>
              <a:t>Slideshare</a:t>
            </a:r>
            <a:r>
              <a:rPr lang="ru-RU" altLang="ru-RU" smtClean="0"/>
              <a:t> не располагает.</a:t>
            </a:r>
          </a:p>
          <a:p>
            <a:pPr algn="just" eaLnBrk="1" hangingPunct="1"/>
            <a:r>
              <a:rPr lang="ru-RU" altLang="ru-RU" smtClean="0"/>
              <a:t> </a:t>
            </a:r>
          </a:p>
          <a:p>
            <a:pPr algn="just" eaLnBrk="1" hangingPunct="1"/>
            <a:r>
              <a:rPr lang="ru-RU" altLang="ru-RU" smtClean="0"/>
              <a:t>Как и в </a:t>
            </a:r>
            <a:r>
              <a:rPr lang="ru-RU" altLang="ru-RU" b="1" smtClean="0"/>
              <a:t>YouTube</a:t>
            </a:r>
            <a:r>
              <a:rPr lang="ru-RU" altLang="ru-RU" smtClean="0"/>
              <a:t>, здесь предусмотрены тегирование хранящихся документов, присваивание каждому из них собственного URL, а также встраивание презентаций в другие веб-странички. YouTube'оподобность видна в дизайне ресурса и в особенностях системы навигации, а также в наличии комментариев к опубликованным презентациям. Интересно, что местонахождение создателей сервиса – все тот же Маунтин-Вью, где расположена штаб-квартира </a:t>
            </a:r>
            <a:r>
              <a:rPr lang="ru-RU" altLang="ru-RU" b="1" smtClean="0"/>
              <a:t>Google</a:t>
            </a:r>
            <a:r>
              <a:rPr lang="ru-RU" altLang="ru-RU" smtClean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BCE5B3-67C6-4CDD-917F-057FA4AA54E1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7213" y="242888"/>
            <a:ext cx="2111375" cy="1217612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ru-RU" altLang="ru-RU" smtClean="0"/>
              <a:t>К отличительным особенностям сервиса</a:t>
            </a:r>
            <a:r>
              <a:rPr lang="ru-RU" altLang="ru-RU" b="1" smtClean="0"/>
              <a:t>Spresent</a:t>
            </a:r>
            <a:r>
              <a:rPr lang="ru-RU" altLang="ru-RU" smtClean="0"/>
              <a:t> относится пользовательский интерфейс, реализованный на базе технологии flash, и отличную интеграцию с другими веб-ресурсами (в частности, это касается мультимедийного контента). Картинки с </a:t>
            </a:r>
            <a:r>
              <a:rPr lang="ru-RU" altLang="ru-RU" b="1" smtClean="0"/>
              <a:t>Flickr</a:t>
            </a:r>
            <a:r>
              <a:rPr lang="ru-RU" altLang="ru-RU" smtClean="0"/>
              <a:t> или видеоролики с</a:t>
            </a:r>
            <a:r>
              <a:rPr lang="ru-RU" altLang="ru-RU" b="1" smtClean="0"/>
              <a:t>YouTube</a:t>
            </a:r>
            <a:r>
              <a:rPr lang="ru-RU" altLang="ru-RU" smtClean="0"/>
              <a:t> без труда вставляются на страницы создаваемых презентаций.</a:t>
            </a:r>
          </a:p>
          <a:p>
            <a:pPr algn="just" eaLnBrk="1" hangingPunct="1"/>
            <a:r>
              <a:rPr lang="ru-RU" altLang="ru-RU" smtClean="0"/>
              <a:t> </a:t>
            </a:r>
          </a:p>
          <a:p>
            <a:pPr algn="just" eaLnBrk="1" hangingPunct="1"/>
            <a:r>
              <a:rPr lang="ru-RU" altLang="ru-RU" smtClean="0"/>
              <a:t>Существует довольно много способов поделиться своими наработками с другими пользователями, в том числе возможность встраивания плеера с презентацией в другие веб-странички. По функциональности</a:t>
            </a:r>
            <a:r>
              <a:rPr lang="ru-RU" altLang="ru-RU" b="1" smtClean="0"/>
              <a:t>Spresent</a:t>
            </a:r>
            <a:r>
              <a:rPr lang="ru-RU" altLang="ru-RU" smtClean="0"/>
              <a:t> уступает </a:t>
            </a:r>
            <a:r>
              <a:rPr lang="ru-RU" altLang="ru-RU" b="1" smtClean="0"/>
              <a:t>PowerPoint</a:t>
            </a:r>
            <a:r>
              <a:rPr lang="ru-RU" altLang="ru-RU" smtClean="0"/>
              <a:t>'у, зато является совершенно бесплатным.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74065D-D155-4F0E-9F53-675E68F3407C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7213" y="242888"/>
            <a:ext cx="2111375" cy="121761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ru-RU" altLang="ru-RU" sz="500" dirty="0" err="1" smtClean="0"/>
              <a:t>SlideRocket</a:t>
            </a:r>
            <a:r>
              <a:rPr lang="ru-RU" altLang="ru-RU" sz="500" dirty="0" smtClean="0"/>
              <a:t> представляет собой интернет-платформу для презентаций, которая позволяет пользователям создавать, управлять, совместно использовать и распространять презентации. </a:t>
            </a:r>
            <a:r>
              <a:rPr lang="ru-RU" altLang="ru-RU" sz="500" dirty="0" err="1" smtClean="0"/>
              <a:t>SlideRocket</a:t>
            </a:r>
            <a:r>
              <a:rPr lang="ru-RU" altLang="ru-RU" sz="500" dirty="0" smtClean="0"/>
              <a:t> создал революционно новый подход к </a:t>
            </a:r>
            <a:r>
              <a:rPr lang="ru-RU" altLang="ru-RU" sz="500" dirty="0" err="1" smtClean="0"/>
              <a:t>бизнес-коммуникациям</a:t>
            </a:r>
            <a:r>
              <a:rPr lang="ru-RU" altLang="ru-RU" sz="500" dirty="0" smtClean="0"/>
              <a:t>, чтобы помочь вам создавать презентации высокого уровня, управлять ими и привлекать аудиторию.</a:t>
            </a:r>
          </a:p>
          <a:p>
            <a:pPr algn="just" eaLnBrk="1" hangingPunct="1"/>
            <a:r>
              <a:rPr lang="ru-RU" altLang="ru-RU" sz="500" dirty="0" err="1" smtClean="0"/>
              <a:t>SlideRocket</a:t>
            </a:r>
            <a:r>
              <a:rPr lang="ru-RU" altLang="ru-RU" sz="500" dirty="0" smtClean="0"/>
              <a:t> был основан в 2006 году </a:t>
            </a:r>
            <a:r>
              <a:rPr lang="ru-RU" altLang="ru-RU" sz="500" dirty="0" err="1" smtClean="0"/>
              <a:t>Митчем</a:t>
            </a:r>
            <a:r>
              <a:rPr lang="ru-RU" altLang="ru-RU" sz="500" dirty="0" smtClean="0"/>
              <a:t> </a:t>
            </a:r>
            <a:r>
              <a:rPr lang="ru-RU" altLang="ru-RU" sz="500" dirty="0" err="1" smtClean="0"/>
              <a:t>Грассом</a:t>
            </a:r>
            <a:r>
              <a:rPr lang="ru-RU" altLang="ru-RU" sz="500" dirty="0" smtClean="0"/>
              <a:t> и Майклом </a:t>
            </a:r>
            <a:r>
              <a:rPr lang="ru-RU" altLang="ru-RU" sz="500" dirty="0" err="1" smtClean="0"/>
              <a:t>Линглом</a:t>
            </a:r>
            <a:r>
              <a:rPr lang="ru-RU" altLang="ru-RU" sz="500" dirty="0" smtClean="0"/>
              <a:t> с целью построения лучшего сервиса по работе с презентациями, обеспечивая для каждой части презентации жизненный цикл и помогая создавать хорошие презентации легко и бесплатно. Команда </a:t>
            </a:r>
            <a:r>
              <a:rPr lang="ru-RU" altLang="ru-RU" sz="500" dirty="0" err="1" smtClean="0"/>
              <a:t>SlideRocket</a:t>
            </a:r>
            <a:r>
              <a:rPr lang="ru-RU" altLang="ru-RU" sz="500" dirty="0" smtClean="0"/>
              <a:t> стремится обеспечить возможность для создания лучших презентаций для физических и юридических лиц по всему миру с помощью инновационных технологий.</a:t>
            </a:r>
          </a:p>
          <a:p>
            <a:pPr algn="just" eaLnBrk="1" hangingPunct="1"/>
            <a:r>
              <a:rPr lang="ru-RU" altLang="ru-RU" sz="500" dirty="0" smtClean="0"/>
              <a:t>В 2008 году </a:t>
            </a:r>
            <a:r>
              <a:rPr lang="ru-RU" altLang="ru-RU" sz="500" dirty="0" err="1" smtClean="0"/>
              <a:t>SlideRocket</a:t>
            </a:r>
            <a:r>
              <a:rPr lang="ru-RU" altLang="ru-RU" sz="500" dirty="0" smtClean="0"/>
              <a:t> получил награду за зрительские симпатии и лучший дизайн.</a:t>
            </a:r>
          </a:p>
          <a:p>
            <a:pPr algn="just" eaLnBrk="1" hangingPunct="1"/>
            <a:r>
              <a:rPr lang="ru-RU" altLang="ru-RU" sz="500" dirty="0" err="1" smtClean="0"/>
              <a:t>SlideRocket</a:t>
            </a:r>
            <a:r>
              <a:rPr lang="ru-RU" altLang="ru-RU" sz="500" dirty="0" smtClean="0"/>
              <a:t> пытается предоставлять не только инструмент, но и комплексное решение для создания и демонстрации презентаций на основе сообщества. В сообществе Вы можете найти/купить шаблоны презентаций, интерактивные эффекты, картинки или заказать через </a:t>
            </a:r>
            <a:r>
              <a:rPr lang="ru-RU" altLang="ru-RU" sz="500" dirty="0" err="1" smtClean="0"/>
              <a:t>SlideRocket</a:t>
            </a:r>
            <a:r>
              <a:rPr lang="ru-RU" altLang="ru-RU" sz="500" dirty="0" smtClean="0"/>
              <a:t> профессиональное создание презентации. В сообществе Вы можете опубликовать презентацию и использовать это, как еще один маркетинговый канал.</a:t>
            </a:r>
            <a:br>
              <a:rPr lang="ru-RU" altLang="ru-RU" sz="500" dirty="0" smtClean="0"/>
            </a:br>
            <a:r>
              <a:rPr lang="ru-RU" altLang="ru-RU" sz="500" dirty="0" smtClean="0"/>
              <a:t/>
            </a:r>
            <a:br>
              <a:rPr lang="ru-RU" altLang="ru-RU" sz="500" dirty="0" smtClean="0"/>
            </a:br>
            <a:r>
              <a:rPr lang="ru-RU" altLang="ru-RU" sz="500" dirty="0" smtClean="0"/>
              <a:t/>
            </a:r>
            <a:br>
              <a:rPr lang="ru-RU" altLang="ru-RU" sz="500" dirty="0" smtClean="0"/>
            </a:br>
            <a:endParaRPr lang="ru-RU" altLang="ru-RU" sz="5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DCF5-5941-4DE7-8611-CFB9E6B09412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87D2-B010-4B45-958A-BA37A4E51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738664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8"/>
            <a:ext cx="10344309" cy="369332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320" indent="0">
              <a:buNone/>
              <a:defRPr sz="2200"/>
            </a:lvl2pPr>
            <a:lvl3pPr marL="1096640" indent="0">
              <a:buNone/>
              <a:defRPr sz="1900"/>
            </a:lvl3pPr>
            <a:lvl4pPr marL="1644960" indent="0">
              <a:buNone/>
              <a:defRPr sz="1700"/>
            </a:lvl4pPr>
            <a:lvl5pPr marL="2193280" indent="0">
              <a:buNone/>
              <a:defRPr sz="1700"/>
            </a:lvl5pPr>
            <a:lvl6pPr marL="2741600" indent="0">
              <a:buNone/>
              <a:defRPr sz="1700"/>
            </a:lvl6pPr>
            <a:lvl7pPr marL="3289920" indent="0">
              <a:buNone/>
              <a:defRPr sz="1700"/>
            </a:lvl7pPr>
            <a:lvl8pPr marL="3838240" indent="0">
              <a:buNone/>
              <a:defRPr sz="1700"/>
            </a:lvl8pPr>
            <a:lvl9pPr marL="4386560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07F0-B20C-418E-9E2E-DE656E6EC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A711-1CDB-4F60-9757-864E6FF7D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7687" y="538956"/>
            <a:ext cx="8612662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>
                <a:latin typeface="Arial" pitchFamily="34" charset="0"/>
                <a:cs typeface="Arial" pitchFamily="34" charset="0"/>
              </a:rPr>
              <a:t>Информатика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</a:t>
            </a:r>
            <a:r>
              <a:rPr sz="60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ИТ</a:t>
            </a:r>
            <a:endParaRPr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5731" y="2653500"/>
            <a:ext cx="5500726" cy="3786182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>
              <a:spcBef>
                <a:spcPts val="724"/>
              </a:spcBef>
            </a:pPr>
            <a:r>
              <a:rPr lang="ru-RU" sz="4000" b="1" dirty="0" smtClean="0">
                <a:solidFill>
                  <a:srgbClr val="2365C7"/>
                </a:solidFill>
                <a:latin typeface="Arial"/>
                <a:cs typeface="Arial"/>
              </a:rPr>
              <a:t>ПРОГРАММЫ ДЛЯ СОЗДАНИЯ КОМПЬЮТЕРНЫХ ПРЕЗЕНТАЦИЙ, ИХ ВОЗМОЖНОСТИ И ИНТЕРФЕЙС.</a:t>
            </a:r>
            <a:endParaRPr lang="ru-RU" sz="4000" spc="-2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599" y="3367880"/>
            <a:ext cx="726434" cy="228601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333" y="2796376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193297"/>
            <a:ext cx="1071570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2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7" y="615156"/>
            <a:ext cx="116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1"/>
          <p:cNvGraphicFramePr>
            <a:graphicFrameLocks/>
          </p:cNvGraphicFramePr>
          <p:nvPr/>
        </p:nvGraphicFramePr>
        <p:xfrm>
          <a:off x="584161" y="1367616"/>
          <a:ext cx="11215766" cy="528641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878349"/>
                <a:gridCol w="3598828"/>
                <a:gridCol w="3738589"/>
              </a:tblGrid>
              <a:tr h="594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Проектирование: </a:t>
                      </a:r>
                      <a:endParaRPr kumimoji="0" lang="uk-UA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Создание:</a:t>
                      </a:r>
                      <a:endParaRPr kumimoji="0" lang="uk-UA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Демонстрация:</a:t>
                      </a:r>
                      <a:endParaRPr kumimoji="0" lang="uk-UA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2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а) определение цели и задач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презентации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б)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целевой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аудитории</a:t>
                      </a: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приблизительного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количества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слушателей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в)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длительности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презентации</a:t>
                      </a: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uk-UA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а)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составление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плана</a:t>
                      </a: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презентации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б) поиск и создание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инфор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мационного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содержания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презентации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в)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художественное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оформление</a:t>
                      </a: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слайдов</a:t>
                      </a: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uk-UA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а)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выбор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технических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</a:t>
                      </a: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для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демонстрации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б)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составление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доклада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в)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оформление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помещения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г)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подготовка</a:t>
                      </a:r>
                      <a:r>
                        <a:rPr kumimoji="0" lang="uk-UA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раздаточного</a:t>
                      </a: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2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материала</a:t>
                      </a: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uk-UA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6" marB="46816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9881" y="296046"/>
            <a:ext cx="1201989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ВОЗМОЖНОСТИ ПРИ СОЗДАНИИ ПРЕЗЕНТАЦИИ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08489" y="281187"/>
            <a:ext cx="10952798" cy="677108"/>
          </a:xfrm>
        </p:spPr>
        <p:txBody>
          <a:bodyPr/>
          <a:lstStyle/>
          <a:p>
            <a:pPr algn="ctr"/>
            <a:r>
              <a:rPr lang="ru-RU" sz="4400" dirty="0" smtClean="0"/>
              <a:t>ИНТЕРФЕЙС СЛАЙДА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483" y="1296178"/>
            <a:ext cx="8198823" cy="523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12723" y="1224740"/>
            <a:ext cx="11215766" cy="5532355"/>
          </a:xfrm>
        </p:spPr>
        <p:txBody>
          <a:bodyPr/>
          <a:lstStyle/>
          <a:p>
            <a:pPr algn="just">
              <a:defRPr/>
            </a:pPr>
            <a:r>
              <a:rPr lang="ru-RU" sz="2800" i="0" dirty="0" smtClean="0"/>
              <a:t>Слайд состоит из 6 основных частей:</a:t>
            </a:r>
          </a:p>
          <a:p>
            <a:pPr marL="548320" indent="-548320" algn="just">
              <a:buFontTx/>
              <a:buAutoNum type="arabicPeriod"/>
              <a:defRPr/>
            </a:pPr>
            <a:r>
              <a:rPr lang="ru-RU" sz="2800" b="1" i="0" dirty="0" smtClean="0"/>
              <a:t>Заголовок.</a:t>
            </a:r>
            <a:r>
              <a:rPr lang="ru-RU" sz="2800" i="0" dirty="0" smtClean="0"/>
              <a:t> Располагается в верхней части</a:t>
            </a:r>
            <a:r>
              <a:rPr lang="en-US" sz="2800" i="0" dirty="0" smtClean="0"/>
              <a:t>;</a:t>
            </a:r>
            <a:endParaRPr lang="ru-RU" sz="2800" i="0" dirty="0" smtClean="0"/>
          </a:p>
          <a:p>
            <a:pPr marL="548320" indent="-548320" algn="just">
              <a:buFontTx/>
              <a:buAutoNum type="arabicPeriod"/>
              <a:defRPr/>
            </a:pPr>
            <a:r>
              <a:rPr lang="ru-RU" sz="2800" b="1" i="0" dirty="0" smtClean="0"/>
              <a:t>Текст слайда </a:t>
            </a:r>
            <a:r>
              <a:rPr lang="ru-RU" sz="2800" i="0" dirty="0" smtClean="0"/>
              <a:t>– его основная часть. Чаще всего представляет маркированный или нумерованный список. Текст, отображаемый на слайде вводится в специальное окно, называемое заполнителем</a:t>
            </a:r>
            <a:r>
              <a:rPr lang="en-US" sz="2800" i="0" dirty="0" smtClean="0"/>
              <a:t>;</a:t>
            </a:r>
            <a:endParaRPr lang="ru-RU" sz="2800" i="0" dirty="0" smtClean="0"/>
          </a:p>
          <a:p>
            <a:pPr marL="548320" indent="-548320" algn="just">
              <a:buFontTx/>
              <a:buAutoNum type="arabicPeriod"/>
              <a:defRPr/>
            </a:pPr>
            <a:r>
              <a:rPr lang="ru-RU" sz="2800" i="0" dirty="0" smtClean="0"/>
              <a:t>Слайды могут содержать </a:t>
            </a:r>
            <a:r>
              <a:rPr lang="ru-RU" sz="2800" b="1" i="0" dirty="0" smtClean="0"/>
              <a:t>рисунки, диаграммы</a:t>
            </a:r>
            <a:r>
              <a:rPr lang="ru-RU" sz="2800" i="0" dirty="0" smtClean="0"/>
              <a:t>, </a:t>
            </a:r>
            <a:r>
              <a:rPr lang="ru-RU" sz="2800" b="1" i="0" dirty="0" smtClean="0"/>
              <a:t>видеоклипы</a:t>
            </a:r>
            <a:r>
              <a:rPr lang="ru-RU" sz="2800" i="0" dirty="0" smtClean="0"/>
              <a:t>, </a:t>
            </a:r>
            <a:r>
              <a:rPr lang="ru-RU" sz="2800" b="1" i="0" dirty="0" smtClean="0"/>
              <a:t>звуковые файлы </a:t>
            </a:r>
            <a:r>
              <a:rPr lang="ru-RU" sz="2800" i="0" dirty="0" smtClean="0"/>
              <a:t>и другую информацию. Для их размещения на слайде существует определенное заполнителем место</a:t>
            </a:r>
            <a:r>
              <a:rPr lang="en-US" sz="2800" i="0" dirty="0" smtClean="0"/>
              <a:t>;</a:t>
            </a:r>
            <a:endParaRPr lang="ru-RU" sz="2800" i="0" dirty="0" smtClean="0"/>
          </a:p>
          <a:p>
            <a:pPr marL="548320" indent="-548320" algn="just">
              <a:buFontTx/>
              <a:buAutoNum type="arabicPeriod"/>
              <a:defRPr/>
            </a:pPr>
            <a:r>
              <a:rPr lang="ru-RU" sz="2800" b="1" i="0" dirty="0" smtClean="0"/>
              <a:t>Дата и время</a:t>
            </a:r>
            <a:r>
              <a:rPr lang="ru-RU" sz="2800" i="0" dirty="0" smtClean="0"/>
              <a:t>. Ставятся на слайде в левом нижнем углу</a:t>
            </a:r>
            <a:r>
              <a:rPr lang="en-US" sz="2800" i="0" dirty="0" smtClean="0"/>
              <a:t>;</a:t>
            </a:r>
            <a:endParaRPr lang="ru-RU" sz="2800" i="0" dirty="0" smtClean="0"/>
          </a:p>
          <a:p>
            <a:pPr marL="548320" indent="-548320" algn="just">
              <a:buFontTx/>
              <a:buAutoNum type="arabicPeriod"/>
              <a:defRPr/>
            </a:pPr>
            <a:r>
              <a:rPr lang="ru-RU" sz="2800" b="1" i="0" dirty="0" smtClean="0"/>
              <a:t>Нижний колонтитул</a:t>
            </a:r>
            <a:r>
              <a:rPr lang="ru-RU" sz="2800" i="0" dirty="0" smtClean="0"/>
              <a:t>. При необходимости располагается в нижней части слайда</a:t>
            </a:r>
            <a:r>
              <a:rPr lang="en-US" sz="2800" i="0" dirty="0" smtClean="0"/>
              <a:t>;</a:t>
            </a:r>
            <a:endParaRPr lang="ru-RU" sz="2800" i="0" dirty="0" smtClean="0"/>
          </a:p>
          <a:p>
            <a:pPr marL="548320" indent="-548320" algn="just">
              <a:buFontTx/>
              <a:buAutoNum type="arabicPeriod"/>
              <a:defRPr/>
            </a:pPr>
            <a:r>
              <a:rPr lang="ru-RU" sz="2800" b="1" i="0" dirty="0" smtClean="0"/>
              <a:t>Номер слайда</a:t>
            </a:r>
            <a:r>
              <a:rPr lang="ru-RU" sz="2800" i="0" dirty="0" smtClean="0"/>
              <a:t>. Отображается в левом нижнем углу.</a:t>
            </a:r>
            <a:endParaRPr lang="ru-RU" sz="2800" i="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8489" y="281187"/>
            <a:ext cx="10952798" cy="738664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Интерфейс слайда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941483" y="1367616"/>
            <a:ext cx="804115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12723" y="224608"/>
            <a:ext cx="1095279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ИНТЕРФЕЙС СЛАЙДА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r="43142" b="77333"/>
          <a:stretch>
            <a:fillRect/>
          </a:stretch>
        </p:blipFill>
        <p:spPr bwMode="auto">
          <a:xfrm>
            <a:off x="1941483" y="1367616"/>
            <a:ext cx="45720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55970" b="92000"/>
          <a:stretch>
            <a:fillRect/>
          </a:stretch>
        </p:blipFill>
        <p:spPr bwMode="auto">
          <a:xfrm>
            <a:off x="6442077" y="1367616"/>
            <a:ext cx="35405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t="77808"/>
          <a:stretch>
            <a:fillRect/>
          </a:stretch>
        </p:blipFill>
        <p:spPr bwMode="auto">
          <a:xfrm>
            <a:off x="1941483" y="5582458"/>
            <a:ext cx="8041150" cy="118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524E-6 2.54973E-6 L 0.17628 0.28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397E-6 2.54973E-6 L -0.15709 0.270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3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2714E-6 -7.9566E-7 L 0.01018 -0.328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41285" y="1367616"/>
            <a:ext cx="11358642" cy="5484578"/>
          </a:xfrm>
        </p:spPr>
        <p:txBody>
          <a:bodyPr/>
          <a:lstStyle/>
          <a:p>
            <a:pPr indent="622300">
              <a:lnSpc>
                <a:spcPct val="90000"/>
              </a:lnSpc>
            </a:pPr>
            <a:r>
              <a:rPr lang="ru-RU" sz="3600" b="1" i="0" dirty="0" smtClean="0"/>
              <a:t>Лента с вкладками</a:t>
            </a:r>
          </a:p>
          <a:p>
            <a:pPr indent="622300" algn="just">
              <a:lnSpc>
                <a:spcPct val="90000"/>
              </a:lnSpc>
            </a:pPr>
            <a:r>
              <a:rPr lang="ru-RU" sz="3600" i="0" dirty="0" smtClean="0"/>
              <a:t>Содержит вкладки панелей с кнопками команд и инструментов.</a:t>
            </a:r>
          </a:p>
          <a:p>
            <a:pPr indent="622300">
              <a:lnSpc>
                <a:spcPct val="90000"/>
              </a:lnSpc>
            </a:pPr>
            <a:r>
              <a:rPr lang="ru-RU" sz="3600" b="1" i="0" dirty="0" smtClean="0"/>
              <a:t>Панель слайдов</a:t>
            </a:r>
          </a:p>
          <a:p>
            <a:pPr indent="622300" algn="just">
              <a:lnSpc>
                <a:spcPct val="90000"/>
              </a:lnSpc>
            </a:pPr>
            <a:r>
              <a:rPr lang="ru-RU" sz="3600" i="0" dirty="0" smtClean="0"/>
              <a:t>На вкладке Структура составные элемента презентации отображаются в виде структуры. На вкладке Слайды выводятся миниатюрные изображения слайдов данной презентации.</a:t>
            </a:r>
            <a:endParaRPr lang="en-US" sz="3600" i="0" dirty="0" smtClean="0"/>
          </a:p>
          <a:p>
            <a:pPr indent="622300">
              <a:lnSpc>
                <a:spcPct val="90000"/>
              </a:lnSpc>
            </a:pPr>
            <a:r>
              <a:rPr lang="ru-RU" sz="3600" b="1" i="0" dirty="0" smtClean="0"/>
              <a:t>Область редактирования слайда</a:t>
            </a:r>
          </a:p>
          <a:p>
            <a:pPr indent="622300">
              <a:lnSpc>
                <a:spcPct val="90000"/>
              </a:lnSpc>
            </a:pPr>
            <a:r>
              <a:rPr lang="ru-RU" sz="3600" i="0" dirty="0" smtClean="0"/>
              <a:t>Предназначена для отображения текущего слайда.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2723" y="224608"/>
            <a:ext cx="1095279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ИНТЕРФЕЙС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811133" y="1581930"/>
            <a:ext cx="11358642" cy="3988784"/>
          </a:xfrm>
        </p:spPr>
        <p:txBody>
          <a:bodyPr/>
          <a:lstStyle/>
          <a:p>
            <a:pPr indent="723900">
              <a:lnSpc>
                <a:spcPct val="90000"/>
              </a:lnSpc>
            </a:pPr>
            <a:r>
              <a:rPr lang="ru-RU" sz="3600" b="1" i="0" dirty="0" smtClean="0"/>
              <a:t>Панель заметок</a:t>
            </a:r>
          </a:p>
          <a:p>
            <a:pPr indent="723900">
              <a:lnSpc>
                <a:spcPct val="90000"/>
              </a:lnSpc>
            </a:pPr>
            <a:r>
              <a:rPr lang="ru-RU" sz="3600" i="0" dirty="0" smtClean="0"/>
              <a:t>Предназначена для ввода текста примечаний, которые необходимо добавить к слайду.</a:t>
            </a:r>
          </a:p>
          <a:p>
            <a:pPr indent="723900">
              <a:lnSpc>
                <a:spcPct val="90000"/>
              </a:lnSpc>
            </a:pPr>
            <a:r>
              <a:rPr lang="ru-RU" sz="3600" b="1" i="0" dirty="0" smtClean="0"/>
              <a:t>Строка состояния</a:t>
            </a:r>
          </a:p>
          <a:p>
            <a:pPr indent="723900">
              <a:lnSpc>
                <a:spcPct val="90000"/>
              </a:lnSpc>
            </a:pPr>
            <a:r>
              <a:rPr lang="ru-RU" sz="3600" i="0" dirty="0" smtClean="0"/>
              <a:t>Самая нижняя строка главного окна программы содержит информацию о текущем слайде, открытом в окне.</a:t>
            </a:r>
          </a:p>
          <a:p>
            <a:pPr indent="723900">
              <a:lnSpc>
                <a:spcPct val="90000"/>
              </a:lnSpc>
            </a:pPr>
            <a:r>
              <a:rPr lang="ru-RU" sz="3600" b="1" i="0" dirty="0" smtClean="0"/>
              <a:t>Режимы просмотра файлов</a:t>
            </a:r>
            <a:endParaRPr lang="en-US" sz="3600" b="1" i="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2723" y="224608"/>
            <a:ext cx="1095279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ИНТЕРФЕЙС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441285" y="1296178"/>
            <a:ext cx="10929556" cy="11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00774" y="266558"/>
            <a:ext cx="10344309" cy="677108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/>
              <a:t>Лента с вкладками</a:t>
            </a:r>
            <a:endParaRPr lang="ru-RU" sz="4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41285" y="3225004"/>
            <a:ext cx="11105209" cy="3016210"/>
          </a:xfrm>
        </p:spPr>
        <p:txBody>
          <a:bodyPr/>
          <a:lstStyle/>
          <a:p>
            <a:pPr>
              <a:defRPr/>
            </a:pPr>
            <a:r>
              <a:rPr lang="ru-RU" sz="2800" b="1" i="0" dirty="0" smtClean="0"/>
              <a:t>    Файл (</a:t>
            </a:r>
            <a:r>
              <a:rPr lang="en-US" sz="2800" b="1" i="0" dirty="0" smtClean="0"/>
              <a:t>File);</a:t>
            </a:r>
            <a:endParaRPr lang="ru-RU" sz="2800" b="1" i="0" dirty="0" smtClean="0"/>
          </a:p>
          <a:p>
            <a:pPr marL="215874" algn="just">
              <a:defRPr/>
            </a:pPr>
            <a:r>
              <a:rPr lang="ru-RU" sz="2800" i="0" dirty="0" smtClean="0"/>
              <a:t>На вкладке Файл располагается стандартный набор операций, выполняемых с файлом программы </a:t>
            </a:r>
            <a:r>
              <a:rPr lang="ru-RU" sz="2800" i="0" dirty="0" err="1" smtClean="0"/>
              <a:t>PowerPoint</a:t>
            </a:r>
            <a:r>
              <a:rPr lang="ru-RU" sz="2800" i="0" dirty="0" smtClean="0"/>
              <a:t>.</a:t>
            </a:r>
            <a:endParaRPr lang="en-US" sz="2800" i="0" dirty="0" smtClean="0"/>
          </a:p>
          <a:p>
            <a:pPr>
              <a:defRPr/>
            </a:pPr>
            <a:r>
              <a:rPr lang="ru-RU" sz="2800" b="1" i="0" dirty="0" smtClean="0"/>
              <a:t>     Главная (</a:t>
            </a:r>
            <a:r>
              <a:rPr lang="en-US" sz="2800" b="1" i="0" dirty="0" smtClean="0"/>
              <a:t>Home);</a:t>
            </a:r>
            <a:endParaRPr lang="ru-RU" sz="2800" b="1" i="0" dirty="0" smtClean="0"/>
          </a:p>
          <a:p>
            <a:pPr marL="215874" algn="just">
              <a:defRPr/>
            </a:pPr>
            <a:r>
              <a:rPr lang="ru-RU" sz="2800" i="0" dirty="0" smtClean="0"/>
              <a:t>Вкладка Главная содержит элементы создания и форматирования объектов: слайдов, разделов, текста, рисунков, линий, надписей, различных геометрических фигур и др.</a:t>
            </a:r>
            <a:endParaRPr lang="en-US" sz="2800" b="1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441285" y="1581930"/>
            <a:ext cx="10929556" cy="11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12723" y="3939384"/>
            <a:ext cx="10828141" cy="2215991"/>
          </a:xfrm>
        </p:spPr>
        <p:txBody>
          <a:bodyPr/>
          <a:lstStyle/>
          <a:p>
            <a:pPr>
              <a:defRPr/>
            </a:pPr>
            <a:r>
              <a:rPr lang="ru-RU" sz="3600" b="1" i="0" dirty="0" smtClean="0"/>
              <a:t>   Вставка (</a:t>
            </a:r>
            <a:r>
              <a:rPr lang="en-US" sz="3600" b="1" i="0" dirty="0" smtClean="0"/>
              <a:t>Insert);</a:t>
            </a:r>
            <a:endParaRPr lang="ru-RU" sz="3600" b="1" i="0" dirty="0" smtClean="0"/>
          </a:p>
          <a:p>
            <a:pPr marL="215874" algn="just">
              <a:defRPr/>
            </a:pPr>
            <a:r>
              <a:rPr lang="ru-RU" sz="3600" i="0" dirty="0" smtClean="0"/>
              <a:t>На вкладке Вставка располагаются элементы управления для вставки всех необходимых объектов.</a:t>
            </a:r>
            <a:endParaRPr lang="en-US" sz="3600" i="0" dirty="0" smtClean="0"/>
          </a:p>
        </p:txBody>
      </p:sp>
      <p:sp>
        <p:nvSpPr>
          <p:cNvPr id="6" name="Заголовок 7"/>
          <p:cNvSpPr txBox="1">
            <a:spLocks/>
          </p:cNvSpPr>
          <p:nvPr/>
        </p:nvSpPr>
        <p:spPr>
          <a:xfrm>
            <a:off x="1100774" y="266558"/>
            <a:ext cx="10344309" cy="6771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Лента с вкладками</a:t>
            </a:r>
            <a:endParaRPr kumimoji="0" lang="ru-RU" sz="4400" b="1" i="0" u="none" strike="noStrike" kern="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55599" y="1296178"/>
            <a:ext cx="10828141" cy="5308394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• </a:t>
            </a:r>
            <a:r>
              <a:rPr lang="ru-RU" b="1" i="0" dirty="0" smtClean="0"/>
              <a:t>Дизайн (</a:t>
            </a:r>
            <a:r>
              <a:rPr lang="en-US" b="1" i="0" dirty="0" smtClean="0"/>
              <a:t>Design);</a:t>
            </a:r>
            <a:endParaRPr lang="ru-RU" b="1" i="0" dirty="0" smtClean="0"/>
          </a:p>
          <a:p>
            <a:pPr marL="215874" algn="just">
              <a:defRPr/>
            </a:pPr>
            <a:r>
              <a:rPr lang="ru-RU" i="0" dirty="0" smtClean="0"/>
              <a:t>Вкладка Дизайн предназначена для разработки общей концепции презентации: подбора наиболее приемлемого общего стиля, цветовых схем для слайдов, композиции.</a:t>
            </a:r>
            <a:endParaRPr lang="en-US" i="0" dirty="0" smtClean="0"/>
          </a:p>
          <a:p>
            <a:pPr>
              <a:defRPr/>
            </a:pPr>
            <a:r>
              <a:rPr lang="ru-RU" b="1" i="0" dirty="0" smtClean="0"/>
              <a:t>• Переходы (</a:t>
            </a:r>
            <a:r>
              <a:rPr lang="en-US" b="1" i="0" dirty="0" smtClean="0"/>
              <a:t>Transitions);</a:t>
            </a:r>
            <a:endParaRPr lang="ru-RU" b="1" i="0" dirty="0" smtClean="0"/>
          </a:p>
          <a:p>
            <a:pPr marL="215874" algn="just">
              <a:defRPr/>
            </a:pPr>
            <a:r>
              <a:rPr lang="ru-RU" i="0" dirty="0" smtClean="0"/>
              <a:t>На вкладке Переходы находятся инструменты для настройки эффектов плавного перехода между слайдами.</a:t>
            </a:r>
            <a:endParaRPr lang="en-US" i="0" dirty="0" smtClean="0"/>
          </a:p>
          <a:p>
            <a:pPr>
              <a:defRPr/>
            </a:pPr>
            <a:r>
              <a:rPr lang="ru-RU" b="1" i="0" dirty="0" smtClean="0"/>
              <a:t>• Анимация (</a:t>
            </a:r>
            <a:r>
              <a:rPr lang="en-US" b="1" i="0" dirty="0" smtClean="0"/>
              <a:t>Animations);</a:t>
            </a:r>
            <a:endParaRPr lang="ru-RU" b="1" i="0" dirty="0" smtClean="0"/>
          </a:p>
          <a:p>
            <a:pPr marL="215874" algn="just">
              <a:defRPr/>
            </a:pPr>
            <a:r>
              <a:rPr lang="ru-RU" i="0" dirty="0" smtClean="0"/>
              <a:t>Элементы на вкладке Анимация , позволяют задать появление на экране содержимого слайда во время демонстрации презентации.</a:t>
            </a:r>
            <a:endParaRPr lang="en-US" i="0" dirty="0" smtClean="0"/>
          </a:p>
          <a:p>
            <a:pPr>
              <a:defRPr/>
            </a:pPr>
            <a:r>
              <a:rPr lang="ru-RU" b="1" i="0" dirty="0" smtClean="0"/>
              <a:t>• Показ слайдов (</a:t>
            </a:r>
            <a:r>
              <a:rPr lang="en-US" b="1" i="0" dirty="0" smtClean="0"/>
              <a:t>Slide Show);</a:t>
            </a:r>
            <a:endParaRPr lang="ru-RU" b="1" i="0" dirty="0" smtClean="0"/>
          </a:p>
          <a:p>
            <a:pPr marL="215874">
              <a:defRPr/>
            </a:pPr>
            <a:r>
              <a:rPr lang="ru-RU" i="0" dirty="0" smtClean="0"/>
              <a:t>Вкладка Показ слайдов содержит элементы, предназначенные для просмотра готовой презентации в полноэкранном режиме и выполнения необходимой подготовки к показу</a:t>
            </a:r>
            <a:endParaRPr lang="en-US" i="0" dirty="0" smtClean="0"/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1100774" y="266558"/>
            <a:ext cx="10344309" cy="6771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Лента с вкладками</a:t>
            </a:r>
            <a:endParaRPr kumimoji="0" lang="ru-RU" sz="4400" b="1" i="0" u="none" strike="noStrike" kern="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3"/>
          <p:cNvSpPr>
            <a:spLocks noGrp="1"/>
          </p:cNvSpPr>
          <p:nvPr>
            <p:ph type="title"/>
          </p:nvPr>
        </p:nvSpPr>
        <p:spPr>
          <a:xfrm>
            <a:off x="593974" y="304800"/>
            <a:ext cx="10952798" cy="677108"/>
          </a:xfrm>
        </p:spPr>
        <p:txBody>
          <a:bodyPr/>
          <a:lstStyle/>
          <a:p>
            <a:pPr algn="ctr"/>
            <a:r>
              <a:rPr lang="ru-RU" sz="4400" dirty="0" smtClean="0"/>
              <a:t>ВКЛАДКА ФАЙЛ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584425" y="1238517"/>
            <a:ext cx="9228746" cy="5782996"/>
          </a:xfrm>
          <a:prstGeom prst="rect">
            <a:avLst/>
          </a:prstGeom>
        </p:spPr>
        <p:txBody>
          <a:bodyPr lIns="109664" tIns="54832" rIns="109664" bIns="54832"/>
          <a:lstStyle/>
          <a:p>
            <a:pPr algn="just">
              <a:defRPr/>
            </a:pPr>
            <a:r>
              <a:rPr lang="ru-RU" sz="2400" i="0" dirty="0" smtClean="0"/>
              <a:t>С помощью элементов управления на данной вкладке вы можете:</a:t>
            </a:r>
          </a:p>
          <a:p>
            <a:pPr algn="just">
              <a:defRPr/>
            </a:pPr>
            <a:r>
              <a:rPr lang="ru-RU" sz="2400" i="0" dirty="0" smtClean="0"/>
              <a:t>узнавать общие сведения о файлах презентаций в разделе </a:t>
            </a:r>
            <a:r>
              <a:rPr lang="ru-RU" sz="2400" b="1" i="0" dirty="0" smtClean="0"/>
              <a:t>Сведения</a:t>
            </a:r>
          </a:p>
          <a:p>
            <a:pPr algn="just">
              <a:defRPr/>
            </a:pPr>
            <a:r>
              <a:rPr lang="ru-RU" sz="2400" i="0" dirty="0" smtClean="0"/>
              <a:t>сохранять готовые презентации в выбранных каталогах на жестком диске компьютера при помощи команды </a:t>
            </a:r>
            <a:r>
              <a:rPr lang="ru-RU" sz="2400" b="1" i="0" dirty="0" smtClean="0"/>
              <a:t>Сохранить</a:t>
            </a:r>
            <a:r>
              <a:rPr lang="ru-RU" sz="2400" i="0" dirty="0" smtClean="0"/>
              <a:t> или </a:t>
            </a:r>
            <a:r>
              <a:rPr lang="ru-RU" sz="2400" b="1" i="0" dirty="0" smtClean="0"/>
              <a:t>Сохранить как (</a:t>
            </a:r>
            <a:r>
              <a:rPr lang="en-US" sz="2400" b="1" i="0" dirty="0" smtClean="0"/>
              <a:t>Save as)</a:t>
            </a:r>
            <a:r>
              <a:rPr lang="en-US" sz="2400" i="0" dirty="0" smtClean="0"/>
              <a:t>;</a:t>
            </a:r>
          </a:p>
          <a:p>
            <a:pPr algn="just">
              <a:defRPr/>
            </a:pPr>
            <a:r>
              <a:rPr lang="ru-RU" sz="2400" i="0" dirty="0" smtClean="0"/>
              <a:t>закрывать презентации по команде </a:t>
            </a:r>
            <a:r>
              <a:rPr lang="ru-RU" sz="2400" b="1" i="0" dirty="0" smtClean="0"/>
              <a:t>Закрыть (</a:t>
            </a:r>
            <a:r>
              <a:rPr lang="ru-RU" sz="2400" b="1" i="0" dirty="0" err="1" smtClean="0"/>
              <a:t>Close</a:t>
            </a:r>
            <a:r>
              <a:rPr lang="ru-RU" sz="2400" b="1" i="0" dirty="0" smtClean="0"/>
              <a:t>) </a:t>
            </a:r>
            <a:r>
              <a:rPr lang="ru-RU" sz="2400" i="0" dirty="0" smtClean="0"/>
              <a:t>и открывать по команде </a:t>
            </a:r>
            <a:r>
              <a:rPr lang="ru-RU" sz="2400" b="1" i="0" dirty="0" smtClean="0"/>
              <a:t>Открыть (</a:t>
            </a:r>
            <a:r>
              <a:rPr lang="ru-RU" sz="2400" b="1" i="0" dirty="0" err="1" smtClean="0"/>
              <a:t>Open</a:t>
            </a:r>
            <a:r>
              <a:rPr lang="ru-RU" sz="2400" b="1" i="0" dirty="0" smtClean="0"/>
              <a:t>)</a:t>
            </a:r>
            <a:r>
              <a:rPr lang="en-US" sz="2400" i="0" dirty="0" smtClean="0"/>
              <a:t>;</a:t>
            </a:r>
            <a:endParaRPr lang="ru-RU" sz="2400" i="0" dirty="0" smtClean="0"/>
          </a:p>
          <a:p>
            <a:pPr algn="just">
              <a:defRPr/>
            </a:pPr>
            <a:r>
              <a:rPr lang="ru-RU" sz="2400" i="0" dirty="0" smtClean="0"/>
              <a:t>в разделе </a:t>
            </a:r>
            <a:r>
              <a:rPr lang="ru-RU" sz="2400" b="1" i="0" dirty="0" smtClean="0"/>
              <a:t>Последние (</a:t>
            </a:r>
            <a:r>
              <a:rPr lang="ru-RU" sz="2400" b="1" i="0" dirty="0" err="1" smtClean="0"/>
              <a:t>Recent</a:t>
            </a:r>
            <a:r>
              <a:rPr lang="ru-RU" sz="2400" b="1" i="0" dirty="0" smtClean="0"/>
              <a:t>)</a:t>
            </a:r>
            <a:r>
              <a:rPr lang="ru-RU" sz="2400" i="0" dirty="0" smtClean="0"/>
              <a:t> просматривать презентации, над которыми велась работа в последнее время;</a:t>
            </a:r>
          </a:p>
          <a:p>
            <a:pPr algn="just">
              <a:defRPr/>
            </a:pPr>
            <a:r>
              <a:rPr lang="ru-RU" sz="2400" i="0" dirty="0" smtClean="0"/>
              <a:t>создавать презентации из готовых шаблонов и тем, предложенных в разделе </a:t>
            </a:r>
            <a:r>
              <a:rPr lang="ru-RU" sz="2400" b="1" i="0" dirty="0" smtClean="0"/>
              <a:t>Создать (</a:t>
            </a:r>
            <a:r>
              <a:rPr lang="en-US" sz="2400" b="1" i="0" dirty="0" smtClean="0"/>
              <a:t>New)</a:t>
            </a:r>
            <a:r>
              <a:rPr lang="en-US" sz="2400" i="0" dirty="0" smtClean="0"/>
              <a:t>;</a:t>
            </a:r>
            <a:endParaRPr lang="ru-RU" sz="2400" i="0" dirty="0" smtClean="0"/>
          </a:p>
          <a:p>
            <a:pPr algn="just">
              <a:defRPr/>
            </a:pPr>
            <a:r>
              <a:rPr lang="ru-RU" sz="2400" i="0" dirty="0" smtClean="0"/>
              <a:t>распечатывать презентации, предварительно установив </a:t>
            </a:r>
            <a:r>
              <a:rPr lang="ru-RU" sz="2400" dirty="0" smtClean="0"/>
              <a:t>настройки печати в разделе </a:t>
            </a:r>
            <a:r>
              <a:rPr lang="ru-RU" sz="2400" b="1" dirty="0" smtClean="0"/>
              <a:t>Печать (</a:t>
            </a:r>
            <a:r>
              <a:rPr lang="ru-RU" sz="2400" b="1" dirty="0" err="1" smtClean="0"/>
              <a:t>Print</a:t>
            </a:r>
            <a:r>
              <a:rPr lang="ru-RU" sz="2400" b="1" dirty="0" smtClean="0"/>
              <a:t>)</a:t>
            </a:r>
            <a:r>
              <a:rPr lang="ru-RU" sz="2400" dirty="0" smtClean="0"/>
              <a:t>.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369847" y="1439054"/>
            <a:ext cx="2071702" cy="517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475" y="1796244"/>
            <a:ext cx="9601200" cy="4305406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Понятие «Презентация»</a:t>
            </a:r>
          </a:p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 Возможности </a:t>
            </a:r>
            <a:r>
              <a:rPr lang="en-US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MS PowerPoint</a:t>
            </a:r>
            <a:endParaRPr lang="ru-RU" sz="40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Интерфейс презентации</a:t>
            </a: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Обзор ресурсов для создания презентаций</a:t>
            </a: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6971" y="297811"/>
            <a:ext cx="1164439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endParaRPr lang="ru-RU" spc="11" dirty="0"/>
          </a:p>
        </p:txBody>
      </p:sp>
      <p:pic>
        <p:nvPicPr>
          <p:cNvPr id="7" name="Picture 2" descr="http://dadimotvet.ru/images/projimages/clip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2407" y="2439186"/>
            <a:ext cx="2967264" cy="157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2723" y="1510492"/>
            <a:ext cx="10952798" cy="4813561"/>
          </a:xfrm>
          <a:prstGeom prst="rect">
            <a:avLst/>
          </a:prstGeom>
        </p:spPr>
        <p:txBody>
          <a:bodyPr lIns="109664" tIns="54832" rIns="109664" bIns="54832"/>
          <a:lstStyle/>
          <a:p>
            <a:pPr algn="just" eaLnBrk="1" hangingPunct="1">
              <a:buFontTx/>
              <a:buNone/>
            </a:pPr>
            <a:r>
              <a:rPr lang="ru-RU" altLang="ru-RU" sz="3200" dirty="0" smtClean="0"/>
              <a:t>	</a:t>
            </a:r>
            <a:r>
              <a:rPr lang="ru-RU" altLang="ru-RU" sz="3200" i="0" dirty="0" smtClean="0">
                <a:latin typeface="Arial" pitchFamily="34" charset="0"/>
                <a:cs typeface="Arial" pitchFamily="34" charset="0"/>
              </a:rPr>
              <a:t>В сети, наряду с текстовыми и графическими редакторами, обнаруживается все больше ресурсов, схожих по функциональности с традиционным </a:t>
            </a:r>
            <a:r>
              <a:rPr lang="ru-RU" altLang="ru-RU" sz="3200" i="0" dirty="0" err="1" smtClean="0">
                <a:latin typeface="Arial" pitchFamily="34" charset="0"/>
                <a:cs typeface="Arial" pitchFamily="34" charset="0"/>
              </a:rPr>
              <a:t>Microsoft</a:t>
            </a:r>
            <a:r>
              <a:rPr lang="ru-RU" altLang="ru-RU" sz="320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i="0" dirty="0" err="1" smtClean="0">
                <a:latin typeface="Arial" pitchFamily="34" charset="0"/>
                <a:cs typeface="Arial" pitchFamily="34" charset="0"/>
              </a:rPr>
              <a:t>PowerPoint</a:t>
            </a:r>
            <a:r>
              <a:rPr lang="ru-RU" altLang="ru-RU" sz="3200" i="0" dirty="0" smtClean="0">
                <a:latin typeface="Arial" pitchFamily="34" charset="0"/>
                <a:cs typeface="Arial" pitchFamily="34" charset="0"/>
              </a:rPr>
              <a:t>. Однако «традиционными» функциями презентационного пакета подобные ресурсы не ограничиваются, предоставляя своим пользователям новые (иногда даже довольно экзотические) опции, призванные обеспечить более комфортную работу с подобными сервисами.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2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96753" y="296046"/>
            <a:ext cx="1207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/>
                <a:cs typeface="Arial"/>
              </a:rPr>
              <a:t>ОБЗОР РЕСУРСОВ ДЛЯ СОЗДАНИЯ ПРЕЗЕНТАЦИЙ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/>
              <a:t>Google Docs</a:t>
            </a:r>
            <a:r>
              <a:rPr lang="ru-RU" altLang="ru-RU" smtClean="0"/>
              <a:t>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355" y="1298656"/>
            <a:ext cx="8434330" cy="49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9988" y="1888657"/>
            <a:ext cx="7901903" cy="467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0309" y="2081996"/>
            <a:ext cx="7901903" cy="467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675458" y="2920755"/>
            <a:ext cx="9199167" cy="10032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664" tIns="54832" rIns="109664" bIns="54832">
            <a:spAutoFit/>
          </a:bodyPr>
          <a:lstStyle/>
          <a:p>
            <a:pPr eaLnBrk="1" hangingPunct="1">
              <a:defRPr/>
            </a:pPr>
            <a:r>
              <a:rPr lang="en-US" sz="5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</a:t>
            </a:r>
            <a:r>
              <a:rPr lang="ru-RU" sz="5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://</a:t>
            </a:r>
            <a:r>
              <a:rPr lang="en-US" sz="5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docs</a:t>
            </a:r>
            <a:r>
              <a:rPr lang="ru-RU" sz="5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5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google</a:t>
            </a:r>
            <a:r>
              <a:rPr lang="ru-RU" sz="5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5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</a:t>
            </a:r>
            <a:r>
              <a:rPr lang="ru-RU" sz="5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753" y="296046"/>
            <a:ext cx="1207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/>
                <a:cs typeface="Arial"/>
              </a:rPr>
              <a:t>ОБЗОР РЕСУРСОВ ДЛЯ СОЗДАНИЯ ПРЕЗЕНТАЦИЙ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/>
              <a:t>Zoho Show</a:t>
            </a:r>
            <a:r>
              <a:rPr lang="ru-RU" altLang="ru-RU" smtClean="0"/>
              <a:t> </a:t>
            </a:r>
          </a:p>
        </p:txBody>
      </p:sp>
      <p:pic>
        <p:nvPicPr>
          <p:cNvPr id="18437" name="Picture 5" descr="main_u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280" y="1373422"/>
            <a:ext cx="9900619" cy="465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remote_cli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113" y="1296178"/>
            <a:ext cx="10369662" cy="536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155064" y="3216569"/>
            <a:ext cx="8816749" cy="10032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664" tIns="54832" rIns="109664" bIns="54832">
            <a:spAutoFit/>
          </a:bodyPr>
          <a:lstStyle/>
          <a:p>
            <a:pPr eaLnBrk="1" hangingPunct="1">
              <a:defRPr/>
            </a:pPr>
            <a:r>
              <a:rPr lang="en-US" sz="5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http://show.zoho.com</a:t>
            </a:r>
            <a:r>
              <a:rPr lang="ru-RU" sz="58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753" y="296046"/>
            <a:ext cx="1207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/>
                <a:cs typeface="Arial"/>
              </a:rPr>
              <a:t>ОБЗОР РЕСУРСОВ ДЛЯ СОЗДАНИЯ ПРЕЗЕНТАЦИЙ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Preezo</a:t>
            </a:r>
            <a:r>
              <a:rPr lang="ru-RU" altLang="ru-RU" smtClean="0"/>
              <a:t> </a:t>
            </a:r>
          </a:p>
        </p:txBody>
      </p:sp>
      <p:pic>
        <p:nvPicPr>
          <p:cNvPr id="21509" name="Picture 5" descr="Preezo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-10000" contrast="-10000"/>
          </a:blip>
          <a:srcRect/>
          <a:stretch>
            <a:fillRect/>
          </a:stretch>
        </p:blipFill>
        <p:spPr>
          <a:xfrm>
            <a:off x="1369979" y="1367616"/>
            <a:ext cx="9098589" cy="5310667"/>
          </a:xfrm>
          <a:prstGeom prst="rect">
            <a:avLst/>
          </a:prstGeo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729749" y="3289710"/>
            <a:ext cx="6900431" cy="10032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664" tIns="54832" rIns="109664" bIns="54832">
            <a:spAutoFit/>
          </a:bodyPr>
          <a:lstStyle/>
          <a:p>
            <a:pPr eaLnBrk="1" hangingPunct="1">
              <a:defRPr/>
            </a:pPr>
            <a:r>
              <a:rPr lang="en-US" sz="5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www</a:t>
            </a:r>
            <a:r>
              <a:rPr lang="ru-RU" sz="5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sz="5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preezo.com</a:t>
            </a:r>
            <a:r>
              <a:rPr lang="ru-RU" sz="58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753" y="296046"/>
            <a:ext cx="1207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/>
                <a:cs typeface="Arial"/>
              </a:rPr>
              <a:t>ОБЗОР РЕСУРСОВ ДЛЯ СОЗДАНИЯ ПРЕЗЕНТАЦИЙ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Empressr</a:t>
            </a:r>
            <a:r>
              <a:rPr lang="ru-RU" altLang="ru-RU" smtClean="0"/>
              <a:t>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32" y="1225514"/>
            <a:ext cx="7857533" cy="464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3887" y="1815517"/>
            <a:ext cx="8144875" cy="48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729748" y="3289710"/>
            <a:ext cx="8146988" cy="10032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664" tIns="54832" rIns="109664" bIns="54832">
            <a:spAutoFit/>
          </a:bodyPr>
          <a:lstStyle/>
          <a:p>
            <a:pPr eaLnBrk="1" hangingPunct="1">
              <a:defRPr/>
            </a:pPr>
            <a:r>
              <a:rPr lang="ru-RU" sz="5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www.empressr.com</a:t>
            </a:r>
            <a:r>
              <a:rPr lang="ru-RU" sz="58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753" y="296046"/>
            <a:ext cx="1207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/>
                <a:cs typeface="Arial"/>
              </a:rPr>
              <a:t>ОБЗОР РЕСУРСОВ ДЛЯ СОЗДАНИЯ ПРЕЗЕНТАЦИЙ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SlideAware</a:t>
            </a:r>
            <a:r>
              <a:rPr lang="ru-RU" altLang="ru-RU" smtClean="0"/>
              <a:t> </a:t>
            </a:r>
          </a:p>
        </p:txBody>
      </p:sp>
      <p:pic>
        <p:nvPicPr>
          <p:cNvPr id="26628" name="Picture 4" descr="SlideAw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595" y="1298655"/>
            <a:ext cx="7327219" cy="442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sa-workwindow[4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599" y="1367615"/>
            <a:ext cx="10429948" cy="502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867723" y="3289710"/>
            <a:ext cx="8432218" cy="10032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664" tIns="54832" rIns="109664" bIns="54832">
            <a:spAutoFit/>
          </a:bodyPr>
          <a:lstStyle/>
          <a:p>
            <a:pPr eaLnBrk="1" hangingPunct="1">
              <a:defRPr/>
            </a:pPr>
            <a:r>
              <a:rPr lang="ru-RU" sz="5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www.slideaware.com</a:t>
            </a:r>
            <a:r>
              <a:rPr lang="ru-RU" sz="5800" dirty="0"/>
              <a:t>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753" y="296046"/>
            <a:ext cx="1207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/>
                <a:cs typeface="Arial"/>
              </a:rPr>
              <a:t>ОБЗОР РЕСУРСОВ ДЛЯ СОЗДАНИЯ ПРЕЗЕНТАЦИЙ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Slideshare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5665" y="1296178"/>
            <a:ext cx="9072626" cy="536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 descr="slidesh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788" y="1581930"/>
            <a:ext cx="1030863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347331" y="3289710"/>
            <a:ext cx="8047686" cy="10032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664" tIns="54832" rIns="109664" bIns="54832">
            <a:spAutoFit/>
          </a:bodyPr>
          <a:lstStyle/>
          <a:p>
            <a:pPr eaLnBrk="1" hangingPunct="1">
              <a:defRPr/>
            </a:pPr>
            <a:r>
              <a:rPr lang="ru-RU" sz="5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www.slideshare.net</a:t>
            </a:r>
            <a:r>
              <a:rPr lang="ru-RU" sz="5800" dirty="0"/>
              <a:t>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753" y="296046"/>
            <a:ext cx="1207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/>
                <a:cs typeface="Arial"/>
              </a:rPr>
              <a:t>ОБЗОР РЕСУРСОВ ДЛЯ СОЗДАНИЯ ПРЕЗЕНТАЦИЙ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spresent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7722" y="1740751"/>
            <a:ext cx="8578001" cy="439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0275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8937" y="1867682"/>
            <a:ext cx="6325748" cy="467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298673" y="3367880"/>
            <a:ext cx="8047686" cy="10032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ru-RU" altLang="ru-RU" sz="5800" b="1" dirty="0" err="1"/>
              <a:t>www.spresent.com</a:t>
            </a:r>
            <a:r>
              <a:rPr lang="ru-RU" altLang="ru-RU" sz="5800" dirty="0"/>
              <a:t>  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6753" y="296046"/>
            <a:ext cx="1207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/>
                <a:cs typeface="Arial"/>
              </a:rPr>
              <a:t>ОБЗОР РЕСУРСОВ ДЛЯ СОЗДАНИЯ ПРЕЗЕНТАЦИЙ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/>
              <a:t>SlideRocket</a:t>
            </a:r>
            <a:r>
              <a:rPr lang="ru-RU" altLang="ru-RU" smtClean="0"/>
              <a:t> </a:t>
            </a:r>
          </a:p>
        </p:txBody>
      </p:sp>
      <p:pic>
        <p:nvPicPr>
          <p:cNvPr id="32772" name="Picture 4" descr="phpThumb_cache_src8d27987fbe4ed1d7e480724ee3ec815c_par249fc84f9b757251ca73fb3b3e949e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9989" y="1519703"/>
            <a:ext cx="8144875" cy="46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675458" y="3289710"/>
            <a:ext cx="8913937" cy="10032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ru-RU" altLang="ru-RU" sz="5800" b="1" dirty="0" err="1"/>
              <a:t>www</a:t>
            </a:r>
            <a:r>
              <a:rPr lang="ru-RU" altLang="ru-RU" sz="5800" b="1" dirty="0"/>
              <a:t>.</a:t>
            </a:r>
            <a:r>
              <a:rPr lang="en-US" altLang="ru-RU" sz="5800" b="1" dirty="0" err="1"/>
              <a:t>SlideRocket</a:t>
            </a:r>
            <a:r>
              <a:rPr lang="ru-RU" altLang="ru-RU" sz="5800" b="1" dirty="0"/>
              <a:t>.</a:t>
            </a:r>
            <a:r>
              <a:rPr lang="ru-RU" altLang="ru-RU" sz="5800" b="1" dirty="0" err="1"/>
              <a:t>com</a:t>
            </a:r>
            <a:r>
              <a:rPr lang="ru-RU" altLang="ru-RU" sz="5800" dirty="0"/>
              <a:t>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753" y="296046"/>
            <a:ext cx="1207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/>
                <a:cs typeface="Arial"/>
              </a:rPr>
              <a:t>ОБЗОР РЕСУРСОВ ДЛЯ СОЗДАНИЯ ПРЕЗЕНТАЦИЙ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FF3300"/>
                </a:solidFill>
              </a:rPr>
              <a:t>280 slides</a:t>
            </a:r>
            <a:endParaRPr lang="ru-RU" altLang="ru-RU" b="1" smtClean="0">
              <a:solidFill>
                <a:srgbClr val="FF3300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696" y="1519703"/>
            <a:ext cx="7901903" cy="467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[ScreenShot001[3].jpg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5305" y="1298656"/>
            <a:ext cx="9247761" cy="421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75458" y="3289710"/>
            <a:ext cx="8913937" cy="10032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ru-RU" altLang="ru-RU" sz="5800" b="1" dirty="0" err="1"/>
              <a:t>www</a:t>
            </a:r>
            <a:r>
              <a:rPr lang="ru-RU" altLang="ru-RU" sz="5800" b="1" dirty="0"/>
              <a:t>.</a:t>
            </a:r>
            <a:r>
              <a:rPr lang="en-US" altLang="ru-RU" sz="5800" b="1" dirty="0"/>
              <a:t>280slides</a:t>
            </a:r>
            <a:r>
              <a:rPr lang="ru-RU" altLang="ru-RU" sz="5800" b="1" dirty="0"/>
              <a:t>.</a:t>
            </a:r>
            <a:r>
              <a:rPr lang="ru-RU" altLang="ru-RU" sz="5800" b="1" dirty="0" err="1"/>
              <a:t>com</a:t>
            </a:r>
            <a:r>
              <a:rPr lang="ru-RU" altLang="ru-RU" sz="5800" dirty="0"/>
              <a:t>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753" y="296046"/>
            <a:ext cx="1207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/>
                <a:cs typeface="Arial"/>
              </a:rPr>
              <a:t>ОБЗОР РЕСУРСОВ ДЛЯ СОЗДАНИЯ ПРЕЗЕНТАЦИЙ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84161" y="1367616"/>
            <a:ext cx="11054212" cy="2028437"/>
          </a:xfrm>
          <a:prstGeom prst="rect">
            <a:avLst/>
          </a:prstGeom>
        </p:spPr>
        <p:txBody>
          <a:bodyPr lIns="109664" tIns="54832" rIns="109664" bIns="54832" rtlCol="0">
            <a:noAutofit/>
          </a:bodyPr>
          <a:lstStyle/>
          <a:p>
            <a:pPr indent="622300">
              <a:defRPr/>
            </a:pPr>
            <a:r>
              <a:rPr lang="ru-RU" sz="32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Презентация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— официальное представление лица, предприятия, фирмы, продукции, товара и т.д.. </a:t>
            </a:r>
          </a:p>
          <a:p>
            <a:pPr>
              <a:defRPr/>
            </a:pP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современной жизни</a:t>
            </a:r>
            <a:r>
              <a:rPr lang="uk-UA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чаще всего </a:t>
            </a:r>
            <a:r>
              <a:rPr lang="uk-UA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используют </a:t>
            </a:r>
            <a:r>
              <a:rPr lang="uk-UA" sz="32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компьютерные</a:t>
            </a:r>
            <a:r>
              <a:rPr lang="uk-UA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k-UA" sz="32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электронные</a:t>
            </a:r>
            <a:r>
              <a:rPr lang="uk-UA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uk-UA" sz="32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презентации</a:t>
            </a:r>
            <a:r>
              <a:rPr lang="uk-UA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7" y="3978858"/>
            <a:ext cx="3969219" cy="2290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125" name="Прямоугольник 3"/>
          <p:cNvSpPr>
            <a:spLocks noChangeArrowheads="1"/>
          </p:cNvSpPr>
          <p:nvPr/>
        </p:nvSpPr>
        <p:spPr bwMode="auto">
          <a:xfrm>
            <a:off x="5084755" y="3510756"/>
            <a:ext cx="6389132" cy="323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marL="115888" indent="696913"/>
            <a:r>
              <a:rPr lang="uk-UA" sz="2900" dirty="0" err="1">
                <a:latin typeface="Arial" pitchFamily="34" charset="0"/>
                <a:cs typeface="Arial" pitchFamily="34" charset="0"/>
              </a:rPr>
              <a:t>Компьютерная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900" dirty="0" err="1">
                <a:latin typeface="Arial" pitchFamily="34" charset="0"/>
                <a:cs typeface="Arial" pitchFamily="34" charset="0"/>
              </a:rPr>
              <a:t>презентация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 (от англ.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presentation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— 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подача,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представление) — электронный документ, представляющий собой последовательность слайдов, сменяющих друг друга, то есть электронных страниц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.</a:t>
            </a:r>
            <a:endParaRPr lang="ru-RU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84359" y="296046"/>
            <a:ext cx="7991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ПОНЯТИЕ «ПРЕЗЕНТАЦИЯ»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algn="ctr"/>
            <a:r>
              <a:rPr lang="ru-RU" sz="3900" dirty="0" smtClean="0"/>
              <a:t>ЗАДАНИЯ ДЛЯ САМОСТОЯТЕЛЬНОЙ РАБОТЫ</a:t>
            </a:r>
            <a:endParaRPr lang="ru-RU" sz="39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4161" y="1581930"/>
            <a:ext cx="10715700" cy="40523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i="0" dirty="0" smtClean="0"/>
              <a:t> </a:t>
            </a:r>
            <a:r>
              <a:rPr lang="ru-RU" sz="3600" i="0" dirty="0" smtClean="0"/>
              <a:t>1)  Откройте программу </a:t>
            </a:r>
            <a:r>
              <a:rPr lang="en-US" sz="3600" i="0" dirty="0" smtClean="0"/>
              <a:t>MS PowerPoint</a:t>
            </a:r>
            <a:r>
              <a:rPr lang="ru-RU" sz="3600" i="0" dirty="0" smtClean="0"/>
              <a:t>.</a:t>
            </a:r>
            <a:r>
              <a:rPr lang="en-US" sz="3600" i="0" dirty="0" smtClean="0"/>
              <a:t> </a:t>
            </a:r>
            <a:r>
              <a:rPr lang="ru-RU" sz="3600" i="0" dirty="0" smtClean="0"/>
              <a:t>Пуск - Все программы - </a:t>
            </a:r>
            <a:r>
              <a:rPr lang="en-US" sz="3600" i="0" dirty="0" smtClean="0"/>
              <a:t>MS Office</a:t>
            </a:r>
            <a:r>
              <a:rPr lang="ru-RU" sz="3600" i="0" dirty="0" smtClean="0"/>
              <a:t> </a:t>
            </a:r>
            <a:r>
              <a:rPr lang="en-US" sz="3600" i="0" dirty="0" smtClean="0"/>
              <a:t>- MS PowerPoint</a:t>
            </a:r>
            <a:endParaRPr lang="ru-RU" sz="3600" i="0" dirty="0" smtClean="0"/>
          </a:p>
          <a:p>
            <a:pPr>
              <a:lnSpc>
                <a:spcPct val="150000"/>
              </a:lnSpc>
            </a:pPr>
            <a:r>
              <a:rPr lang="ru-RU" sz="3600" i="0" dirty="0" smtClean="0"/>
              <a:t> 2)  Перепишите все названия лент с вкладками.</a:t>
            </a:r>
          </a:p>
          <a:p>
            <a:pPr>
              <a:lnSpc>
                <a:spcPct val="150000"/>
              </a:lnSpc>
            </a:pPr>
            <a:r>
              <a:rPr lang="ru-RU" sz="3600" i="0" dirty="0" smtClean="0"/>
              <a:t>3)  Перепишите все названия объектов, которые можно вставить в слайд в группе иллюстрации.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04244" y="1326286"/>
          <a:ext cx="11257042" cy="546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84359" y="296046"/>
            <a:ext cx="7991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ПОНЯТИЕ «ПРЕЗЕНТАЦИЯ»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41285" y="1367616"/>
          <a:ext cx="11257042" cy="546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84359" y="296046"/>
            <a:ext cx="7991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ПОНЯТИЕ «ПРЕЗЕНТАЦИЯ»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450" y="1482320"/>
            <a:ext cx="4665080" cy="358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12723" y="1439054"/>
            <a:ext cx="7606109" cy="3588773"/>
          </a:xfrm>
          <a:prstGeom prst="rect">
            <a:avLst/>
          </a:prstGeom>
        </p:spPr>
        <p:txBody>
          <a:bodyPr lIns="109664" tIns="54832" rIns="109664" bIns="54832" rtlCol="0">
            <a:normAutofit fontScale="92500"/>
          </a:bodyPr>
          <a:lstStyle/>
          <a:p>
            <a:pPr indent="812800">
              <a:defRPr/>
            </a:pPr>
            <a:r>
              <a:rPr lang="ru-RU" sz="3400" i="0" dirty="0" smtClean="0">
                <a:latin typeface="Arial" pitchFamily="34" charset="0"/>
                <a:cs typeface="Arial" pitchFamily="34" charset="0"/>
              </a:rPr>
              <a:t>Потоковая технология даёт возможность создавать презентации, привязанные к часовой шкале. </a:t>
            </a:r>
            <a:endParaRPr lang="en-US" sz="3400" i="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400" i="0" dirty="0" smtClean="0">
                <a:latin typeface="Arial" pitchFamily="34" charset="0"/>
                <a:cs typeface="Arial" pitchFamily="34" charset="0"/>
              </a:rPr>
              <a:t>Продолжительность </a:t>
            </a:r>
            <a:r>
              <a:rPr lang="ru-RU" sz="3400" i="0" dirty="0">
                <a:latin typeface="Arial" pitchFamily="34" charset="0"/>
                <a:cs typeface="Arial" pitchFamily="34" charset="0"/>
              </a:rPr>
              <a:t>таких </a:t>
            </a:r>
            <a:r>
              <a:rPr lang="ru-RU" sz="3400" i="0" dirty="0" smtClean="0">
                <a:latin typeface="Arial" pitchFamily="34" charset="0"/>
                <a:cs typeface="Arial" pitchFamily="34" charset="0"/>
              </a:rPr>
              <a:t>презентаций</a:t>
            </a:r>
            <a:r>
              <a:rPr lang="ru-RU" sz="3400" i="0" dirty="0">
                <a:latin typeface="Arial" pitchFamily="34" charset="0"/>
                <a:cs typeface="Arial" pitchFamily="34" charset="0"/>
              </a:rPr>
              <a:t>,  </a:t>
            </a:r>
            <a:r>
              <a:rPr lang="ru-RU" sz="3400" i="0" dirty="0" smtClean="0">
                <a:latin typeface="Arial" pitchFamily="34" charset="0"/>
                <a:cs typeface="Arial" pitchFamily="34" charset="0"/>
              </a:rPr>
              <a:t>начало и конец должны быть четко выверены по времени </a:t>
            </a:r>
            <a:r>
              <a:rPr lang="ru-RU" sz="3400" i="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3400" i="0" dirty="0" smtClean="0">
                <a:latin typeface="Arial" pitchFamily="34" charset="0"/>
                <a:cs typeface="Arial" pitchFamily="34" charset="0"/>
              </a:rPr>
              <a:t>рассчитывают в </a:t>
            </a:r>
            <a:r>
              <a:rPr lang="ru-RU" sz="3400" i="0" dirty="0">
                <a:latin typeface="Arial" pitchFamily="34" charset="0"/>
                <a:cs typeface="Arial" pitchFamily="34" charset="0"/>
              </a:rPr>
              <a:t>секундах). </a:t>
            </a:r>
          </a:p>
          <a:p>
            <a:pPr>
              <a:defRPr/>
            </a:pPr>
            <a:endParaRPr lang="en-US" sz="3400" dirty="0" smtClean="0">
              <a:cs typeface="Times New Roman" pitchFamily="18" charset="0"/>
            </a:endParaRPr>
          </a:p>
          <a:p>
            <a:pPr>
              <a:defRPr/>
            </a:pPr>
            <a:endParaRPr lang="ru-RU" sz="3400" dirty="0">
              <a:cs typeface="Times New Roman" pitchFamily="18" charset="0"/>
            </a:endParaRPr>
          </a:p>
        </p:txBody>
      </p:sp>
      <p:sp>
        <p:nvSpPr>
          <p:cNvPr id="7173" name="Объект 4"/>
          <p:cNvSpPr txBox="1">
            <a:spLocks/>
          </p:cNvSpPr>
          <p:nvPr/>
        </p:nvSpPr>
        <p:spPr bwMode="auto">
          <a:xfrm>
            <a:off x="655599" y="5010954"/>
            <a:ext cx="10648553" cy="156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/>
          <a:lstStyle/>
          <a:p>
            <a:pPr indent="622300">
              <a:spcBef>
                <a:spcPct val="20000"/>
              </a:spcBef>
              <a:spcAft>
                <a:spcPts val="720"/>
              </a:spcAft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Технология создания потоковых презентаций реализована в программах </a:t>
            </a:r>
            <a:r>
              <a:rPr lang="ru-RU" sz="3400" b="1" i="1" dirty="0" err="1">
                <a:latin typeface="Arial" pitchFamily="34" charset="0"/>
                <a:cs typeface="Arial" pitchFamily="34" charset="0"/>
              </a:rPr>
              <a:t>Macromed</a:t>
            </a:r>
            <a:r>
              <a:rPr lang="en-US" sz="3400" b="1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ru-RU" sz="3400" b="1" i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ru-RU" sz="3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i="1" dirty="0" err="1">
                <a:latin typeface="Arial" pitchFamily="34" charset="0"/>
                <a:cs typeface="Arial" pitchFamily="34" charset="0"/>
              </a:rPr>
              <a:t>Flash</a:t>
            </a:r>
            <a:r>
              <a:rPr lang="ru-RU" sz="3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400" b="1" i="1" dirty="0">
                <a:latin typeface="Arial" pitchFamily="34" charset="0"/>
                <a:cs typeface="Arial" pitchFamily="34" charset="0"/>
              </a:rPr>
              <a:t>Movie Maker </a:t>
            </a:r>
            <a:r>
              <a:rPr lang="uk-UA" sz="3400" dirty="0">
                <a:latin typeface="Arial" pitchFamily="34" charset="0"/>
                <a:cs typeface="Arial" pitchFamily="34" charset="0"/>
              </a:rPr>
              <a:t>и т.д.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84359" y="296046"/>
            <a:ext cx="7991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ПОНЯТИЕ «ПРЕЗЕНТАЦИЯ»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4"/>
          <p:cNvSpPr>
            <a:spLocks noGrp="1"/>
          </p:cNvSpPr>
          <p:nvPr>
            <p:ph idx="4294967295"/>
          </p:nvPr>
        </p:nvSpPr>
        <p:spPr>
          <a:xfrm>
            <a:off x="512723" y="1439054"/>
            <a:ext cx="10749968" cy="2203616"/>
          </a:xfrm>
          <a:prstGeom prst="rect">
            <a:avLst/>
          </a:prstGeom>
        </p:spPr>
        <p:txBody>
          <a:bodyPr lIns="109664" tIns="54832" rIns="109664" bIns="54832"/>
          <a:lstStyle/>
          <a:p>
            <a:pPr indent="723900"/>
            <a:r>
              <a:rPr lang="ru-RU" sz="3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Слайдовая презентация </a:t>
            </a:r>
            <a:r>
              <a:rPr lang="ru-RU" sz="3400" i="0" dirty="0" smtClean="0">
                <a:latin typeface="Arial" pitchFamily="34" charset="0"/>
                <a:cs typeface="Arial" pitchFamily="34" charset="0"/>
              </a:rPr>
              <a:t>— набор картинок-слайдов определенной темы, которые сохраняются в файле специального формата. </a:t>
            </a:r>
          </a:p>
          <a:p>
            <a:endParaRPr lang="ru-RU" sz="3400" dirty="0" smtClean="0"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780" b="3415"/>
          <a:stretch/>
        </p:blipFill>
        <p:spPr bwMode="auto">
          <a:xfrm>
            <a:off x="709904" y="3276706"/>
            <a:ext cx="3877166" cy="3089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Прямоугольник 2"/>
          <p:cNvSpPr>
            <a:spLocks noChangeArrowheads="1"/>
          </p:cNvSpPr>
          <p:nvPr/>
        </p:nvSpPr>
        <p:spPr bwMode="auto">
          <a:xfrm>
            <a:off x="5273569" y="3276707"/>
            <a:ext cx="6084888" cy="32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marL="100013" indent="1068388"/>
            <a:r>
              <a:rPr lang="ru-RU" sz="3400" dirty="0">
                <a:latin typeface="Arial" pitchFamily="34" charset="0"/>
                <a:cs typeface="Arial" pitchFamily="34" charset="0"/>
              </a:rPr>
              <a:t>Популярнейшую сегодня технологию создания слайдовых презентаций реализовано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в программе 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marL="100013" indent="1068388"/>
            <a:r>
              <a:rPr lang="ru-RU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i="1" dirty="0" err="1">
                <a:latin typeface="Arial" pitchFamily="34" charset="0"/>
                <a:cs typeface="Arial" pitchFamily="34" charset="0"/>
              </a:rPr>
              <a:t>MSPowerPo</a:t>
            </a:r>
            <a:r>
              <a:rPr lang="en-US" sz="3400" b="1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ru-RU" sz="3400" b="1" i="1" dirty="0" err="1">
                <a:latin typeface="Arial" pitchFamily="34" charset="0"/>
                <a:cs typeface="Arial" pitchFamily="34" charset="0"/>
              </a:rPr>
              <a:t>nt</a:t>
            </a:r>
            <a:r>
              <a:rPr lang="en-US" sz="3400" i="1" dirty="0">
                <a:latin typeface="Arial" pitchFamily="34" charset="0"/>
                <a:cs typeface="Arial" pitchFamily="34" charset="0"/>
              </a:rPr>
              <a:t>.</a:t>
            </a:r>
            <a:endParaRPr lang="uk-UA" sz="3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84359" y="296046"/>
            <a:ext cx="7991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ПОНЯТИЕ «ПРЕЗЕНТАЦИЯ»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584689" y="1439054"/>
            <a:ext cx="7808939" cy="52864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9664" tIns="54832" rIns="109664" bIns="54832" rtlCol="0">
            <a:noAutofit/>
          </a:bodyPr>
          <a:lstStyle/>
          <a:p>
            <a:pPr>
              <a:defRPr/>
            </a:pPr>
            <a:r>
              <a:rPr lang="uk-UA" sz="3200" b="0" i="0" u="sng" dirty="0">
                <a:latin typeface="Arial" pitchFamily="34" charset="0"/>
                <a:cs typeface="Arial" pitchFamily="34" charset="0"/>
              </a:rPr>
              <a:t>Слайд </a:t>
            </a:r>
            <a:r>
              <a:rPr lang="uk-UA" sz="3200" b="0" i="0" u="sng" dirty="0" err="1" smtClean="0">
                <a:latin typeface="Arial" pitchFamily="34" charset="0"/>
                <a:cs typeface="Arial" pitchFamily="34" charset="0"/>
              </a:rPr>
              <a:t>может</a:t>
            </a:r>
            <a:r>
              <a:rPr lang="uk-UA" sz="3200" b="0" i="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b="0" i="0" u="sng" dirty="0" err="1" smtClean="0">
                <a:latin typeface="Arial" pitchFamily="34" charset="0"/>
                <a:cs typeface="Arial" pitchFamily="34" charset="0"/>
              </a:rPr>
              <a:t>содержать</a:t>
            </a:r>
            <a:r>
              <a:rPr lang="uk-UA" sz="3200" b="0" i="0" dirty="0" smtClean="0">
                <a:latin typeface="Arial" pitchFamily="34" charset="0"/>
                <a:cs typeface="Arial" pitchFamily="34" charset="0"/>
              </a:rPr>
              <a:t>:</a:t>
            </a:r>
            <a:endParaRPr lang="uk-UA" sz="3200" b="0" i="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3200" b="0" i="0" dirty="0" smtClean="0">
                <a:latin typeface="Arial" pitchFamily="34" charset="0"/>
                <a:cs typeface="Arial" pitchFamily="34" charset="0"/>
              </a:rPr>
              <a:t> текстовую и графическую информацию</a:t>
            </a:r>
            <a:r>
              <a:rPr lang="ru-RU" sz="3200" b="0" i="0" dirty="0">
                <a:latin typeface="Arial" pitchFamily="34" charset="0"/>
                <a:cs typeface="Arial" pitchFamily="34" charset="0"/>
              </a:rPr>
              <a:t>;</a:t>
            </a:r>
          </a:p>
          <a:p>
            <a:pPr eaLnBrk="1" fontAlgn="auto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3200" b="0" i="0" dirty="0" smtClean="0">
                <a:latin typeface="Arial" pitchFamily="34" charset="0"/>
                <a:cs typeface="Arial" pitchFamily="34" charset="0"/>
              </a:rPr>
              <a:t> видео- и </a:t>
            </a:r>
            <a:r>
              <a:rPr lang="ru-RU" sz="3200" b="0" i="0" dirty="0">
                <a:latin typeface="Arial" pitchFamily="34" charset="0"/>
                <a:cs typeface="Arial" pitchFamily="34" charset="0"/>
              </a:rPr>
              <a:t>звук;</a:t>
            </a:r>
          </a:p>
          <a:p>
            <a:pPr eaLnBrk="1" fontAlgn="auto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uk-UA" sz="3200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b="0" i="0" dirty="0" err="1" smtClean="0">
                <a:latin typeface="Arial" pitchFamily="34" charset="0"/>
                <a:cs typeface="Arial" pitchFamily="34" charset="0"/>
              </a:rPr>
              <a:t>таблицы</a:t>
            </a:r>
            <a:r>
              <a:rPr lang="uk-UA" sz="3200" b="0" i="0" dirty="0" smtClean="0">
                <a:latin typeface="Arial" pitchFamily="34" charset="0"/>
                <a:cs typeface="Arial" pitchFamily="34" charset="0"/>
              </a:rPr>
              <a:t>;</a:t>
            </a:r>
            <a:endParaRPr lang="uk-UA" sz="3200" b="0" i="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uk-UA" sz="3200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b="0" i="0" dirty="0" err="1" smtClean="0">
                <a:latin typeface="Arial" pitchFamily="34" charset="0"/>
                <a:cs typeface="Arial" pitchFamily="34" charset="0"/>
              </a:rPr>
              <a:t>диаграммы</a:t>
            </a:r>
            <a:r>
              <a:rPr lang="uk-UA" sz="3200" b="0" i="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uk-UA" sz="3200" b="0" i="0" dirty="0" err="1" smtClean="0">
                <a:latin typeface="Arial" pitchFamily="34" charset="0"/>
                <a:cs typeface="Arial" pitchFamily="34" charset="0"/>
              </a:rPr>
              <a:t>графики</a:t>
            </a:r>
            <a:r>
              <a:rPr lang="uk-UA" sz="3200" b="0" i="0" dirty="0">
                <a:latin typeface="Arial" pitchFamily="34" charset="0"/>
                <a:cs typeface="Arial" pitchFamily="34" charset="0"/>
              </a:rPr>
              <a:t>;</a:t>
            </a:r>
          </a:p>
          <a:p>
            <a:pPr eaLnBrk="1" fontAlgn="auto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uk-UA" sz="3200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b="0" i="0" dirty="0" err="1" smtClean="0">
                <a:latin typeface="Arial" pitchFamily="34" charset="0"/>
                <a:cs typeface="Arial" pitchFamily="34" charset="0"/>
              </a:rPr>
              <a:t>математические</a:t>
            </a:r>
            <a:r>
              <a:rPr lang="uk-UA" sz="3200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b="0" i="0" dirty="0" err="1" smtClean="0">
                <a:latin typeface="Arial" pitchFamily="34" charset="0"/>
                <a:cs typeface="Arial" pitchFamily="34" charset="0"/>
              </a:rPr>
              <a:t>формулы</a:t>
            </a:r>
            <a:r>
              <a:rPr lang="uk-UA" sz="3200" b="0" i="0" dirty="0" smtClean="0">
                <a:latin typeface="Arial" pitchFamily="34" charset="0"/>
                <a:cs typeface="Arial" pitchFamily="34" charset="0"/>
              </a:rPr>
              <a:t>;</a:t>
            </a:r>
            <a:endParaRPr lang="uk-UA" sz="3200" b="0" i="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3200" b="0" i="0" dirty="0" smtClean="0">
                <a:latin typeface="Arial" pitchFamily="34" charset="0"/>
                <a:cs typeface="Arial" pitchFamily="34" charset="0"/>
              </a:rPr>
              <a:t> гиперссылки, позволяющие привязать</a:t>
            </a:r>
            <a:r>
              <a:rPr lang="en-US" sz="3200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i="0" dirty="0" smtClean="0">
                <a:latin typeface="Arial" pitchFamily="34" charset="0"/>
                <a:cs typeface="Arial" pitchFamily="34" charset="0"/>
              </a:rPr>
              <a:t>к презентации </a:t>
            </a:r>
            <a:r>
              <a:rPr lang="uk-UA" sz="3200" b="0" i="0" dirty="0" err="1" smtClean="0">
                <a:latin typeface="Arial" pitchFamily="34" charset="0"/>
                <a:cs typeface="Arial" pitchFamily="34" charset="0"/>
              </a:rPr>
              <a:t>другие</a:t>
            </a:r>
            <a:r>
              <a:rPr lang="uk-UA" sz="3200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b="0" i="0" dirty="0" err="1" smtClean="0">
                <a:latin typeface="Arial" pitchFamily="34" charset="0"/>
                <a:cs typeface="Arial" pitchFamily="34" charset="0"/>
              </a:rPr>
              <a:t>документы</a:t>
            </a:r>
            <a:r>
              <a:rPr lang="uk-UA" sz="3200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b="0" i="0" dirty="0" err="1" smtClean="0">
                <a:latin typeface="Arial" pitchFamily="34" charset="0"/>
                <a:cs typeface="Arial" pitchFamily="34" charset="0"/>
              </a:rPr>
              <a:t>или</a:t>
            </a:r>
            <a:r>
              <a:rPr lang="uk-UA" sz="3200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b="0" i="0" dirty="0" err="1" smtClean="0">
                <a:latin typeface="Arial" pitchFamily="34" charset="0"/>
                <a:cs typeface="Arial" pitchFamily="34" charset="0"/>
              </a:rPr>
              <a:t>программы</a:t>
            </a:r>
            <a:r>
              <a:rPr lang="uk-UA" sz="3200" b="0" i="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3200" b="0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2" descr="H:\Презентации\Переделка\Картинка\маркированный список\givingpresentation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161" y="2296310"/>
            <a:ext cx="3447953" cy="2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9881" y="296046"/>
            <a:ext cx="1201989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ВОЗМОЖНОСТИ ПРИ СОЗДАНИИ ПРЕЗЕНТАЦИИ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:\Презентации\Переделка\Картинка\маркированный список\picture-1796ан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5" y="2867814"/>
            <a:ext cx="3725701" cy="1903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6"/>
          <p:cNvSpPr txBox="1">
            <a:spLocks/>
          </p:cNvSpPr>
          <p:nvPr/>
        </p:nvSpPr>
        <p:spPr>
          <a:xfrm>
            <a:off x="4084623" y="1581930"/>
            <a:ext cx="7723903" cy="378621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9664" tIns="54832" rIns="109664" bIns="54832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12800">
              <a:defRPr/>
            </a:pPr>
            <a:r>
              <a:rPr lang="ru-RU" sz="5100" b="0" dirty="0" smtClean="0">
                <a:latin typeface="Arial" pitchFamily="34" charset="0"/>
                <a:cs typeface="Arial" pitchFamily="34" charset="0"/>
              </a:rPr>
              <a:t>Во время создания презентации нужно учесть:</a:t>
            </a:r>
          </a:p>
          <a:p>
            <a:pPr indent="812800">
              <a:defRPr/>
            </a:pPr>
            <a:r>
              <a:rPr lang="uk-UA" sz="5100" b="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uk-UA" sz="5100" b="0" dirty="0" err="1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uk-UA" sz="51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5100" b="0" dirty="0" err="1" smtClean="0">
                <a:latin typeface="Arial" pitchFamily="34" charset="0"/>
                <a:cs typeface="Arial" pitchFamily="34" charset="0"/>
              </a:rPr>
              <a:t>презентации</a:t>
            </a:r>
            <a:r>
              <a:rPr lang="uk-UA" sz="5100" b="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indent="812800">
              <a:defRPr/>
            </a:pPr>
            <a:r>
              <a:rPr lang="uk-UA" sz="5100" b="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uk-UA" sz="5100" b="0" dirty="0" err="1" smtClean="0">
                <a:latin typeface="Arial" pitchFamily="34" charset="0"/>
                <a:cs typeface="Arial" pitchFamily="34" charset="0"/>
              </a:rPr>
              <a:t>помещение</a:t>
            </a:r>
            <a:r>
              <a:rPr lang="uk-UA" sz="5100" b="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indent="812800">
              <a:defRPr/>
            </a:pPr>
            <a:r>
              <a:rPr lang="uk-UA" sz="5100" b="0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uk-UA" sz="5100" b="0" dirty="0" err="1" smtClean="0">
                <a:latin typeface="Arial" pitchFamily="34" charset="0"/>
                <a:cs typeface="Arial" pitchFamily="34" charset="0"/>
              </a:rPr>
              <a:t>аудиторию</a:t>
            </a:r>
            <a:r>
              <a:rPr lang="uk-UA" sz="51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b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9881" y="296046"/>
            <a:ext cx="1201989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ВОЗМОЖНОСТИ ПРИ СОЗДАНИИ ПРЕЗЕНТАЦИИ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8aa54157854f504cf6d5d585f4bf2be3028f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5378</TotalTime>
  <Words>1329</Words>
  <Application>Microsoft Office PowerPoint</Application>
  <PresentationFormat>Произвольный</PresentationFormat>
  <Paragraphs>183</Paragraphs>
  <Slides>30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Информатика и ИТ</vt:lpstr>
      <vt:lpstr>ПЛАН УРОКА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ИНТЕРФЕЙС СЛАЙДА</vt:lpstr>
      <vt:lpstr>Интерфейс слайда</vt:lpstr>
      <vt:lpstr>Слайд 13</vt:lpstr>
      <vt:lpstr>Слайд 14</vt:lpstr>
      <vt:lpstr>Слайд 15</vt:lpstr>
      <vt:lpstr>Лента с вкладками</vt:lpstr>
      <vt:lpstr>Слайд 17</vt:lpstr>
      <vt:lpstr>Слайд 18</vt:lpstr>
      <vt:lpstr>ВКЛАДКА ФАЙЛ</vt:lpstr>
      <vt:lpstr>Слайд 20</vt:lpstr>
      <vt:lpstr>Google Docs </vt:lpstr>
      <vt:lpstr>Zoho Show </vt:lpstr>
      <vt:lpstr>Preezo </vt:lpstr>
      <vt:lpstr>Empressr </vt:lpstr>
      <vt:lpstr>SlideAware </vt:lpstr>
      <vt:lpstr>Slideshare </vt:lpstr>
      <vt:lpstr>Слайд 27</vt:lpstr>
      <vt:lpstr>SlideRocket </vt:lpstr>
      <vt:lpstr>280 slides</vt:lpstr>
      <vt:lpstr>ЗАДАНИЯ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545</cp:revision>
  <dcterms:created xsi:type="dcterms:W3CDTF">2020-04-13T08:05:16Z</dcterms:created>
  <dcterms:modified xsi:type="dcterms:W3CDTF">2020-10-19T04:08:00Z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