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515" r:id="rId4"/>
    <p:sldId id="538" r:id="rId5"/>
    <p:sldId id="539" r:id="rId6"/>
    <p:sldId id="540" r:id="rId7"/>
    <p:sldId id="541" r:id="rId8"/>
    <p:sldId id="542" r:id="rId9"/>
    <p:sldId id="543" r:id="rId10"/>
    <p:sldId id="544" r:id="rId11"/>
    <p:sldId id="545" r:id="rId12"/>
    <p:sldId id="548" r:id="rId13"/>
    <p:sldId id="547" r:id="rId14"/>
    <p:sldId id="546" r:id="rId15"/>
    <p:sldId id="549" r:id="rId16"/>
    <p:sldId id="550" r:id="rId17"/>
    <p:sldId id="551" r:id="rId18"/>
    <p:sldId id="552" r:id="rId19"/>
    <p:sldId id="553" r:id="rId20"/>
    <p:sldId id="554" r:id="rId21"/>
    <p:sldId id="555" r:id="rId22"/>
    <p:sldId id="556" r:id="rId23"/>
    <p:sldId id="557" r:id="rId24"/>
    <p:sldId id="558" r:id="rId25"/>
    <p:sldId id="559" r:id="rId26"/>
    <p:sldId id="451" r:id="rId27"/>
    <p:sldId id="560" r:id="rId28"/>
    <p:sldId id="561" r:id="rId29"/>
    <p:sldId id="562" r:id="rId30"/>
  </p:sldIdLst>
  <p:sldSz cx="12169775" cy="7021513"/>
  <p:notesSz cx="5765800" cy="3244850"/>
  <p:custDataLst>
    <p:tags r:id="rId3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3382" autoAdjust="0"/>
    <p:restoredTop sz="99462" autoAdjust="0"/>
  </p:normalViewPr>
  <p:slideViewPr>
    <p:cSldViewPr>
      <p:cViewPr varScale="1">
        <p:scale>
          <a:sx n="62" d="100"/>
          <a:sy n="62" d="100"/>
        </p:scale>
        <p:origin x="-90" y="-150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6\2%20&#1095;&#1077;&#1090;&#1074;&#1077;&#1088;&#1090;&#1100;\2-4\&#1042;&#1080;&#1076;&#1077;&#1086;%2002-11-2020%2007_29_39.mp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6\2%20&#1095;&#1077;&#1090;&#1074;&#1077;&#1088;&#1090;&#1100;\2-4\&#1042;&#1080;&#1076;&#1077;&#1086;%2002-11-2020%2007_37_58.mp4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6\2%20&#1095;&#1077;&#1090;&#1074;&#1077;&#1088;&#1090;&#1100;\2-4\&#1042;&#1080;&#1076;&#1077;&#1086;%2002-11-2020%2007_38_43.mp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2724938"/>
            <a:ext cx="5624522" cy="3478405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>
              <a:spcBef>
                <a:spcPts val="724"/>
              </a:spcBef>
            </a:pP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ВСТАВКА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КАРТИНОК,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ФИГУР, ТАБЛИЦ И ДИАГРАММ В ПРЕЗЕНТАЦИЮ.</a:t>
            </a:r>
            <a:endParaRPr lang="ru-RU" sz="4000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5599" y="3367880"/>
            <a:ext cx="726434" cy="22860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96993" y="2885424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193297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417" y="1439054"/>
            <a:ext cx="9782313" cy="478634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510492"/>
            <a:ext cx="11144328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200" i="0" dirty="0" smtClean="0"/>
              <a:t>Например, нажав кнопку </a:t>
            </a:r>
            <a:r>
              <a:rPr lang="ru-RU" sz="3200" b="1" i="0" dirty="0" smtClean="0"/>
              <a:t>Изображения из Интернета</a:t>
            </a:r>
            <a:r>
              <a:rPr lang="ru-RU" sz="3200" i="0" dirty="0" smtClean="0"/>
              <a:t>, вы можете ввести в поле поиска фразу </a:t>
            </a:r>
            <a:r>
              <a:rPr lang="ru-RU" sz="3200" b="1" i="0" dirty="0" smtClean="0"/>
              <a:t>картинка лошади</a:t>
            </a:r>
            <a:r>
              <a:rPr lang="ru-RU" sz="3200" i="0" dirty="0" smtClean="0"/>
              <a:t>.</a:t>
            </a:r>
          </a:p>
          <a:p>
            <a:pPr indent="711200" algn="just"/>
            <a:r>
              <a:rPr lang="ru-RU" sz="3200" i="0" dirty="0" smtClean="0"/>
              <a:t> В результате отобразится множество картинок, лицензированных </a:t>
            </a:r>
            <a:r>
              <a:rPr lang="ru-RU" sz="3200" i="0" dirty="0" err="1" smtClean="0"/>
              <a:t>Creative</a:t>
            </a:r>
            <a:r>
              <a:rPr lang="ru-RU" sz="3200" i="0" dirty="0" smtClean="0"/>
              <a:t> </a:t>
            </a:r>
            <a:r>
              <a:rPr lang="ru-RU" sz="3200" i="0" dirty="0" err="1" smtClean="0"/>
              <a:t>Commons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805" y="4082259"/>
            <a:ext cx="5214974" cy="2666413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2091E-6 2.54237E-6 L 0.00888 -0.31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-1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367616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В качестве фона слайда можно использовать рисунок. Вы можете настроить прозрачность рисунка, добавленного на слайд.</a:t>
            </a:r>
          </a:p>
          <a:p>
            <a:pPr algn="ctr"/>
            <a:r>
              <a:rPr lang="ru-RU" sz="3200" b="1" i="0" dirty="0" smtClean="0"/>
              <a:t>Добавление фонового рисунка на слайд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Щелкните правой кнопкой мыши на поле слайда и выберите </a:t>
            </a:r>
            <a:r>
              <a:rPr lang="ru-RU" sz="3200" b="1" i="0" dirty="0" smtClean="0"/>
              <a:t>Формат фона</a:t>
            </a:r>
            <a:r>
              <a:rPr lang="ru-RU" sz="3200" i="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 области </a:t>
            </a:r>
            <a:r>
              <a:rPr lang="ru-RU" sz="3200" b="1" i="0" dirty="0" smtClean="0"/>
              <a:t>Формат фона</a:t>
            </a:r>
            <a:r>
              <a:rPr lang="ru-RU" sz="3200" i="0" dirty="0" smtClean="0"/>
              <a:t> выберите </a:t>
            </a:r>
            <a:r>
              <a:rPr lang="ru-RU" sz="3200" b="1" i="0" dirty="0" smtClean="0"/>
              <a:t>Рисунок или текстура</a:t>
            </a:r>
            <a:r>
              <a:rPr lang="ru-RU" sz="3200" i="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i="0" dirty="0" smtClean="0"/>
              <a:t>В разделе </a:t>
            </a:r>
            <a:r>
              <a:rPr lang="ru-RU" sz="3200" b="1" i="0" dirty="0" smtClean="0"/>
              <a:t>Добавить рисунок из источника</a:t>
            </a:r>
            <a:r>
              <a:rPr lang="ru-RU" sz="3200" i="0" dirty="0" smtClean="0"/>
              <a:t> выберите, откуда нужно получить изображение:</a:t>
            </a:r>
          </a:p>
          <a:p>
            <a:pPr indent="711200"/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367616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Чтобы настроить относительную освещенность рисунка, перетащите ползунок " </a:t>
            </a:r>
            <a:r>
              <a:rPr lang="ru-RU" sz="3200" b="1" i="0" dirty="0" smtClean="0"/>
              <a:t>Прозрачность</a:t>
            </a:r>
            <a:r>
              <a:rPr lang="ru-RU" sz="3200" i="0" dirty="0" smtClean="0"/>
              <a:t> " вправо.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599" y="2510624"/>
            <a:ext cx="5059917" cy="3786214"/>
          </a:xfrm>
          <a:prstGeom prst="rect">
            <a:avLst/>
          </a:prstGeom>
        </p:spPr>
      </p:pic>
      <p:pic>
        <p:nvPicPr>
          <p:cNvPr id="8" name="Рисунок 7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953" y="2582062"/>
            <a:ext cx="4857784" cy="3977409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12723" y="1724806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5</a:t>
            </a:r>
            <a:r>
              <a:rPr lang="ru-RU" sz="3600" i="0" dirty="0" smtClean="0"/>
              <a:t>. Чтобы применить фоновый рисунок ко всем слайдам презентации, нажмите кнопку </a:t>
            </a:r>
            <a:r>
              <a:rPr lang="ru-RU" sz="3600" b="1" i="0" dirty="0" smtClean="0"/>
              <a:t>Применить ко всем</a:t>
            </a:r>
            <a:r>
              <a:rPr lang="ru-RU" sz="3600" i="0" dirty="0" smtClean="0"/>
              <a:t>. В противном случае просто закройте диалоговое окно </a:t>
            </a:r>
            <a:r>
              <a:rPr lang="ru-RU" sz="3600" b="1" i="0" dirty="0" smtClean="0"/>
              <a:t>Формат фона</a:t>
            </a:r>
            <a:r>
              <a:rPr lang="ru-RU" sz="3600" i="0" dirty="0" smtClean="0"/>
              <a:t>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296178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ctr"/>
            <a:r>
              <a:rPr lang="ru-RU" sz="3200" b="1" i="0" dirty="0" smtClean="0"/>
              <a:t>Удаление фонового рисунка</a:t>
            </a:r>
          </a:p>
          <a:p>
            <a:pPr indent="623888"/>
            <a:r>
              <a:rPr lang="ru-RU" sz="3200" i="0" dirty="0" smtClean="0"/>
              <a:t>1. В </a:t>
            </a:r>
            <a:r>
              <a:rPr lang="ru-RU" sz="3200" b="1" i="0" dirty="0" smtClean="0"/>
              <a:t>обычном</a:t>
            </a:r>
            <a:r>
              <a:rPr lang="ru-RU" sz="3200" i="0" dirty="0" smtClean="0"/>
              <a:t> режиме выберите слайд, на котором вы хотите удалить образец фона или рисунок.</a:t>
            </a:r>
          </a:p>
          <a:p>
            <a:pPr indent="623888"/>
            <a:r>
              <a:rPr lang="ru-RU" sz="3200" i="0" dirty="0" smtClean="0"/>
              <a:t>2. На вкладке </a:t>
            </a:r>
            <a:r>
              <a:rPr lang="ru-RU" sz="3200" b="1" i="0" dirty="0" smtClean="0"/>
              <a:t>Конструктор</a:t>
            </a:r>
            <a:r>
              <a:rPr lang="ru-RU" sz="3200" i="0" dirty="0" smtClean="0"/>
              <a:t> ленты в группе </a:t>
            </a:r>
            <a:r>
              <a:rPr lang="ru-RU" sz="3200" b="1" i="0" dirty="0" smtClean="0"/>
              <a:t>Настроить</a:t>
            </a:r>
            <a:r>
              <a:rPr lang="ru-RU" sz="3200" i="0" dirty="0" smtClean="0"/>
              <a:t> </a:t>
            </a:r>
          </a:p>
          <a:p>
            <a:r>
              <a:rPr lang="ru-RU" sz="3200" i="0" dirty="0" smtClean="0"/>
              <a:t>справа выберите </a:t>
            </a:r>
            <a:r>
              <a:rPr lang="ru-RU" sz="3200" b="1" i="0" dirty="0" smtClean="0"/>
              <a:t>Формат фона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84" y="3867946"/>
            <a:ext cx="11488357" cy="257176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296178"/>
            <a:ext cx="1350178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623888" algn="l"/>
            <a:r>
              <a:rPr lang="ru-RU" sz="3200" i="0" dirty="0" smtClean="0"/>
              <a:t>3. В области </a:t>
            </a:r>
            <a:r>
              <a:rPr lang="ru-RU" sz="3200" b="1" i="0" dirty="0" smtClean="0"/>
              <a:t>Формат фона</a:t>
            </a:r>
            <a:r>
              <a:rPr lang="ru-RU" sz="3200" i="0" dirty="0" smtClean="0"/>
              <a:t> в разделе </a:t>
            </a:r>
            <a:r>
              <a:rPr lang="ru-RU" sz="3200" b="1" i="0" dirty="0" smtClean="0"/>
              <a:t>Заливка </a:t>
            </a:r>
            <a:r>
              <a:rPr lang="ru-RU" sz="3200" i="0" dirty="0" smtClean="0"/>
              <a:t> </a:t>
            </a:r>
          </a:p>
          <a:p>
            <a:pPr algn="l"/>
            <a:r>
              <a:rPr lang="ru-RU" sz="3200" i="0" dirty="0" smtClean="0"/>
              <a:t>выберите вариант </a:t>
            </a:r>
            <a:r>
              <a:rPr lang="ru-RU" sz="3200" b="1" i="0" dirty="0" smtClean="0"/>
              <a:t>Сплошная заливка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8.JPG"/>
          <p:cNvPicPr>
            <a:picLocks noChangeAspect="1"/>
          </p:cNvPicPr>
          <p:nvPr/>
        </p:nvPicPr>
        <p:blipFill>
          <a:blip r:embed="rId2"/>
          <a:srcRect t="4978"/>
          <a:stretch>
            <a:fillRect/>
          </a:stretch>
        </p:blipFill>
        <p:spPr>
          <a:xfrm>
            <a:off x="2798738" y="2367748"/>
            <a:ext cx="6089605" cy="430541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439054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200" i="0" dirty="0" smtClean="0"/>
              <a:t>4. Щелкните стрелку вниз рядом с кнопкой </a:t>
            </a:r>
            <a:r>
              <a:rPr lang="ru-RU" sz="3200" b="1" i="0" dirty="0" smtClean="0"/>
              <a:t>Цвет</a:t>
            </a:r>
            <a:r>
              <a:rPr lang="ru-RU" sz="3200" i="0" dirty="0" smtClean="0"/>
              <a:t>. Появится коллекция цветов. Выберите белый цвет.</a:t>
            </a:r>
          </a:p>
          <a:p>
            <a:pPr indent="711200"/>
            <a:r>
              <a:rPr lang="ru-RU" sz="3200" i="0" dirty="0" smtClean="0"/>
              <a:t>5. Ваш текущий фон удален, а фон слайда станет белым.</a:t>
            </a:r>
          </a:p>
          <a:p>
            <a:pPr indent="711200"/>
            <a:r>
              <a:rPr lang="ru-RU" sz="3200" i="0" dirty="0" smtClean="0"/>
              <a:t>Если вы хотите сделать то же самое на других слайдах презентации, нажмите кнопку </a:t>
            </a:r>
            <a:r>
              <a:rPr lang="ru-RU" sz="3200" b="1" i="0" dirty="0" smtClean="0"/>
              <a:t>Применить ко всем</a:t>
            </a:r>
            <a:r>
              <a:rPr lang="ru-RU" sz="3200" i="0" dirty="0" smtClean="0"/>
              <a:t> в нижней части области </a:t>
            </a:r>
            <a:r>
              <a:rPr lang="ru-RU" sz="3200" b="1" i="0" dirty="0" smtClean="0"/>
              <a:t>Формат фона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96046"/>
            <a:ext cx="121697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ДОБАВЛЕНИЕ ФОНОВОГО РИСУНКА НА СЛАЙДЫ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439054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 algn="just"/>
            <a:r>
              <a:rPr lang="ru-RU" sz="3600" i="0" dirty="0" smtClean="0"/>
              <a:t>Создать </a:t>
            </a:r>
            <a:r>
              <a:rPr lang="ru-RU" sz="3600" i="0" dirty="0" smtClean="0">
                <a:solidFill>
                  <a:schemeClr val="tx1"/>
                </a:solidFill>
              </a:rPr>
              <a:t>диаграмму можно в </a:t>
            </a:r>
            <a:r>
              <a:rPr lang="ru-RU" sz="3600" i="0" dirty="0" err="1" smtClean="0">
                <a:solidFill>
                  <a:schemeClr val="tx1"/>
                </a:solidFill>
              </a:rPr>
              <a:t>PowerPoint</a:t>
            </a:r>
            <a:r>
              <a:rPr lang="ru-RU" sz="3600" i="0" dirty="0" smtClean="0">
                <a:solidFill>
                  <a:schemeClr val="tx1"/>
                </a:solidFill>
              </a:rPr>
              <a:t> или </a:t>
            </a:r>
            <a:r>
              <a:rPr lang="ru-RU" sz="3600" i="0" dirty="0" err="1" smtClean="0">
                <a:solidFill>
                  <a:schemeClr val="tx1"/>
                </a:solidFill>
              </a:rPr>
              <a:t>Excel</a:t>
            </a:r>
            <a:r>
              <a:rPr lang="ru-RU" sz="3600" i="0" dirty="0" smtClean="0">
                <a:solidFill>
                  <a:schemeClr val="tx1"/>
                </a:solidFill>
              </a:rPr>
              <a:t>. Если данных много, создайте диаграмму в </a:t>
            </a:r>
            <a:r>
              <a:rPr lang="ru-RU" sz="3600" i="0" dirty="0" err="1" smtClean="0">
                <a:solidFill>
                  <a:schemeClr val="tx1"/>
                </a:solidFill>
              </a:rPr>
              <a:t>Excel</a:t>
            </a:r>
            <a:r>
              <a:rPr lang="ru-RU" sz="3600" i="0" dirty="0" smtClean="0">
                <a:solidFill>
                  <a:schemeClr val="tx1"/>
                </a:solidFill>
              </a:rPr>
              <a:t>, а затем скопируйте ее в презентацию.</a:t>
            </a:r>
          </a:p>
          <a:p>
            <a:pPr indent="711200" algn="just"/>
            <a:r>
              <a:rPr lang="ru-RU" sz="3600" i="0" dirty="0" smtClean="0">
                <a:solidFill>
                  <a:schemeClr val="tx1"/>
                </a:solidFill>
              </a:rPr>
              <a:t>Этот способ также оптимален, если данные регулярно изменяются и нужно, чтобы диаграмма всегда была актуальной. </a:t>
            </a:r>
          </a:p>
          <a:p>
            <a:pPr indent="711200" algn="just"/>
            <a:r>
              <a:rPr lang="ru-RU" sz="3600" i="0" dirty="0" smtClean="0">
                <a:solidFill>
                  <a:schemeClr val="tx1"/>
                </a:solidFill>
              </a:rPr>
              <a:t>В этом случае при копировании диаграммы сохраните ее связь с исходным файлом </a:t>
            </a:r>
            <a:r>
              <a:rPr lang="ru-RU" sz="3600" i="0" dirty="0" err="1" smtClean="0">
                <a:solidFill>
                  <a:schemeClr val="tx1"/>
                </a:solidFill>
              </a:rPr>
              <a:t>Excel</a:t>
            </a:r>
            <a:r>
              <a:rPr lang="ru-RU" sz="3200" i="0" dirty="0" smtClean="0">
                <a:solidFill>
                  <a:schemeClr val="tx1"/>
                </a:solidFill>
              </a:rPr>
              <a:t>.</a:t>
            </a:r>
            <a:endParaRPr lang="ru-RU" sz="3200" i="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53170"/>
            <a:ext cx="116443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ИСПОЛЬЗОВАНИЕ ДИАГРАММ И ГРАФИКОВ </a:t>
            </a:r>
          </a:p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ПРЕЗЕНТАЦИИ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439054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623888"/>
            <a:r>
              <a:rPr lang="ru-RU" sz="3200" i="0" dirty="0" smtClean="0"/>
              <a:t>Чтобы в </a:t>
            </a:r>
            <a:r>
              <a:rPr lang="ru-RU" sz="3200" i="0" dirty="0" err="1" smtClean="0"/>
              <a:t>PowerPoint</a:t>
            </a:r>
            <a:r>
              <a:rPr lang="ru-RU" sz="3200" i="0" dirty="0" smtClean="0"/>
              <a:t> создать простую диаграмму с нуля, на вкладке </a:t>
            </a:r>
            <a:r>
              <a:rPr lang="ru-RU" sz="3200" b="1" i="0" dirty="0" smtClean="0"/>
              <a:t>Вставка</a:t>
            </a:r>
            <a:r>
              <a:rPr lang="ru-RU" sz="3200" i="0" dirty="0" smtClean="0"/>
              <a:t> нажмите кнопку </a:t>
            </a:r>
            <a:r>
              <a:rPr lang="ru-RU" sz="3200" b="1" i="0" dirty="0" smtClean="0"/>
              <a:t>Диаграмма</a:t>
            </a:r>
            <a:r>
              <a:rPr lang="ru-RU" sz="3200" i="0" dirty="0" smtClean="0"/>
              <a:t>, а затем выберите нужную диаграмму.</a:t>
            </a:r>
          </a:p>
          <a:p>
            <a:pPr indent="623888"/>
            <a:r>
              <a:rPr lang="ru-RU" sz="3200" i="0" dirty="0" smtClean="0"/>
              <a:t>1. На вкладке </a:t>
            </a:r>
            <a:r>
              <a:rPr lang="ru-RU" sz="3200" b="1" i="0" dirty="0" smtClean="0"/>
              <a:t>Вставка</a:t>
            </a:r>
            <a:r>
              <a:rPr lang="ru-RU" sz="3200" i="0" dirty="0" smtClean="0"/>
              <a:t> нажмите кнопку </a:t>
            </a:r>
            <a:r>
              <a:rPr lang="ru-RU" sz="3200" b="1" i="0" dirty="0" smtClean="0"/>
              <a:t>Диаграмма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3170"/>
            <a:ext cx="116443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ИСПОЛЬЗОВАНИЕ ДИАГРАММ И ГРАФИКОВ </a:t>
            </a:r>
          </a:p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ПРЕЗЕНТАЦИИ</a:t>
            </a:r>
          </a:p>
        </p:txBody>
      </p:sp>
      <p:pic>
        <p:nvPicPr>
          <p:cNvPr id="4" name="Рисунок 3" descr="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161" y="3725070"/>
            <a:ext cx="11030358" cy="2571768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8475" y="1796244"/>
            <a:ext cx="9601200" cy="4920959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Вставка рисунка в презентацию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Добавление фонового рисунка на слайды</a:t>
            </a:r>
            <a:endParaRPr lang="ru-RU" sz="4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Использование диаграмм и графиков в презентации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Вставка таблиц в презентацию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7811"/>
            <a:ext cx="11644394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369847" y="1439054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623888"/>
            <a:r>
              <a:rPr lang="ru-RU" sz="3200" i="0" dirty="0" smtClean="0"/>
              <a:t>2. Выберите тип диаграммы и дважды щелкните нужную диаграмму.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3170"/>
            <a:ext cx="116443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ИСПОЛЬЗОВАНИЕ ДИАГРАММ И ГРАФИКОВ </a:t>
            </a:r>
          </a:p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ПРЕЗЕНТАЦИИ</a:t>
            </a:r>
          </a:p>
        </p:txBody>
      </p:sp>
      <p:pic>
        <p:nvPicPr>
          <p:cNvPr id="8" name="Рисунок 7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367" y="2439186"/>
            <a:ext cx="5286412" cy="4360055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298409" y="1296178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623888"/>
            <a:r>
              <a:rPr lang="ru-RU" sz="3200" i="0" dirty="0" smtClean="0"/>
              <a:t>3. На появившемся листе замените заполнители собственными данными. </a:t>
            </a:r>
          </a:p>
          <a:p>
            <a:pPr indent="623888"/>
            <a:r>
              <a:rPr lang="ru-RU" sz="3200" i="0" dirty="0" smtClean="0"/>
              <a:t>4.По завершении </a:t>
            </a:r>
          </a:p>
          <a:p>
            <a:pPr indent="623888"/>
            <a:r>
              <a:rPr lang="ru-RU" sz="3200" i="0" dirty="0" smtClean="0"/>
              <a:t>закройте лист.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53170"/>
            <a:ext cx="116443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ИСПОЛЬЗОВАНИЕ ДИАГРАММ И ГРАФИКОВ </a:t>
            </a:r>
          </a:p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ПРЕЗЕНТАЦИИ</a:t>
            </a:r>
          </a:p>
        </p:txBody>
      </p:sp>
      <p:pic>
        <p:nvPicPr>
          <p:cNvPr id="6" name="Рисунок 5" descr="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0573" y="1939120"/>
            <a:ext cx="5786478" cy="469609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5368144"/>
            <a:ext cx="191351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7223E-6 -4.2657E-6 L -0.26766 -0.212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811133" y="1581930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11200"/>
            <a:r>
              <a:rPr lang="ru-RU" sz="3600" i="0" dirty="0" smtClean="0"/>
              <a:t>1. Выберите слайд,</a:t>
            </a:r>
          </a:p>
          <a:p>
            <a:r>
              <a:rPr lang="ru-RU" sz="3600" i="0" dirty="0" smtClean="0"/>
              <a:t>на который нужно </a:t>
            </a:r>
          </a:p>
          <a:p>
            <a:r>
              <a:rPr lang="ru-RU" sz="3600" i="0" dirty="0" smtClean="0"/>
              <a:t>добавить таблицу.</a:t>
            </a:r>
          </a:p>
          <a:p>
            <a:pPr indent="711200"/>
            <a:r>
              <a:rPr lang="ru-RU" sz="3600" i="0" dirty="0" smtClean="0"/>
              <a:t>2. На вкладке </a:t>
            </a:r>
            <a:r>
              <a:rPr lang="ru-RU" sz="3600" b="1" i="0" dirty="0" smtClean="0"/>
              <a:t>Вставка</a:t>
            </a:r>
            <a:r>
              <a:rPr lang="ru-RU" sz="3600" i="0" dirty="0" smtClean="0"/>
              <a:t> </a:t>
            </a:r>
          </a:p>
          <a:p>
            <a:r>
              <a:rPr lang="ru-RU" sz="3600" i="0" dirty="0" smtClean="0"/>
              <a:t>нажмите кнопку </a:t>
            </a:r>
            <a:r>
              <a:rPr lang="ru-RU" sz="3600" b="1" i="0" dirty="0" smtClean="0"/>
              <a:t>Таблица</a:t>
            </a:r>
            <a:r>
              <a:rPr lang="ru-RU" sz="3600" i="0" dirty="0" smtClean="0"/>
              <a:t>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24608"/>
            <a:ext cx="116443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ТАБЛИЦ В ПРЕЗЕНТАЦИЮ</a:t>
            </a:r>
          </a:p>
        </p:txBody>
      </p:sp>
      <p:pic>
        <p:nvPicPr>
          <p:cNvPr id="8" name="Рисунок 7" descr="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6457" y="1367616"/>
            <a:ext cx="4643470" cy="526684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367616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just"/>
            <a:r>
              <a:rPr lang="ru-RU" sz="3600" i="0" dirty="0" smtClean="0"/>
              <a:t>     3. </a:t>
            </a:r>
            <a:r>
              <a:rPr lang="ru-RU" sz="3200" i="0" dirty="0" smtClean="0"/>
              <a:t>В диалоговом окне </a:t>
            </a:r>
            <a:r>
              <a:rPr lang="ru-RU" sz="3200" b="1" i="0" dirty="0" smtClean="0"/>
              <a:t>Вставка таблицы</a:t>
            </a:r>
            <a:r>
              <a:rPr lang="ru-RU" sz="3200" i="0" dirty="0" smtClean="0"/>
              <a:t> выполните одно из указанных ниже действий.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3200" i="0" dirty="0" smtClean="0"/>
              <a:t> С помощью мыши задайте нужное количество строк и столбцов.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3200" i="0" dirty="0" smtClean="0"/>
              <a:t> Выберите команду </a:t>
            </a:r>
            <a:r>
              <a:rPr lang="ru-RU" sz="3200" b="1" i="0" dirty="0" smtClean="0"/>
              <a:t>Вставить таблицу</a:t>
            </a:r>
            <a:r>
              <a:rPr lang="ru-RU" sz="3200" i="0" dirty="0" smtClean="0"/>
              <a:t>, а затем заполните поля </a:t>
            </a:r>
            <a:r>
              <a:rPr lang="ru-RU" sz="3200" b="1" i="0" dirty="0" smtClean="0"/>
              <a:t>Число столбцов</a:t>
            </a:r>
            <a:r>
              <a:rPr lang="ru-RU" sz="3200" i="0" dirty="0" smtClean="0"/>
              <a:t> и </a:t>
            </a:r>
            <a:r>
              <a:rPr lang="ru-RU" sz="3200" b="1" i="0" dirty="0" smtClean="0"/>
              <a:t>Число строк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24608"/>
            <a:ext cx="116443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ТАБЛИЦ В ПРЕЗЕНТАЦИЮ</a:t>
            </a:r>
          </a:p>
        </p:txBody>
      </p:sp>
      <p:pic>
        <p:nvPicPr>
          <p:cNvPr id="6" name="Рисунок 5" descr="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309" y="4439450"/>
            <a:ext cx="4060238" cy="2286016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367616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just"/>
            <a:r>
              <a:rPr lang="ru-RU" sz="3600" i="0" dirty="0" smtClean="0"/>
              <a:t>     4. Чтобы добавить текст в ячейку таблицы, </a:t>
            </a:r>
            <a:r>
              <a:rPr lang="ru-RU" sz="3600" i="0" dirty="0" smtClean="0"/>
              <a:t>щёлкните </a:t>
            </a:r>
            <a:r>
              <a:rPr lang="ru-RU" sz="3600" i="0" dirty="0" smtClean="0"/>
              <a:t>ее, а затем введите текст. После этого </a:t>
            </a:r>
            <a:r>
              <a:rPr lang="ru-RU" sz="3600" i="0" dirty="0" smtClean="0"/>
              <a:t>щёлкните </a:t>
            </a:r>
            <a:r>
              <a:rPr lang="ru-RU" sz="3600" i="0" dirty="0" smtClean="0"/>
              <a:t>за пределами таблицы.</a:t>
            </a:r>
          </a:p>
          <a:p>
            <a:pPr algn="ctr"/>
            <a:endParaRPr lang="ru-RU" sz="3600" b="1" i="0" dirty="0" smtClean="0"/>
          </a:p>
          <a:p>
            <a:pPr algn="ctr"/>
            <a:r>
              <a:rPr lang="ru-RU" sz="3600" b="1" i="0" dirty="0" smtClean="0"/>
              <a:t>Советы:</a:t>
            </a:r>
            <a:r>
              <a:rPr lang="ru-RU" sz="3600" i="0" dirty="0" smtClean="0"/>
              <a:t> </a:t>
            </a:r>
          </a:p>
          <a:p>
            <a:pPr marL="742950" indent="-742950">
              <a:buFont typeface="Wingdings" pitchFamily="2" charset="2"/>
              <a:buChar char="§"/>
            </a:pPr>
            <a:r>
              <a:rPr lang="ru-RU" sz="3600" i="0" dirty="0" smtClean="0"/>
              <a:t>Чтобы быстро добавить строку в конце таблицы, щелкните последнюю ячейку последней строки и нажмите клавишу TAB.</a:t>
            </a:r>
          </a:p>
          <a:p>
            <a:pPr algn="just"/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24608"/>
            <a:ext cx="116443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ТАБЛИЦ В ПРЕЗЕНТАЦИЮ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441285" y="1206500"/>
            <a:ext cx="1135864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ctr"/>
            <a:r>
              <a:rPr lang="ru-RU" sz="3600" b="1" i="0" dirty="0" smtClean="0"/>
              <a:t>Советы:</a:t>
            </a:r>
            <a:r>
              <a:rPr lang="ru-RU" sz="3600" i="0" dirty="0" smtClean="0"/>
              <a:t> </a:t>
            </a:r>
          </a:p>
          <a:p>
            <a:pPr marL="742950" indent="-742950" algn="just">
              <a:buFont typeface="Wingdings" pitchFamily="2" charset="2"/>
              <a:buChar char="§"/>
            </a:pPr>
            <a:r>
              <a:rPr lang="ru-RU" sz="3600" i="0" dirty="0" smtClean="0"/>
              <a:t>Чтобы добавить строки или столбцы, </a:t>
            </a:r>
            <a:r>
              <a:rPr lang="ru-RU" sz="3600" i="0" dirty="0" smtClean="0"/>
              <a:t>щёлкните </a:t>
            </a:r>
            <a:r>
              <a:rPr lang="ru-RU" sz="3600" i="0" dirty="0" smtClean="0"/>
              <a:t>ячейку правой кнопкой мыши, а затем на мини-панели инструментов нажмите кнопку </a:t>
            </a:r>
          </a:p>
          <a:p>
            <a:pPr algn="just"/>
            <a:r>
              <a:rPr lang="ru-RU" sz="3600" b="1" i="0" dirty="0" smtClean="0"/>
              <a:t>      Вставить</a:t>
            </a:r>
            <a:r>
              <a:rPr lang="ru-RU" sz="3600" i="0" dirty="0" smtClean="0"/>
              <a:t> и выберите место вставки строки или</a:t>
            </a:r>
          </a:p>
          <a:p>
            <a:pPr algn="just"/>
            <a:r>
              <a:rPr lang="ru-RU" sz="3600" i="0" dirty="0"/>
              <a:t> </a:t>
            </a:r>
            <a:r>
              <a:rPr lang="ru-RU" sz="3600" i="0" dirty="0" smtClean="0"/>
              <a:t>     столбца.</a:t>
            </a:r>
          </a:p>
          <a:p>
            <a:pPr marL="742950" indent="-742950" algn="just">
              <a:buFont typeface="Wingdings" pitchFamily="2" charset="2"/>
              <a:buChar char="§"/>
            </a:pPr>
            <a:r>
              <a:rPr lang="ru-RU" sz="3600" i="0" dirty="0" smtClean="0"/>
              <a:t>Чтобы удалить строки или столбцы, щелкните ячейку правой кнопкой мыши, а затем на мини-панели инструментов нажмите кнопку </a:t>
            </a:r>
            <a:r>
              <a:rPr lang="ru-RU" sz="3600" b="1" i="0" dirty="0" smtClean="0"/>
              <a:t>Удалить</a:t>
            </a:r>
          </a:p>
          <a:p>
            <a:pPr algn="just"/>
            <a:r>
              <a:rPr lang="ru-RU" sz="3600" b="1" i="0" dirty="0"/>
              <a:t> </a:t>
            </a:r>
            <a:r>
              <a:rPr lang="ru-RU" sz="3600" b="1" i="0" dirty="0" smtClean="0"/>
              <a:t>    </a:t>
            </a:r>
            <a:r>
              <a:rPr lang="ru-RU" sz="3600" i="0" dirty="0" smtClean="0"/>
              <a:t> и выберите нужный вариант.</a:t>
            </a:r>
          </a:p>
          <a:p>
            <a:pPr algn="just"/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24608"/>
            <a:ext cx="116443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ТАБЛИЦ В ПРЕЗЕНТАЦИЮ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10715700" cy="2462213"/>
          </a:xfrm>
        </p:spPr>
        <p:txBody>
          <a:bodyPr/>
          <a:lstStyle/>
          <a:p>
            <a:pPr algn="ctr"/>
            <a:r>
              <a:rPr lang="ru-RU" sz="3200" b="1" i="0" dirty="0" smtClean="0"/>
              <a:t>      Создайте презентацию</a:t>
            </a:r>
            <a:r>
              <a:rPr lang="ru-RU" sz="3200" i="0" dirty="0" smtClean="0"/>
              <a:t>. </a:t>
            </a:r>
          </a:p>
          <a:p>
            <a:pPr indent="711200">
              <a:buAutoNum type="arabicPeriod"/>
            </a:pPr>
            <a:r>
              <a:rPr lang="ru-RU" sz="3200" i="0" dirty="0" smtClean="0"/>
              <a:t>Вставьте картинку, переместите её по сладу. Введите название картинки в заголовок слайда.</a:t>
            </a:r>
          </a:p>
          <a:p>
            <a:pPr indent="711200">
              <a:buAutoNum type="arabicPeriod"/>
            </a:pPr>
            <a:r>
              <a:rPr lang="ru-RU" sz="3200" i="0" dirty="0" smtClean="0"/>
              <a:t>Вставьте диаграмму, заполнив таблицу по образцу:</a:t>
            </a:r>
          </a:p>
          <a:p>
            <a:pPr indent="711200">
              <a:buAutoNum type="arabicPeriod"/>
            </a:pPr>
            <a:r>
              <a:rPr lang="ru-RU" sz="3200" i="0" dirty="0" smtClean="0"/>
              <a:t> Отформатируйте диаграмму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t="2500"/>
          <a:stretch>
            <a:fillRect/>
          </a:stretch>
        </p:blipFill>
        <p:spPr bwMode="auto">
          <a:xfrm>
            <a:off x="2012921" y="3867946"/>
            <a:ext cx="8270835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pic>
        <p:nvPicPr>
          <p:cNvPr id="7" name="Видео 02-11-2020 07_29_3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6971" y="224607"/>
            <a:ext cx="11572956" cy="648299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pic>
        <p:nvPicPr>
          <p:cNvPr id="4" name="Видео 02-11-2020 07_37_5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9" y="224608"/>
            <a:ext cx="11572956" cy="659015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046"/>
            <a:ext cx="12358774" cy="615553"/>
          </a:xfrm>
        </p:spPr>
        <p:txBody>
          <a:bodyPr/>
          <a:lstStyle/>
          <a:p>
            <a:pPr algn="ctr"/>
            <a:r>
              <a:rPr lang="ru-RU" sz="3900" dirty="0" smtClean="0"/>
              <a:t>ЗАДАНИЯ ДЛЯ САМОСТОЯТЕЛЬНОЙ РАБОТЫ</a:t>
            </a:r>
            <a:endParaRPr lang="ru-RU" sz="3900" dirty="0"/>
          </a:p>
        </p:txBody>
      </p:sp>
      <p:pic>
        <p:nvPicPr>
          <p:cNvPr id="3" name="Видео 02-11-2020 07_38_4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98673" y="1224740"/>
            <a:ext cx="7358114" cy="551858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724806"/>
            <a:ext cx="1105421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indent="723900" algn="just"/>
            <a:r>
              <a:rPr lang="ru-RU" sz="3600" i="0" dirty="0" smtClean="0"/>
              <a:t>В зависимости от используемой версии </a:t>
            </a:r>
            <a:r>
              <a:rPr lang="ru-RU" sz="3600" i="0" dirty="0" err="1" smtClean="0"/>
              <a:t>PowerPoint</a:t>
            </a:r>
            <a:r>
              <a:rPr lang="ru-RU" sz="3600" i="0" dirty="0" smtClean="0"/>
              <a:t> вы можете вставлять в слайд-шоу изображения, фотографии, картинки из коллекции или другие рисунки со своего компьютера или из Интернета. На каждый слайд, образец слайдов или фон можно добавить одно или несколько изображений.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296178"/>
            <a:ext cx="11514176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ctr"/>
            <a:r>
              <a:rPr lang="ru-RU" sz="3200" b="1" i="0" dirty="0" smtClean="0"/>
              <a:t>Вставка изображения с компьютера</a:t>
            </a:r>
          </a:p>
          <a:p>
            <a:pPr>
              <a:spcAft>
                <a:spcPts val="600"/>
              </a:spcAft>
            </a:pPr>
            <a:r>
              <a:rPr lang="ru-RU" sz="3200" i="0" dirty="0" smtClean="0"/>
              <a:t>1. Щелкните слайд там, где хотите вставить изображение.</a:t>
            </a:r>
          </a:p>
          <a:p>
            <a:pPr algn="l">
              <a:spcAft>
                <a:spcPts val="600"/>
              </a:spcAft>
            </a:pPr>
            <a:r>
              <a:rPr lang="ru-RU" sz="3200" i="0" dirty="0" smtClean="0"/>
              <a:t>2. На вкладке </a:t>
            </a:r>
            <a:r>
              <a:rPr lang="ru-RU" sz="3200" b="1" i="0" dirty="0" smtClean="0"/>
              <a:t>Вставка</a:t>
            </a:r>
            <a:r>
              <a:rPr lang="ru-RU" sz="3200" i="0" dirty="0" smtClean="0"/>
              <a:t> в группе </a:t>
            </a:r>
            <a:r>
              <a:rPr lang="ru-RU" sz="3200" b="1" i="0" dirty="0" smtClean="0"/>
              <a:t>Изображения</a:t>
            </a:r>
            <a:r>
              <a:rPr lang="ru-RU" sz="3200" i="0" dirty="0" smtClean="0"/>
              <a:t>  </a:t>
            </a:r>
          </a:p>
          <a:p>
            <a:pPr algn="l">
              <a:spcAft>
                <a:spcPts val="600"/>
              </a:spcAft>
            </a:pPr>
            <a:r>
              <a:rPr lang="ru-RU" sz="3200" i="0" dirty="0" smtClean="0"/>
              <a:t>нажмите кнопку </a:t>
            </a:r>
            <a:r>
              <a:rPr lang="ru-RU" sz="3200" b="1" i="0" dirty="0" smtClean="0"/>
              <a:t>Рисунки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103" y="3582194"/>
            <a:ext cx="9963721" cy="321471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296178"/>
            <a:ext cx="11514176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r>
              <a:rPr lang="ru-RU" sz="3200" i="0" dirty="0" smtClean="0"/>
              <a:t>     3. В открывшемся диалоговом окне найдите нужное изображение, выберите его и нажмите кнопку </a:t>
            </a:r>
            <a:r>
              <a:rPr lang="ru-RU" sz="3200" b="1" i="0" dirty="0" smtClean="0"/>
              <a:t>Вставить</a:t>
            </a:r>
            <a:r>
              <a:rPr lang="ru-RU" sz="3200" i="0" dirty="0" smtClean="0"/>
              <a:t>.</a:t>
            </a:r>
          </a:p>
          <a:p>
            <a:endParaRPr lang="ru-RU" sz="3200" b="1" i="0" dirty="0" smtClean="0"/>
          </a:p>
          <a:p>
            <a:r>
              <a:rPr lang="ru-RU" sz="3200" b="1" i="0" dirty="0" smtClean="0"/>
              <a:t>Совет:</a:t>
            </a:r>
            <a:r>
              <a:rPr lang="ru-RU" sz="3200" i="0" dirty="0" smtClean="0"/>
              <a:t> Если вы хотите одновременно вставить несколько рисунков, выберите необходимые файлы, удерживая клавишу CTRL.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655599" y="1296178"/>
            <a:ext cx="11514176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ctr"/>
            <a:r>
              <a:rPr lang="ru-RU" sz="3200" b="1" i="0" dirty="0" smtClean="0"/>
              <a:t>Вставка изображения из Интернета</a:t>
            </a:r>
          </a:p>
          <a:p>
            <a:pPr algn="ctr"/>
            <a:endParaRPr lang="ru-RU" sz="1600" b="1" i="0" dirty="0" smtClean="0"/>
          </a:p>
          <a:p>
            <a:pPr>
              <a:spcAft>
                <a:spcPts val="600"/>
              </a:spcAft>
            </a:pPr>
            <a:r>
              <a:rPr lang="ru-RU" sz="3200" i="0" dirty="0" smtClean="0"/>
              <a:t>1. Щелкните слайд там, где хотите вставить изображение.</a:t>
            </a:r>
          </a:p>
          <a:p>
            <a:pPr>
              <a:spcAft>
                <a:spcPts val="600"/>
              </a:spcAft>
            </a:pPr>
            <a:r>
              <a:rPr lang="ru-RU" sz="3200" i="0" dirty="0" smtClean="0"/>
              <a:t>2. На вкладке </a:t>
            </a:r>
            <a:r>
              <a:rPr lang="ru-RU" sz="3200" b="1" i="0" dirty="0" smtClean="0"/>
              <a:t>Вставка</a:t>
            </a:r>
            <a:r>
              <a:rPr lang="ru-RU" sz="3200" i="0" dirty="0" smtClean="0"/>
              <a:t> в группе </a:t>
            </a:r>
            <a:r>
              <a:rPr lang="ru-RU" sz="3200" b="1" i="0" dirty="0" smtClean="0"/>
              <a:t>Изображения</a:t>
            </a:r>
            <a:r>
              <a:rPr lang="ru-RU" sz="3200" i="0" dirty="0" smtClean="0"/>
              <a:t> нажмите кнопку </a:t>
            </a:r>
            <a:r>
              <a:rPr lang="ru-RU" sz="3200" b="1" i="0" dirty="0" smtClean="0"/>
              <a:t>Изображения из Интернета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2"/>
          <a:srcRect t="4396"/>
          <a:stretch>
            <a:fillRect/>
          </a:stretch>
        </p:blipFill>
        <p:spPr>
          <a:xfrm>
            <a:off x="2584425" y="3653632"/>
            <a:ext cx="6786610" cy="310705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226971" y="1296178"/>
            <a:ext cx="11715832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just"/>
            <a:r>
              <a:rPr lang="ru-RU" sz="3200" b="1" i="0" dirty="0" smtClean="0"/>
              <a:t>     3. </a:t>
            </a:r>
            <a:r>
              <a:rPr lang="ru-RU" sz="3000" b="1" i="0" dirty="0" smtClean="0"/>
              <a:t>(</a:t>
            </a:r>
            <a:r>
              <a:rPr lang="ru-RU" sz="3000" b="1" i="0" dirty="0" err="1" smtClean="0"/>
              <a:t>PowerPoint</a:t>
            </a:r>
            <a:r>
              <a:rPr lang="ru-RU" sz="3000" b="1" i="0" dirty="0" smtClean="0"/>
              <a:t> 2013)</a:t>
            </a:r>
            <a:r>
              <a:rPr lang="ru-RU" sz="3000" i="0" dirty="0" smtClean="0"/>
              <a:t> В поле </a:t>
            </a:r>
            <a:r>
              <a:rPr lang="ru-RU" sz="3000" b="1" i="0" dirty="0" smtClean="0"/>
              <a:t>Поиск изображений </a:t>
            </a:r>
            <a:r>
              <a:rPr lang="ru-RU" sz="3000" b="1" i="0" dirty="0" err="1" smtClean="0"/>
              <a:t>Bing</a:t>
            </a:r>
            <a:r>
              <a:rPr lang="ru-RU" sz="3000" i="0" dirty="0" smtClean="0"/>
              <a:t> введите ключевое слово и нажмите клавишу ВВОД.</a:t>
            </a:r>
          </a:p>
          <a:p>
            <a:pPr algn="just"/>
            <a:r>
              <a:rPr lang="ru-RU" sz="3000" i="0" dirty="0" smtClean="0"/>
              <a:t>     Или</a:t>
            </a:r>
          </a:p>
          <a:p>
            <a:pPr algn="just"/>
            <a:r>
              <a:rPr lang="ru-RU" sz="3000" b="1" i="0" dirty="0" smtClean="0"/>
              <a:t>     (Более новые версии)</a:t>
            </a:r>
            <a:r>
              <a:rPr lang="ru-RU" sz="3000" i="0" dirty="0" smtClean="0"/>
              <a:t> Убедитесь, что </a:t>
            </a:r>
            <a:r>
              <a:rPr lang="ru-RU" sz="3000" b="1" i="0" dirty="0" err="1" smtClean="0"/>
              <a:t>Bing</a:t>
            </a:r>
            <a:r>
              <a:rPr lang="ru-RU" sz="3000" i="0" dirty="0" smtClean="0"/>
              <a:t> отображается слева в раскрывающемся списке источников поиска. В поле введите ключевое слово и нажмите клавишу ВВОД.</a:t>
            </a:r>
          </a:p>
          <a:p>
            <a:pPr algn="just"/>
            <a:r>
              <a:rPr lang="ru-RU" sz="3000" i="0" dirty="0" smtClean="0"/>
              <a:t>Используйте фильтры </a:t>
            </a:r>
            <a:r>
              <a:rPr lang="ru-RU" sz="3000" b="1" i="0" dirty="0" smtClean="0"/>
              <a:t>Размер</a:t>
            </a:r>
            <a:r>
              <a:rPr lang="ru-RU" sz="3000" i="0" dirty="0" smtClean="0"/>
              <a:t>, </a:t>
            </a:r>
            <a:r>
              <a:rPr lang="ru-RU" sz="3000" b="1" i="0" dirty="0" smtClean="0"/>
              <a:t>Тип</a:t>
            </a:r>
            <a:r>
              <a:rPr lang="ru-RU" sz="3000" i="0" dirty="0" smtClean="0"/>
              <a:t>, </a:t>
            </a:r>
            <a:r>
              <a:rPr lang="ru-RU" sz="3000" b="1" i="0" dirty="0" smtClean="0"/>
              <a:t>Цвет</a:t>
            </a:r>
            <a:r>
              <a:rPr lang="ru-RU" sz="3000" i="0" dirty="0" smtClean="0"/>
              <a:t>, </a:t>
            </a:r>
            <a:r>
              <a:rPr lang="ru-RU" sz="3000" b="1" i="0" dirty="0" smtClean="0"/>
              <a:t>Макет</a:t>
            </a:r>
            <a:r>
              <a:rPr lang="ru-RU" sz="3000" i="0" dirty="0" smtClean="0"/>
              <a:t> чтобы настроить результаты в соответствии со своими предпочтениями.</a:t>
            </a:r>
          </a:p>
          <a:p>
            <a:pPr algn="just"/>
            <a:r>
              <a:rPr lang="ru-RU" sz="3000" i="0" dirty="0" smtClean="0"/>
              <a:t>     4. Щелкните необходимое изображение и нажмите кнопку </a:t>
            </a:r>
            <a:r>
              <a:rPr lang="ru-RU" sz="3000" b="1" i="0" dirty="0" smtClean="0"/>
              <a:t>Вставить</a:t>
            </a:r>
            <a:r>
              <a:rPr lang="ru-RU" sz="3200" i="0" dirty="0" smtClean="0"/>
              <a:t>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510492"/>
            <a:ext cx="11144328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just"/>
            <a:r>
              <a:rPr lang="ru-RU" sz="3200" b="1" i="0" dirty="0" smtClean="0"/>
              <a:t>Совет:</a:t>
            </a:r>
            <a:r>
              <a:rPr lang="ru-RU" sz="3200" i="0" dirty="0" smtClean="0"/>
              <a:t> </a:t>
            </a:r>
          </a:p>
          <a:p>
            <a:pPr indent="711200" algn="just"/>
            <a:r>
              <a:rPr lang="ru-RU" sz="3200" i="0" dirty="0" smtClean="0"/>
              <a:t>После вставки изображения вы можете изменить его размер и местоположение.</a:t>
            </a:r>
          </a:p>
          <a:p>
            <a:pPr indent="711200" algn="just"/>
            <a:r>
              <a:rPr lang="ru-RU" sz="3200" i="0" dirty="0" smtClean="0"/>
              <a:t> Для этого щелкните рисунок правой кнопкой мыши и выберите команду </a:t>
            </a:r>
            <a:r>
              <a:rPr lang="ru-RU" sz="3200" b="1" i="0" dirty="0" smtClean="0"/>
              <a:t>Формат рисунка</a:t>
            </a:r>
            <a:r>
              <a:rPr lang="ru-RU" sz="3200" i="0" dirty="0" smtClean="0"/>
              <a:t>. Справа от слайда появится область </a:t>
            </a:r>
            <a:r>
              <a:rPr lang="ru-RU" sz="3200" b="1" i="0" dirty="0" smtClean="0"/>
              <a:t>Формат рисунка</a:t>
            </a:r>
            <a:r>
              <a:rPr lang="ru-RU" sz="3200" i="0" dirty="0" smtClean="0"/>
              <a:t> с инструментами форматирования.</a:t>
            </a:r>
            <a:endParaRPr lang="ru-RU" sz="32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584161" y="1510492"/>
            <a:ext cx="11144328" cy="4357718"/>
          </a:xfrm>
          <a:prstGeom prst="rect">
            <a:avLst/>
          </a:prstGeom>
        </p:spPr>
        <p:txBody>
          <a:bodyPr lIns="109664" tIns="54832" rIns="109664" bIns="54832" rtlCol="0">
            <a:noAutofit/>
          </a:bodyPr>
          <a:lstStyle/>
          <a:p>
            <a:pPr algn="ctr"/>
            <a:r>
              <a:rPr lang="ru-RU" sz="3600" b="1" i="0" dirty="0" smtClean="0"/>
              <a:t>Вставка картинки</a:t>
            </a:r>
          </a:p>
          <a:p>
            <a:pPr indent="812800" algn="just"/>
            <a:r>
              <a:rPr lang="ru-RU" sz="3600" i="0" dirty="0" smtClean="0"/>
              <a:t>В отличие от некоторых более ранних версий приложения, начиная с </a:t>
            </a:r>
            <a:r>
              <a:rPr lang="ru-RU" sz="3600" i="0" dirty="0" err="1" smtClean="0"/>
              <a:t>PowerPoint</a:t>
            </a:r>
            <a:r>
              <a:rPr lang="ru-RU" sz="3600" i="0" dirty="0" smtClean="0"/>
              <a:t> 2013 в </a:t>
            </a:r>
            <a:r>
              <a:rPr lang="ru-RU" sz="3600" i="0" dirty="0" err="1" smtClean="0"/>
              <a:t>PowerPoint</a:t>
            </a:r>
            <a:r>
              <a:rPr lang="ru-RU" sz="3600" i="0" dirty="0" smtClean="0"/>
              <a:t> отсутствует коллекция картинок. Вместо </a:t>
            </a:r>
            <a:r>
              <a:rPr lang="ru-RU" sz="3600" i="0" dirty="0" smtClean="0"/>
              <a:t>неё </a:t>
            </a:r>
            <a:r>
              <a:rPr lang="ru-RU" sz="3600" i="0" dirty="0" smtClean="0"/>
              <a:t>на вкладке </a:t>
            </a:r>
            <a:r>
              <a:rPr lang="ru-RU" sz="3600" b="1" i="0" dirty="0" smtClean="0"/>
              <a:t>Вставка</a:t>
            </a:r>
            <a:r>
              <a:rPr lang="ru-RU" sz="3600" i="0" dirty="0" smtClean="0"/>
              <a:t> предусмотрена кнопка </a:t>
            </a:r>
            <a:r>
              <a:rPr lang="ru-RU" sz="3600" b="1" i="0" dirty="0" smtClean="0"/>
              <a:t>Изображения из Интернета</a:t>
            </a:r>
            <a:r>
              <a:rPr lang="ru-RU" sz="3600" i="0" dirty="0" smtClean="0"/>
              <a:t>, позволяющая найти и вставить необходимую картинку с помощью средства поиска изображений в </a:t>
            </a:r>
            <a:r>
              <a:rPr lang="ru-RU" sz="3600" i="0" dirty="0" err="1" smtClean="0"/>
              <a:t>Bing</a:t>
            </a:r>
            <a:r>
              <a:rPr lang="ru-RU" sz="3600" i="0" dirty="0" smtClean="0"/>
              <a:t>.</a:t>
            </a:r>
            <a:endParaRPr lang="ru-RU" sz="3600" i="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971" y="296046"/>
            <a:ext cx="11715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ВСТАВКА РИСУНКА В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</a:t>
            </a:r>
            <a:endParaRPr lang="en-US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b227974fb127bbbeb7e53301225535a7f4c318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5705</TotalTime>
  <Words>500</Words>
  <Application>Microsoft Office PowerPoint</Application>
  <PresentationFormat>Произвольный</PresentationFormat>
  <Paragraphs>112</Paragraphs>
  <Slides>29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616</cp:revision>
  <dcterms:created xsi:type="dcterms:W3CDTF">2020-04-13T08:05:16Z</dcterms:created>
  <dcterms:modified xsi:type="dcterms:W3CDTF">2020-11-02T08:09:01Z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