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515" r:id="rId4"/>
    <p:sldId id="497" r:id="rId5"/>
    <p:sldId id="516" r:id="rId6"/>
    <p:sldId id="517" r:id="rId7"/>
    <p:sldId id="518" r:id="rId8"/>
    <p:sldId id="519" r:id="rId9"/>
    <p:sldId id="520" r:id="rId10"/>
    <p:sldId id="521" r:id="rId11"/>
    <p:sldId id="522" r:id="rId12"/>
    <p:sldId id="523" r:id="rId13"/>
    <p:sldId id="524" r:id="rId14"/>
    <p:sldId id="525" r:id="rId15"/>
    <p:sldId id="526" r:id="rId16"/>
    <p:sldId id="527" r:id="rId17"/>
    <p:sldId id="528" r:id="rId18"/>
    <p:sldId id="532" r:id="rId19"/>
    <p:sldId id="531" r:id="rId20"/>
    <p:sldId id="530" r:id="rId21"/>
    <p:sldId id="533" r:id="rId22"/>
    <p:sldId id="534" r:id="rId23"/>
    <p:sldId id="535" r:id="rId24"/>
    <p:sldId id="536" r:id="rId25"/>
    <p:sldId id="537" r:id="rId26"/>
    <p:sldId id="451" r:id="rId27"/>
  </p:sldIdLst>
  <p:sldSz cx="12169775" cy="7021513"/>
  <p:notesSz cx="5765800" cy="3244850"/>
  <p:custDataLst>
    <p:tags r:id="rId29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4F81BD"/>
    <a:srgbClr val="FFDC6D"/>
    <a:srgbClr val="465723"/>
    <a:srgbClr val="633AB4"/>
    <a:srgbClr val="5593AF"/>
    <a:srgbClr val="649DB4"/>
    <a:srgbClr val="73A7B9"/>
    <a:srgbClr val="8CB1BE"/>
    <a:srgbClr val="9BBBC3"/>
    <a:srgbClr val="AAC5C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397" autoAdjust="0"/>
    <p:restoredTop sz="99462" autoAdjust="0"/>
  </p:normalViewPr>
  <p:slideViewPr>
    <p:cSldViewPr>
      <p:cViewPr>
        <p:scale>
          <a:sx n="66" d="100"/>
          <a:sy n="66" d="100"/>
        </p:scale>
        <p:origin x="-384" y="-126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D52B5E-DB3C-40F9-8E6B-6BAB1652772B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5A1B3-B390-4E91-8A60-806F512D27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91055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D:\&#1086;&#1085;&#1083;&#1072;&#1081;&#1085;%20&#1091;&#1088;&#1086;&#1082;&#1080;\6\2%20&#1095;&#1077;&#1090;&#1074;&#1077;&#1088;&#1090;&#1100;\2-3\&#1042;&#1080;&#1076;&#1077;&#1086;%2029-10-2020%2020_03_39.mp4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D:\&#1086;&#1085;&#1083;&#1072;&#1081;&#1085;%20&#1091;&#1088;&#1086;&#1082;&#1080;\6\2%20&#1095;&#1077;&#1090;&#1074;&#1077;&#1088;&#1090;&#1100;\2-3\&#1042;&#1080;&#1076;&#1077;&#1086;%2029-10-2020%2020_11_52.mp4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D:\&#1086;&#1085;&#1083;&#1072;&#1081;&#1085;%20&#1091;&#1088;&#1086;&#1082;&#1080;\6\2%20&#1095;&#1077;&#1090;&#1074;&#1077;&#1088;&#1090;&#1100;\2-3\&#1042;&#1080;&#1076;&#1077;&#1086;%2029-10-2020%2020_35_37.mp4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D:\&#1086;&#1085;&#1083;&#1072;&#1081;&#1085;%20&#1091;&#1088;&#1086;&#1082;&#1080;\6\2%20&#1095;&#1077;&#1090;&#1074;&#1077;&#1088;&#1090;&#1100;\2-3\&#1042;&#1080;&#1076;&#1077;&#1086;%2029-10-2020%2020_42_17.mp4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D:\&#1086;&#1085;&#1083;&#1072;&#1081;&#1085;%20&#1091;&#1088;&#1086;&#1082;&#1080;\6\2%20&#1095;&#1077;&#1090;&#1074;&#1077;&#1088;&#1090;&#1100;\2-3\&#1042;&#1080;&#1076;&#1077;&#1086;%2029-10-2020%2020_49_12.mp4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D:\&#1086;&#1085;&#1083;&#1072;&#1081;&#1085;%20&#1091;&#1088;&#1086;&#1082;&#1080;\6\2%20&#1095;&#1077;&#1090;&#1074;&#1077;&#1088;&#1090;&#1100;\2-3\&#1042;&#1080;&#1076;&#1077;&#1086;%2029-10-2020%2020_58_26.mp4" TargetMode="External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D:\&#1086;&#1085;&#1083;&#1072;&#1081;&#1085;%20&#1091;&#1088;&#1086;&#1082;&#1080;\6\2%20&#1095;&#1077;&#1090;&#1074;&#1077;&#1088;&#1090;&#1100;\2-3\&#1042;&#1080;&#1076;&#1077;&#1086;%2029-10-2020%2021_11_26.mp4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3322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17687" y="538956"/>
            <a:ext cx="8612662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>
                <a:latin typeface="Arial" pitchFamily="34" charset="0"/>
                <a:cs typeface="Arial" pitchFamily="34" charset="0"/>
              </a:rPr>
              <a:t>Информатика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</a:t>
            </a:r>
            <a:r>
              <a:rPr sz="60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ИТ</a:t>
            </a:r>
            <a:endParaRPr sz="60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27169" y="2582062"/>
            <a:ext cx="5500726" cy="3786182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>
              <a:spcBef>
                <a:spcPts val="724"/>
              </a:spcBef>
            </a:pPr>
            <a:r>
              <a:rPr lang="ru-RU" sz="4000" b="1" dirty="0" smtClean="0">
                <a:solidFill>
                  <a:srgbClr val="2365C7"/>
                </a:solidFill>
                <a:latin typeface="Arial"/>
                <a:cs typeface="Arial"/>
              </a:rPr>
              <a:t>РАБОТА С ШАБЛОНАМИ, ИНСТРУМЕНТЫ ФОРМАТИРОВАНИЯ И ВВОД ТЕКСТА ПРЕЗЕНТАЦИИ.</a:t>
            </a:r>
            <a:endParaRPr lang="ru-RU" sz="4000" spc="-21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55599" y="3367880"/>
            <a:ext cx="726434" cy="2286016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299333" y="2796376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427408" y="5427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endParaRPr sz="48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193297"/>
            <a:ext cx="1071570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ласс</a:t>
            </a:r>
            <a:endParaRPr sz="2800" b="1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87" y="615156"/>
            <a:ext cx="1168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98409" y="296046"/>
            <a:ext cx="1150151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ДОБАВЛЕНИЕ ТЕКСТА В НАДПИСЬ</a:t>
            </a:r>
            <a:endParaRPr lang="ru-RU" sz="4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Видео 29-10-2020 20_03_39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441548" y="1296178"/>
            <a:ext cx="7334301" cy="5500726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 mute="1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441285" y="1510492"/>
            <a:ext cx="11054212" cy="507209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indent="711200"/>
            <a:r>
              <a:rPr lang="ru-RU" sz="3200" i="0" dirty="0" smtClean="0"/>
              <a:t>Чтобы добавить текст в </a:t>
            </a:r>
            <a:r>
              <a:rPr lang="ru-RU" sz="3200" i="0" dirty="0" err="1" smtClean="0"/>
              <a:t>автофигуру</a:t>
            </a:r>
            <a:r>
              <a:rPr lang="ru-RU" sz="3200" i="0" dirty="0" smtClean="0"/>
              <a:t>, щелкните ее на панели </a:t>
            </a:r>
            <a:r>
              <a:rPr lang="ru-RU" sz="3200" b="1" i="0" dirty="0" smtClean="0"/>
              <a:t>Рисования</a:t>
            </a:r>
            <a:r>
              <a:rPr lang="ru-RU" sz="3200" i="0" dirty="0" smtClean="0"/>
              <a:t>, а затем на слайде, в результате чего на слайде появится выбранная </a:t>
            </a:r>
            <a:r>
              <a:rPr lang="ru-RU" sz="3200" i="0" dirty="0" err="1" smtClean="0"/>
              <a:t>автофигура</a:t>
            </a:r>
            <a:r>
              <a:rPr lang="ru-RU" sz="3200" i="0" dirty="0" smtClean="0"/>
              <a:t>. Затем надо щелкнуть правой клавишей мыши на </a:t>
            </a:r>
            <a:r>
              <a:rPr lang="ru-RU" sz="3200" i="0" dirty="0" err="1" smtClean="0"/>
              <a:t>автофигуре</a:t>
            </a:r>
            <a:r>
              <a:rPr lang="ru-RU" sz="3200" i="0" dirty="0" smtClean="0"/>
              <a:t> и из контекстного меню выбрать команду </a:t>
            </a:r>
            <a:r>
              <a:rPr lang="ru-RU" sz="3200" b="1" i="0" dirty="0" smtClean="0"/>
              <a:t>Добавить</a:t>
            </a:r>
            <a:r>
              <a:rPr lang="ru-RU" sz="3200" i="0" dirty="0" smtClean="0"/>
              <a:t> текстовую строку и начните ввод текста. Этот текст остается в ней, и после этого он перемещается и вращается вместе с </a:t>
            </a:r>
            <a:r>
              <a:rPr lang="ru-RU" sz="3200" i="0" dirty="0" err="1" smtClean="0"/>
              <a:t>автофигурой</a:t>
            </a:r>
            <a:r>
              <a:rPr lang="ru-RU" sz="3200" i="0" dirty="0" smtClean="0"/>
              <a:t>. Текст можно вставить в любую </a:t>
            </a:r>
            <a:r>
              <a:rPr lang="ru-RU" sz="3200" i="0" dirty="0" err="1" smtClean="0"/>
              <a:t>автофигуру</a:t>
            </a:r>
            <a:r>
              <a:rPr lang="ru-RU" sz="3200" i="0" dirty="0" smtClean="0"/>
              <a:t>, кроме линии, соединительной линии и </a:t>
            </a:r>
            <a:r>
              <a:rPr lang="ru-RU" sz="3200" i="0" dirty="0" err="1" smtClean="0"/>
              <a:t>полилинии</a:t>
            </a:r>
            <a:r>
              <a:rPr lang="ru-RU" sz="3200" i="0" dirty="0" smtClean="0"/>
              <a:t>.</a:t>
            </a:r>
            <a:endParaRPr lang="ru-RU" sz="3200" i="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98409" y="296046"/>
            <a:ext cx="1150151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ДОБАВЛЕНИЕ ТЕКСТА В АВТОФИГУРУ</a:t>
            </a:r>
            <a:endParaRPr lang="ru-RU" sz="4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98409" y="296046"/>
            <a:ext cx="1150151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ДОБАВЛЕНИЕ ТЕКСТА В АВТОФИГУРУ</a:t>
            </a:r>
            <a:endParaRPr lang="ru-RU" sz="4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Видео 29-10-2020 20_11_52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441548" y="1296178"/>
            <a:ext cx="7239051" cy="5429288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512723" y="1510492"/>
            <a:ext cx="11054212" cy="507209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indent="711200" algn="just"/>
            <a:r>
              <a:rPr lang="ru-RU" sz="3600" i="0" dirty="0" smtClean="0"/>
              <a:t>Текст, созданный с использованием других программ, можно вставлять в область «Структура», а затем применять автоматическое форматирование заголовков и основного текста. Таким образом можно вставлять документы, созданные в форматах </a:t>
            </a:r>
          </a:p>
          <a:p>
            <a:pPr indent="711200" algn="just"/>
            <a:r>
              <a:rPr lang="ru-RU" sz="3600" i="0" dirty="0" err="1" smtClean="0"/>
              <a:t>Microsoft</a:t>
            </a:r>
            <a:r>
              <a:rPr lang="ru-RU" sz="3600" i="0" dirty="0" smtClean="0"/>
              <a:t> </a:t>
            </a:r>
            <a:r>
              <a:rPr lang="ru-RU" sz="3600" i="0" dirty="0" err="1" smtClean="0"/>
              <a:t>Word</a:t>
            </a:r>
            <a:r>
              <a:rPr lang="ru-RU" sz="3600" i="0" dirty="0" smtClean="0"/>
              <a:t> (DOC), </a:t>
            </a:r>
          </a:p>
          <a:p>
            <a:pPr indent="711200" algn="just"/>
            <a:r>
              <a:rPr lang="ru-RU" sz="3600" i="0" dirty="0" err="1" smtClean="0"/>
              <a:t>Rich</a:t>
            </a:r>
            <a:r>
              <a:rPr lang="ru-RU" sz="3600" i="0" dirty="0" smtClean="0"/>
              <a:t> </a:t>
            </a:r>
            <a:r>
              <a:rPr lang="ru-RU" sz="3600" i="0" dirty="0" err="1" smtClean="0"/>
              <a:t>Text</a:t>
            </a:r>
            <a:r>
              <a:rPr lang="ru-RU" sz="3600" i="0" dirty="0" smtClean="0"/>
              <a:t> </a:t>
            </a:r>
            <a:r>
              <a:rPr lang="ru-RU" sz="3600" i="0" dirty="0" err="1" smtClean="0"/>
              <a:t>Format</a:t>
            </a:r>
            <a:r>
              <a:rPr lang="ru-RU" sz="3600" i="0" dirty="0" smtClean="0"/>
              <a:t> (RTF), и </a:t>
            </a:r>
          </a:p>
          <a:p>
            <a:pPr indent="711200" algn="just"/>
            <a:r>
              <a:rPr lang="ru-RU" sz="3600" i="0" dirty="0" smtClean="0"/>
              <a:t>в формате обычного текста (TXT).</a:t>
            </a:r>
            <a:endParaRPr lang="ru-RU" sz="3600" i="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98409" y="296046"/>
            <a:ext cx="1150151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ДОБАВЛЕНИЕ ТЕКСТА В АВТОФИГУРУ</a:t>
            </a:r>
            <a:endParaRPr lang="ru-RU" sz="4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512723" y="1439054"/>
            <a:ext cx="11054212" cy="507209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indent="711200" algn="just"/>
            <a:r>
              <a:rPr lang="ru-RU" sz="3600" i="0" dirty="0" smtClean="0"/>
              <a:t>Фигурный текст можно добавить на слайд, нажав пиктограмму </a:t>
            </a:r>
            <a:r>
              <a:rPr lang="ru-RU" sz="3600" b="1" i="0" dirty="0" smtClean="0"/>
              <a:t>Добавить</a:t>
            </a:r>
            <a:r>
              <a:rPr lang="ru-RU" sz="3600" i="0" dirty="0" smtClean="0"/>
              <a:t> объект </a:t>
            </a:r>
            <a:r>
              <a:rPr lang="ru-RU" sz="3600" b="1" i="0" dirty="0" err="1" smtClean="0"/>
              <a:t>WordArt</a:t>
            </a:r>
            <a:r>
              <a:rPr lang="ru-RU" sz="3600" i="0" dirty="0" smtClean="0"/>
              <a:t> на панели инструментов </a:t>
            </a:r>
            <a:r>
              <a:rPr lang="ru-RU" sz="3600" b="1" i="0" dirty="0" smtClean="0"/>
              <a:t>Рисование</a:t>
            </a:r>
            <a:r>
              <a:rPr lang="ru-RU" sz="3600" i="0" dirty="0" smtClean="0"/>
              <a:t>, откроется окно диалога </a:t>
            </a:r>
            <a:r>
              <a:rPr lang="ru-RU" sz="3600" b="1" i="0" dirty="0" smtClean="0"/>
              <a:t>Коллекция</a:t>
            </a:r>
            <a:r>
              <a:rPr lang="ru-RU" sz="3600" i="0" dirty="0" smtClean="0"/>
              <a:t>, в котором надо выбрать нужный стиль надписи </a:t>
            </a:r>
            <a:r>
              <a:rPr lang="ru-RU" sz="3600" b="1" i="0" dirty="0" err="1" smtClean="0"/>
              <a:t>WordArt</a:t>
            </a:r>
            <a:r>
              <a:rPr lang="ru-RU" sz="3600" i="0" dirty="0" smtClean="0"/>
              <a:t> и нажать </a:t>
            </a:r>
            <a:r>
              <a:rPr lang="ru-RU" sz="3600" b="1" i="0" dirty="0" smtClean="0"/>
              <a:t>ОК</a:t>
            </a:r>
            <a:r>
              <a:rPr lang="ru-RU" sz="3600" i="0" dirty="0" smtClean="0"/>
              <a:t>. Во втором окне диалога надо ввести требуемый текст и щелкнуть </a:t>
            </a:r>
            <a:r>
              <a:rPr lang="ru-RU" sz="3600" b="1" i="0" dirty="0" smtClean="0"/>
              <a:t>ОК</a:t>
            </a:r>
            <a:r>
              <a:rPr lang="ru-RU" sz="3600" i="0" dirty="0" smtClean="0"/>
              <a:t>, на слайде появится фигурный текст.</a:t>
            </a:r>
            <a:endParaRPr lang="ru-RU" sz="3600" i="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-415971" y="296046"/>
            <a:ext cx="130017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ДОБАВЛЕНИЯ ФИГУРНОГО ТЕКСТА WORDART</a:t>
            </a:r>
            <a:endParaRPr lang="ru-RU" sz="4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Видео 29-10-2020 20_35_37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441549" y="1296178"/>
            <a:ext cx="7239051" cy="542928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-415971" y="296046"/>
            <a:ext cx="130017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ДОБАВЛЕНИЯ ФИГУРНОГО ТЕКСТА WORDART</a:t>
            </a:r>
            <a:endParaRPr lang="ru-RU" sz="4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Видео 29-10-2020 20_42_17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512987" y="1296178"/>
            <a:ext cx="7334301" cy="5500726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-415971" y="296046"/>
            <a:ext cx="130017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ДОБАВЛЕНИЯ ФИГУРНОГО ТЕКСТА WORDART</a:t>
            </a:r>
            <a:endParaRPr lang="ru-RU" sz="4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512723" y="1439054"/>
            <a:ext cx="11054212" cy="507209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indent="711200" algn="just"/>
            <a:r>
              <a:rPr lang="ru-RU" sz="3200" i="0" dirty="0" smtClean="0"/>
              <a:t>Редактирование текста на слайдах осуществляется аналогично редактированию текста в </a:t>
            </a:r>
            <a:r>
              <a:rPr lang="ru-RU" sz="3200" i="0" dirty="0" err="1" smtClean="0"/>
              <a:t>Word</a:t>
            </a:r>
            <a:r>
              <a:rPr lang="ru-RU" sz="3200" i="0" dirty="0" smtClean="0"/>
              <a:t>, а  проверка орфографии (в </a:t>
            </a:r>
            <a:r>
              <a:rPr lang="ru-RU" sz="3200" i="0" dirty="0" err="1" smtClean="0"/>
              <a:t>PowerPoint</a:t>
            </a:r>
            <a:r>
              <a:rPr lang="ru-RU" sz="3200" i="0" dirty="0" smtClean="0"/>
              <a:t> проверяется только орфография, как и в </a:t>
            </a:r>
            <a:r>
              <a:rPr lang="ru-RU" sz="3200" i="0" dirty="0" err="1" smtClean="0"/>
              <a:t>Excel</a:t>
            </a:r>
            <a:r>
              <a:rPr lang="ru-RU" sz="3200" i="0" dirty="0" smtClean="0"/>
              <a:t>) аналогично проверке орфографии в </a:t>
            </a:r>
            <a:r>
              <a:rPr lang="ru-RU" sz="3200" i="0" dirty="0" err="1" smtClean="0"/>
              <a:t>Excel</a:t>
            </a:r>
            <a:r>
              <a:rPr lang="ru-RU" sz="3200" i="0" dirty="0" smtClean="0"/>
              <a:t>. </a:t>
            </a:r>
          </a:p>
          <a:p>
            <a:pPr indent="711200" algn="just"/>
            <a:r>
              <a:rPr lang="ru-RU" sz="3200" i="0" dirty="0" err="1" smtClean="0"/>
              <a:t>WordArt</a:t>
            </a:r>
            <a:r>
              <a:rPr lang="ru-RU" sz="3200" i="0" dirty="0" smtClean="0"/>
              <a:t> является графическим объектом и не рассматривается как текст, поэтому к нему нельзя применить операцию проверки орфографии.</a:t>
            </a:r>
            <a:endParaRPr lang="ru-RU" sz="3200" i="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98409" y="296046"/>
            <a:ext cx="115015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РЕДАКТИРОВАНИЕ ТЕКСТА НА СЛАЙДАХ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512723" y="1439054"/>
            <a:ext cx="11054212" cy="507209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r>
              <a:rPr lang="ru-RU" sz="3200" i="0" dirty="0" smtClean="0"/>
              <a:t>К операциям форматирования текста на слайде относятся: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i="0" dirty="0" smtClean="0"/>
              <a:t>Форматирование шрифта (гарнитура, начертание, размер, эффекты,  цвет).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i="0" dirty="0" smtClean="0"/>
              <a:t>Преобразование текста в маркированный или нумерованный список.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i="0" dirty="0" smtClean="0"/>
              <a:t>Выравнивание абзаца.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i="0" dirty="0" smtClean="0"/>
              <a:t>Установка интервалов перед абзацем и после абзаца, установка межстрочного интервала.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i="0" dirty="0" smtClean="0"/>
              <a:t>Замена шрифта.</a:t>
            </a:r>
            <a:endParaRPr lang="ru-RU" sz="3200" i="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98409" y="296046"/>
            <a:ext cx="116443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ФОРМАТИРОВАНИЕ ТЕКСТА НА СЛАЙДАХ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512723" y="1439054"/>
            <a:ext cx="11054212" cy="507209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3200" i="0" dirty="0" smtClean="0"/>
              <a:t>выделить текст, который требуется изменить;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i="0" dirty="0" smtClean="0"/>
              <a:t>выбрать команду Формат / Шрифт;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i="0" dirty="0" smtClean="0"/>
              <a:t>в окне диалога установить требуемые параметры шрифта.</a:t>
            </a:r>
            <a:endParaRPr lang="ru-RU" sz="3200" i="0" dirty="0"/>
          </a:p>
        </p:txBody>
      </p:sp>
      <p:pic>
        <p:nvPicPr>
          <p:cNvPr id="4" name="Видео 29-10-2020 20_49_12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41285" y="1296178"/>
            <a:ext cx="11358642" cy="546500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98409" y="296046"/>
            <a:ext cx="116443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ФОРМАТИРОВАНИЕ ТЕКСТА НА СЛАЙДАХ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240993" y="331006"/>
            <a:ext cx="273416" cy="51119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marL="27048">
              <a:spcBef>
                <a:spcPts val="266"/>
              </a:spcBef>
            </a:pPr>
            <a:r>
              <a:rPr sz="3100" spc="21" dirty="0">
                <a:solidFill>
                  <a:srgbClr val="00A650"/>
                </a:solidFill>
                <a:latin typeface="Arial"/>
                <a:cs typeface="Arial"/>
              </a:rPr>
              <a:t>1</a:t>
            </a:r>
            <a:endParaRPr sz="31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8475" y="1796244"/>
            <a:ext cx="9601200" cy="4305406"/>
          </a:xfrm>
          <a:prstGeom prst="rect">
            <a:avLst/>
          </a:prstGeom>
        </p:spPr>
        <p:txBody>
          <a:bodyPr vert="horz" wrap="square" lIns="0" tIns="27048" rIns="0" bIns="0" rtlCol="0">
            <a:spAutoFit/>
          </a:bodyPr>
          <a:lstStyle/>
          <a:p>
            <a:pPr marL="27048" marR="254256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Оформление Презентации</a:t>
            </a:r>
          </a:p>
          <a:p>
            <a:pPr marL="27048" marR="254256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 Ввод текста в слайд презентации</a:t>
            </a:r>
            <a:endParaRPr lang="ru-RU" sz="4000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48" marR="10819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  Форматирование и редактирование текста на слайдах</a:t>
            </a:r>
          </a:p>
          <a:p>
            <a:pPr marL="27048" marR="10819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  Работа с шаблонами оформления</a:t>
            </a:r>
          </a:p>
          <a:p>
            <a:pPr marL="27048" marR="10819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endParaRPr lang="ru-RU" dirty="0" smtClean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26971" y="297811"/>
            <a:ext cx="11644394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ПЛАН УРОКА</a:t>
            </a:r>
            <a:endParaRPr lang="ru-RU" spc="11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512723" y="1439054"/>
            <a:ext cx="11054212" cy="2143140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3240" u="dotDotDashHeavy" strike="dblStrike" dirty="0" smtClean="0">
                <a:solidFill>
                  <a:schemeClr val="accent5">
                    <a:lumMod val="50000"/>
                  </a:schemeClr>
                </a:solidFill>
                <a:uFill>
                  <a:solidFill>
                    <a:srgbClr val="FF0000"/>
                  </a:solidFill>
                </a:uFill>
              </a:rPr>
              <a:t>выделить текст, который требуется изменить;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i="0" dirty="0" smtClean="0"/>
              <a:t>выбрать команду Формат / Шрифт;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i="0" dirty="0" smtClean="0"/>
              <a:t>в окне диалога установить требуемые параметры шрифта.</a:t>
            </a:r>
            <a:endParaRPr lang="ru-RU" sz="3200" i="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99399" y="3225004"/>
            <a:ext cx="2714644" cy="2933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Видео 29-10-2020 20_58_26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26971" y="1296177"/>
            <a:ext cx="11644394" cy="541142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98409" y="296046"/>
            <a:ext cx="116443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ФОРМАТИРОВАНИЕ ТЕКСТА НА СЛАЙДАХ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1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video>
              <p:cMediaNode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512723" y="1439054"/>
            <a:ext cx="11054212" cy="507209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indent="812800" algn="just">
              <a:spcAft>
                <a:spcPts val="600"/>
              </a:spcAft>
            </a:pPr>
            <a:r>
              <a:rPr lang="ru-RU" sz="3200" i="0" dirty="0" err="1" smtClean="0"/>
              <a:t>PowerPoint</a:t>
            </a:r>
            <a:r>
              <a:rPr lang="ru-RU" sz="3200" i="0" dirty="0" smtClean="0"/>
              <a:t> дает возможность создавать шаблоны оформления, которые могут применяться в презентации, чтобы придать ей законченный, профессиональный вид.</a:t>
            </a:r>
          </a:p>
          <a:p>
            <a:pPr indent="812800" algn="just">
              <a:spcAft>
                <a:spcPts val="600"/>
              </a:spcAft>
            </a:pPr>
            <a:endParaRPr lang="ru-RU" sz="1600" i="0" dirty="0" smtClean="0"/>
          </a:p>
          <a:p>
            <a:pPr indent="812800" algn="just">
              <a:spcAft>
                <a:spcPts val="600"/>
              </a:spcAft>
            </a:pPr>
            <a:r>
              <a:rPr lang="ru-RU" sz="3200" b="1" i="0" dirty="0" smtClean="0"/>
              <a:t>Шаблон </a:t>
            </a:r>
            <a:r>
              <a:rPr lang="ru-RU" sz="3200" i="0" dirty="0" smtClean="0"/>
              <a:t>— это файл (или набор файлов), в котором содержатся тема, макет, шрифты, цветовая схема и другие элементы оформления готовой презентации. Шаблоны помогают начать и быстро завершить создание презентации.</a:t>
            </a:r>
            <a:endParaRPr lang="ru-RU" sz="3200" i="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8409" y="296046"/>
            <a:ext cx="1150151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РАБОТА С ШАБЛОНАМИ ОФОРМЛЕНИЯ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512723" y="1439054"/>
            <a:ext cx="11054212" cy="507209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indent="711200" algn="just"/>
            <a:r>
              <a:rPr lang="ru-RU" sz="3200" b="1" i="0" dirty="0" smtClean="0"/>
              <a:t>Применение шаблона оформления. </a:t>
            </a:r>
            <a:r>
              <a:rPr lang="ru-RU" sz="3200" i="0" dirty="0" smtClean="0"/>
              <a:t>Область структуры презентации </a:t>
            </a:r>
            <a:r>
              <a:rPr lang="ru-RU" sz="3200" b="1" i="0" dirty="0" smtClean="0"/>
              <a:t>Слайды </a:t>
            </a:r>
            <a:r>
              <a:rPr lang="ru-RU" sz="3200" i="0" dirty="0" smtClean="0"/>
              <a:t>позволяет производить предварительный просмотр и применять имеющиеся шаблоны при оформлении презентации. Выбранный шаблон может применяться ко всем слайдам или только к определенным из них. Кроме того, при оформлении одной и той же презентации могут использоваться несколько типов шаблонов.</a:t>
            </a:r>
          </a:p>
          <a:p>
            <a:pPr indent="711200"/>
            <a:r>
              <a:rPr lang="ru-RU" sz="3200" i="0" dirty="0" smtClean="0"/>
              <a:t>Можно сохранить любую вновь созданную презентацию в виде нового шаблона.</a:t>
            </a:r>
            <a:endParaRPr lang="ru-RU" sz="3200" i="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98409" y="296046"/>
            <a:ext cx="1150151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РАБОТА С ШАБЛОНАМИ ОФОРМЛЕНИЯ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512723" y="1439054"/>
            <a:ext cx="11054212" cy="507209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indent="711200" algn="just"/>
            <a:r>
              <a:rPr lang="ru-RU" sz="3200" b="1" i="0" dirty="0" smtClean="0"/>
              <a:t>Изменение шаблона оформления. </a:t>
            </a:r>
            <a:r>
              <a:rPr lang="ru-RU" sz="3200" i="0" dirty="0" smtClean="0"/>
              <a:t>Готовые шаблоны можно изменить. Для этого следует воспользоваться командами вкладки </a:t>
            </a:r>
            <a:r>
              <a:rPr lang="ru-RU" sz="3200" b="1" i="0" dirty="0" smtClean="0"/>
              <a:t>Дизайн</a:t>
            </a:r>
            <a:r>
              <a:rPr lang="ru-RU" sz="3200" i="0" dirty="0" smtClean="0"/>
              <a:t>, с помощью которых задаются ориентация слайда, цветовые схемы оформления, фоновые рисунки, шрифтовое оформление и т.п.</a:t>
            </a:r>
            <a:endParaRPr lang="ru-RU" sz="3200" i="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8409" y="296046"/>
            <a:ext cx="1150151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РАБОТА С ШАБЛОНАМИ ОФОРМЛЕНИЯ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512723" y="1439054"/>
            <a:ext cx="11054212" cy="507209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indent="711200"/>
            <a:r>
              <a:rPr lang="ru-RU" sz="3200" b="1" i="0" dirty="0" smtClean="0"/>
              <a:t>Ориентация слайда. </a:t>
            </a:r>
            <a:r>
              <a:rPr lang="ru-RU" sz="3200" i="0" dirty="0" smtClean="0"/>
              <a:t>Макеты слайдов </a:t>
            </a:r>
            <a:r>
              <a:rPr lang="ru-RU" sz="3200" i="0" dirty="0" err="1" smtClean="0"/>
              <a:t>PowerPoint</a:t>
            </a:r>
            <a:r>
              <a:rPr lang="ru-RU" sz="3200" i="0" dirty="0" smtClean="0"/>
              <a:t> но умолчанию представлены в альбомной ориентации страниц, которая может быть изменена на книжную с помощью команды </a:t>
            </a:r>
            <a:r>
              <a:rPr lang="ru-RU" sz="3200" b="1" i="0" dirty="0" smtClean="0"/>
              <a:t>Ориентация слайда </a:t>
            </a:r>
            <a:r>
              <a:rPr lang="ru-RU" sz="3200" i="0" dirty="0" smtClean="0"/>
              <a:t>в панели </a:t>
            </a:r>
            <a:r>
              <a:rPr lang="ru-RU" sz="3200" b="1" i="0" dirty="0" smtClean="0"/>
              <a:t>Параметры страницы </a:t>
            </a:r>
            <a:r>
              <a:rPr lang="ru-RU" sz="3200" i="0" dirty="0" smtClean="0"/>
              <a:t>вкладки </a:t>
            </a:r>
            <a:r>
              <a:rPr lang="ru-RU" sz="3200" b="1" i="0" dirty="0" smtClean="0"/>
              <a:t>Дизайн.</a:t>
            </a:r>
            <a:endParaRPr lang="ru-RU" sz="3200" i="0" dirty="0" smtClean="0"/>
          </a:p>
          <a:p>
            <a:pPr indent="812800"/>
            <a:r>
              <a:rPr lang="ru-RU" sz="3200" b="1" i="0" dirty="0" smtClean="0"/>
              <a:t>Цветовая схема слайда. </a:t>
            </a:r>
            <a:r>
              <a:rPr lang="ru-RU" sz="3200" i="0" dirty="0" smtClean="0"/>
              <a:t>Цветовая схема состоит из ряда цветов, использующихся при оформлении слайда для цветового выделения фона, текста или отдельных строк, теней, текста заголовка, заливок, акцентов и гиперссылок.</a:t>
            </a:r>
            <a:endParaRPr lang="ru-RU" sz="3200" i="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98409" y="296046"/>
            <a:ext cx="1150151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РАБОТА С ШАБЛОНАМИ ОФОРМЛЕНИЯ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512723" y="1439054"/>
            <a:ext cx="11054212" cy="507209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indent="711200"/>
            <a:r>
              <a:rPr lang="ru-RU" sz="3200" i="0" dirty="0" smtClean="0"/>
              <a:t>Для просмотра и изменения цветовой схемы слайда следует выделить его, а затем отобразить на экране вкладку </a:t>
            </a:r>
            <a:r>
              <a:rPr lang="ru-RU" sz="3200" b="1" i="0" dirty="0" smtClean="0"/>
              <a:t>Дизайн </a:t>
            </a:r>
            <a:r>
              <a:rPr lang="ru-RU" sz="3200" i="0" dirty="0" smtClean="0"/>
              <a:t>и в панели </a:t>
            </a:r>
            <a:r>
              <a:rPr lang="ru-RU" sz="3200" b="1" i="0" dirty="0" smtClean="0"/>
              <a:t>Темы </a:t>
            </a:r>
            <a:r>
              <a:rPr lang="ru-RU" sz="3200" i="0" dirty="0" smtClean="0"/>
              <a:t>выбрать команду </a:t>
            </a:r>
            <a:r>
              <a:rPr lang="ru-RU" sz="3200" b="1" i="0" dirty="0" smtClean="0"/>
              <a:t>Цвета.</a:t>
            </a:r>
            <a:endParaRPr lang="ru-RU" sz="3200" i="0" dirty="0"/>
          </a:p>
        </p:txBody>
      </p:sp>
      <p:pic>
        <p:nvPicPr>
          <p:cNvPr id="4" name="Видео 29-10-2020 21_11_26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69847" y="1367615"/>
            <a:ext cx="11287204" cy="5250693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98409" y="296046"/>
            <a:ext cx="1150151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РАБОТА С ШАБЛОНАМИ ОФОРМЛЕНИЯ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96046"/>
            <a:ext cx="12358774" cy="615553"/>
          </a:xfrm>
        </p:spPr>
        <p:txBody>
          <a:bodyPr/>
          <a:lstStyle/>
          <a:p>
            <a:pPr algn="ctr"/>
            <a:r>
              <a:rPr lang="ru-RU" sz="3900" dirty="0" smtClean="0"/>
              <a:t>ЗАДАНИЯ ДЛЯ САМОСТОЯТЕЛЬНОЙ РАБОТЫ</a:t>
            </a:r>
            <a:endParaRPr lang="ru-RU" sz="39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84161" y="1581930"/>
            <a:ext cx="10715700" cy="249299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3200" i="0" dirty="0" smtClean="0"/>
              <a:t> </a:t>
            </a:r>
            <a:r>
              <a:rPr lang="ru-RU" sz="3600" i="0" dirty="0" smtClean="0"/>
              <a:t>     Создайте презентацию. Назовите его. Разместите на слайде 1 картинку и 1фигуру. На фигуре напишите её название. 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584161" y="1581930"/>
            <a:ext cx="11054212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indent="723900"/>
            <a:r>
              <a:rPr lang="ru-RU" sz="3600" i="0" dirty="0" smtClean="0"/>
              <a:t>Основным элементом презентаций являются слайд. Поэтому оформление презентации – это в первую очередь оформление слайда. </a:t>
            </a:r>
            <a:endParaRPr lang="en-US" sz="3600" i="0" dirty="0" smtClean="0"/>
          </a:p>
          <a:p>
            <a:pPr indent="723900"/>
            <a:r>
              <a:rPr lang="ru-RU" sz="3600" i="0" dirty="0" smtClean="0"/>
              <a:t>Для оформления слайда на него можно добавлять: текст, таблицы, диаграммы, графические объекты, картинки, рисунки, фотографии, фильмы и звуки, видео клипы и т.д.</a:t>
            </a:r>
            <a:endParaRPr lang="ru-RU" sz="36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6971" y="296046"/>
            <a:ext cx="11715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ОФОРМЛЕНИЕ ПРЕЗЕНТАЦИИ</a:t>
            </a:r>
            <a:endParaRPr lang="ru-RU" sz="4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655599" y="1724806"/>
            <a:ext cx="11054212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indent="723900"/>
            <a:r>
              <a:rPr lang="ru-RU" sz="3600" i="0" dirty="0" smtClean="0"/>
              <a:t>Основным информативным элементом слайда является текст. Текст, используемый  на слайдах, можно разбить на четыре типа: </a:t>
            </a:r>
          </a:p>
          <a:p>
            <a:pPr indent="723900"/>
            <a:r>
              <a:rPr lang="ru-RU" sz="3600" i="0" dirty="0" smtClean="0"/>
              <a:t>заголовки, </a:t>
            </a:r>
          </a:p>
          <a:p>
            <a:pPr indent="723900"/>
            <a:r>
              <a:rPr lang="ru-RU" sz="3600" i="0" dirty="0" smtClean="0"/>
              <a:t>подзаголовки, </a:t>
            </a:r>
          </a:p>
          <a:p>
            <a:pPr indent="723900"/>
            <a:r>
              <a:rPr lang="ru-RU" sz="3600" i="0" dirty="0" smtClean="0"/>
              <a:t>обычный текст, </a:t>
            </a:r>
          </a:p>
          <a:p>
            <a:pPr indent="723900"/>
            <a:r>
              <a:rPr lang="ru-RU" sz="3600" i="0" dirty="0" smtClean="0"/>
              <a:t>маркированные и нумерованные списки. </a:t>
            </a:r>
            <a:endParaRPr lang="ru-RU" sz="3600" i="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98409" y="296046"/>
            <a:ext cx="1157295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ОФОРМЛЕНИЕ ПРЕЗЕНТАЦИИ</a:t>
            </a:r>
            <a:endParaRPr lang="ru-RU" sz="4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584161" y="1367616"/>
            <a:ext cx="11054212" cy="5000660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indent="723900"/>
            <a:r>
              <a:rPr lang="ru-RU" sz="3200" i="0" dirty="0" smtClean="0"/>
              <a:t>На слайд можно добавлять текст четырьмя способами:</a:t>
            </a:r>
          </a:p>
          <a:p>
            <a:pPr indent="723900"/>
            <a:endParaRPr lang="ru-RU" sz="1600" i="0" dirty="0" smtClean="0"/>
          </a:p>
          <a:p>
            <a:pPr indent="723900">
              <a:spcAft>
                <a:spcPts val="600"/>
              </a:spcAft>
              <a:buAutoNum type="arabicParenR"/>
            </a:pPr>
            <a:r>
              <a:rPr lang="ru-RU" sz="3200" i="0" dirty="0" smtClean="0"/>
              <a:t>Ввести текст в рамку (в поле с пунктирными границами на слайдах) вместо текстового заполнителя;</a:t>
            </a:r>
          </a:p>
          <a:p>
            <a:pPr marL="514350" indent="-514350">
              <a:spcAft>
                <a:spcPts val="600"/>
              </a:spcAft>
              <a:buAutoNum type="arabicParenR" startAt="2"/>
            </a:pPr>
            <a:r>
              <a:rPr lang="ru-RU" sz="3200" i="0" dirty="0" smtClean="0"/>
              <a:t> Добавить на слайд </a:t>
            </a:r>
            <a:r>
              <a:rPr lang="ru-RU" sz="3200" i="0" dirty="0" err="1" smtClean="0"/>
              <a:t>Автофигуру</a:t>
            </a:r>
            <a:r>
              <a:rPr lang="ru-RU" sz="3200" i="0" dirty="0" smtClean="0"/>
              <a:t>, а в нее ввести  текст;</a:t>
            </a:r>
          </a:p>
          <a:p>
            <a:pPr marL="514350" indent="-514350">
              <a:spcAft>
                <a:spcPts val="600"/>
              </a:spcAft>
              <a:buAutoNum type="arabicParenR" startAt="3"/>
            </a:pPr>
            <a:r>
              <a:rPr lang="ru-RU" sz="3200" i="0" dirty="0" smtClean="0"/>
              <a:t>Добавить на слайд объект Надпись, а в нее ввести  текст;</a:t>
            </a:r>
          </a:p>
          <a:p>
            <a:pPr marL="514350" indent="-514350">
              <a:spcAft>
                <a:spcPts val="600"/>
              </a:spcAft>
              <a:buAutoNum type="arabicParenR" startAt="3"/>
            </a:pPr>
            <a:r>
              <a:rPr lang="ru-RU" sz="3200" i="0" dirty="0" smtClean="0"/>
              <a:t>Добавить объект </a:t>
            </a:r>
            <a:r>
              <a:rPr lang="ru-RU" sz="3200" i="0" dirty="0" err="1" smtClean="0"/>
              <a:t>WordArt</a:t>
            </a:r>
            <a:r>
              <a:rPr lang="ru-RU" sz="3200" i="0" dirty="0" smtClean="0"/>
              <a:t>.</a:t>
            </a:r>
            <a:endParaRPr lang="ru-RU" sz="3200" i="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26971" y="224608"/>
            <a:ext cx="11715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ВВОД ТЕКСТА В СЛАЙД ПРЕЗЕНТАЦИИ</a:t>
            </a:r>
            <a:endParaRPr lang="ru-RU" sz="4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512723" y="1796244"/>
            <a:ext cx="11054212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indent="723900" algn="just"/>
            <a:r>
              <a:rPr lang="ru-RU" sz="3200" i="0" dirty="0" smtClean="0"/>
              <a:t>Такие макеты слайдов как макеты текста, макеты текста и содержимого содержат рамки для текста.</a:t>
            </a:r>
          </a:p>
          <a:p>
            <a:pPr indent="723900" algn="just"/>
            <a:r>
              <a:rPr lang="ru-RU" sz="3200" i="0" dirty="0" smtClean="0"/>
              <a:t> В соответствующие рамки вводится текст заголовков, подзаголовков, списков и основной текст.</a:t>
            </a:r>
          </a:p>
          <a:p>
            <a:pPr indent="723900" algn="just"/>
            <a:r>
              <a:rPr lang="ru-RU" sz="3200" i="0" dirty="0" smtClean="0"/>
              <a:t> Для ввода текста в рамку необходимо щелкнуть на ней левой клавишей мыши и набрать текст с клавиатуры или вставить текст с буфера обмена, если он был скопирован из другого документа.</a:t>
            </a:r>
          </a:p>
          <a:p>
            <a:pPr indent="723900"/>
            <a:r>
              <a:rPr lang="ru-RU" sz="3200" i="0" dirty="0" smtClean="0"/>
              <a:t>. </a:t>
            </a:r>
            <a:endParaRPr lang="ru-RU" sz="3200" i="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98409" y="296046"/>
            <a:ext cx="1150151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ВВОД</a:t>
            </a:r>
            <a:r>
              <a:rPr lang="ru-RU" sz="4400" b="1" dirty="0" smtClean="0">
                <a:solidFill>
                  <a:schemeClr val="bg1"/>
                </a:solidFill>
              </a:rPr>
              <a:t> 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ТЕКСТА В РАМКУ</a:t>
            </a:r>
            <a:endParaRPr lang="ru-RU" sz="4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98409" y="296046"/>
            <a:ext cx="1150151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ВВОД ТЕКСТА В РАМКУ</a:t>
            </a:r>
            <a:endParaRPr lang="ru-RU" sz="4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1.JPG"/>
          <p:cNvPicPr>
            <a:picLocks noChangeAspect="1"/>
          </p:cNvPicPr>
          <p:nvPr/>
        </p:nvPicPr>
        <p:blipFill>
          <a:blip r:embed="rId2"/>
          <a:srcRect t="14037" b="4293"/>
          <a:stretch>
            <a:fillRect/>
          </a:stretch>
        </p:blipFill>
        <p:spPr>
          <a:xfrm>
            <a:off x="1655731" y="1296178"/>
            <a:ext cx="8929750" cy="5148685"/>
          </a:xfrm>
          <a:prstGeom prst="rect">
            <a:avLst/>
          </a:prstGeom>
        </p:spPr>
      </p:pic>
      <p:pic>
        <p:nvPicPr>
          <p:cNvPr id="7" name="Рисунок 6" descr="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0045" y="1439054"/>
            <a:ext cx="8572560" cy="4851831"/>
          </a:xfrm>
          <a:prstGeom prst="rect">
            <a:avLst/>
          </a:prstGeom>
        </p:spPr>
      </p:pic>
      <p:pic>
        <p:nvPicPr>
          <p:cNvPr id="8" name="Рисунок 7" descr="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84359" y="1367615"/>
            <a:ext cx="8143932" cy="4588131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441285" y="1510492"/>
            <a:ext cx="11054212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indent="723900" algn="just"/>
            <a:r>
              <a:rPr lang="ru-RU" sz="3200" i="0" dirty="0" smtClean="0"/>
              <a:t>Необходимо отметить, что эти рамки можно перемещать и изменять их размеры. Если текст не помещается в рамке, то необходимо изменить ее размеры или изменить размер шрифта, можно также создать новый слайд и переместите текст на него. В области Структура отображается только текст, введенный в рамки. Текст в объектах надпись или </a:t>
            </a:r>
            <a:r>
              <a:rPr lang="ru-RU" sz="3200" i="0" dirty="0" err="1" smtClean="0"/>
              <a:t>автофигура</a:t>
            </a:r>
            <a:r>
              <a:rPr lang="ru-RU" sz="3200" i="0" dirty="0" smtClean="0"/>
              <a:t>, а также текст </a:t>
            </a:r>
            <a:r>
              <a:rPr lang="ru-RU" sz="3200" i="0" dirty="0" err="1" smtClean="0"/>
              <a:t>WordArt</a:t>
            </a:r>
            <a:r>
              <a:rPr lang="ru-RU" sz="3200" i="0" dirty="0" smtClean="0"/>
              <a:t> не отображается в области Структура, поэтому его можно редактировать только на слайде. </a:t>
            </a:r>
            <a:endParaRPr lang="ru-RU" sz="3200" i="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98409" y="296046"/>
            <a:ext cx="1150151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ВВОД ТЕКСТА В РАМКУ</a:t>
            </a:r>
            <a:endParaRPr lang="ru-RU" sz="4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441285" y="1510492"/>
            <a:ext cx="11054212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indent="812800" algn="just"/>
            <a:r>
              <a:rPr lang="ru-RU" sz="3200" i="0" dirty="0" smtClean="0"/>
              <a:t>Для размещения текста в любом месте слайда служит пиктограмма </a:t>
            </a:r>
            <a:r>
              <a:rPr lang="ru-RU" sz="3200" b="1" i="0" dirty="0" smtClean="0"/>
              <a:t>Надпись</a:t>
            </a:r>
            <a:r>
              <a:rPr lang="ru-RU" sz="3200" i="0" dirty="0" smtClean="0"/>
              <a:t> на панели </a:t>
            </a:r>
            <a:r>
              <a:rPr lang="ru-RU" sz="3200" b="1" i="0" dirty="0" smtClean="0"/>
              <a:t>Рисование</a:t>
            </a:r>
            <a:r>
              <a:rPr lang="ru-RU" sz="3200" i="0" dirty="0" smtClean="0"/>
              <a:t>. Для этого необходимо сначала щелкнуть левой клавишей мыши на объект </a:t>
            </a:r>
            <a:r>
              <a:rPr lang="ru-RU" sz="3200" b="1" i="0" dirty="0" smtClean="0"/>
              <a:t>Надпись</a:t>
            </a:r>
            <a:r>
              <a:rPr lang="ru-RU" sz="3200" i="0" dirty="0" smtClean="0"/>
              <a:t> на панели </a:t>
            </a:r>
            <a:r>
              <a:rPr lang="ru-RU" sz="3200" b="1" i="0" dirty="0" smtClean="0"/>
              <a:t>Рисование</a:t>
            </a:r>
            <a:r>
              <a:rPr lang="ru-RU" sz="3200" i="0" dirty="0" smtClean="0"/>
              <a:t>, а затем на слайде и ввести с клавиатуры текст в созданный объект. Объект </a:t>
            </a:r>
            <a:r>
              <a:rPr lang="ru-RU" sz="3200" b="1" i="0" dirty="0" smtClean="0"/>
              <a:t>Надпись</a:t>
            </a:r>
            <a:r>
              <a:rPr lang="ru-RU" sz="3200" i="0" dirty="0" smtClean="0"/>
              <a:t> используется, чтобы добавить название к рисунку или таблице, а также для добавления текста к рисунку, поместив надпись рядом с рисунком и т.д.</a:t>
            </a:r>
            <a:endParaRPr lang="ru-RU" sz="3200" i="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98409" y="296046"/>
            <a:ext cx="1150151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ДОБАВЛЕНИЕ ТЕКСТА В НАДПИСЬ</a:t>
            </a:r>
            <a:endParaRPr lang="ru-RU" sz="4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d5de6bfd90e6eddd4b21129caebd99463db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5587</TotalTime>
  <Words>769</Words>
  <Application>Microsoft Office PowerPoint</Application>
  <PresentationFormat>Произвольный</PresentationFormat>
  <Paragraphs>83</Paragraphs>
  <Slides>26</Slides>
  <Notes>0</Notes>
  <HiddenSlides>0</HiddenSlides>
  <MMClips>7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Office Theme</vt:lpstr>
      <vt:lpstr>Информатика и ИТ</vt:lpstr>
      <vt:lpstr>ПЛАН УРОКА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ЗАДАНИЯ ДЛЯ САМОСТОЯТЕЛЬНОЙ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587</cp:revision>
  <dcterms:created xsi:type="dcterms:W3CDTF">2020-04-13T08:05:16Z</dcterms:created>
  <dcterms:modified xsi:type="dcterms:W3CDTF">2020-10-30T05:50:43Z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