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63" r:id="rId4"/>
    <p:sldId id="378" r:id="rId5"/>
    <p:sldId id="373" r:id="rId6"/>
    <p:sldId id="379" r:id="rId7"/>
    <p:sldId id="380" r:id="rId8"/>
    <p:sldId id="381" r:id="rId9"/>
    <p:sldId id="382" r:id="rId10"/>
    <p:sldId id="383" r:id="rId11"/>
    <p:sldId id="377" r:id="rId12"/>
    <p:sldId id="385" r:id="rId13"/>
    <p:sldId id="386" r:id="rId14"/>
    <p:sldId id="388" r:id="rId15"/>
    <p:sldId id="389" r:id="rId16"/>
    <p:sldId id="390" r:id="rId17"/>
    <p:sldId id="387" r:id="rId18"/>
    <p:sldId id="391" r:id="rId19"/>
    <p:sldId id="392" r:id="rId20"/>
    <p:sldId id="354" r:id="rId21"/>
    <p:sldId id="393" r:id="rId22"/>
    <p:sldId id="397" r:id="rId23"/>
    <p:sldId id="396" r:id="rId24"/>
    <p:sldId id="395" r:id="rId25"/>
    <p:sldId id="394" r:id="rId26"/>
  </p:sldIdLst>
  <p:sldSz cx="12169775" cy="7021513"/>
  <p:notesSz cx="5765800" cy="3244850"/>
  <p:custDataLst>
    <p:tags r:id="rId28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87814" autoAdjust="0"/>
  </p:normalViewPr>
  <p:slideViewPr>
    <p:cSldViewPr>
      <p:cViewPr varScale="1">
        <p:scale>
          <a:sx n="58" d="100"/>
          <a:sy n="58" d="100"/>
        </p:scale>
        <p:origin x="-528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0487" y="3053556"/>
            <a:ext cx="6934200" cy="267049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Основные </a:t>
            </a:r>
            <a:r>
              <a:rPr lang="ru-RU" sz="4000" b="1" smtClean="0">
                <a:solidFill>
                  <a:srgbClr val="2365C7"/>
                </a:solidFill>
                <a:latin typeface="Arial"/>
                <a:cs typeface="Arial"/>
              </a:rPr>
              <a:t>параметры документа</a:t>
            </a:r>
            <a:r>
              <a:rPr lang="en-US" sz="4000" b="1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  <a:endParaRPr lang="ru-RU" sz="4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287" y="33583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9887" y="267255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страницы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1224740"/>
            <a:ext cx="4857784" cy="541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573" y="1939120"/>
            <a:ext cx="5500726" cy="39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49" y="1367616"/>
            <a:ext cx="4955191" cy="533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409" y="1153302"/>
            <a:ext cx="113586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Чтобы страница выглядела красиво и изящно, можно изменить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границы и цвет её фона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 Для этого используем возможности,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Цвет страницы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Граница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страницы, в разделе Фон страницы на ленте Разметка страницы. В странице MS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,можно использовать  различные способы заливки и выбрать  нижеуказанные однотонные фоны: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Границы и цвет фона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Границы и цвет фона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367616"/>
            <a:ext cx="1143480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Границы и цвет фона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409" y="1153302"/>
            <a:ext cx="112872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Существуют много вариантов границ страницы. Обычно используются картины и линии различных видов, цвета и толщины.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82128"/>
            <a:ext cx="119198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1285" y="1510492"/>
            <a:ext cx="111443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Мы были ранее ознакомлены с видами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шрифта, размерами и формой письма в разделе параметры шрифта. Некоторые возможности при выборе параметра шрифта собраны в Логической группе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Шрифт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в ленте «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Главное»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шрифта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шрифта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1224740"/>
            <a:ext cx="110728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шрифта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7301" y="1224740"/>
            <a:ext cx="5643602" cy="554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01" y="3367880"/>
            <a:ext cx="56436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301" y="3939384"/>
            <a:ext cx="5643602" cy="10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17487" y="1204536"/>
            <a:ext cx="117253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Некоторые возможности выбора параметра абзаца, собраны в логической группе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Абзац,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 ленте «Главное». При помощи кнопок этой группы можно выполнить следующие команды: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абзаца</a:t>
            </a:r>
            <a:endParaRPr lang="ru-RU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483" y="3439318"/>
            <a:ext cx="8001056" cy="32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абзаца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9" y="1224740"/>
            <a:ext cx="8001056" cy="32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Группа 31"/>
          <p:cNvGrpSpPr/>
          <p:nvPr/>
        </p:nvGrpSpPr>
        <p:grpSpPr>
          <a:xfrm>
            <a:off x="1012789" y="3367881"/>
            <a:ext cx="2286015" cy="1357321"/>
            <a:chOff x="1012789" y="3367881"/>
            <a:chExt cx="2286015" cy="1357321"/>
          </a:xfrm>
        </p:grpSpPr>
        <p:sp>
          <p:nvSpPr>
            <p:cNvPr id="7" name="Шестиугольник 6"/>
            <p:cNvSpPr/>
            <p:nvPr/>
          </p:nvSpPr>
          <p:spPr>
            <a:xfrm>
              <a:off x="1584293" y="4010822"/>
              <a:ext cx="857256" cy="71438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rot="10800000">
              <a:off x="1012789" y="3439318"/>
              <a:ext cx="714380" cy="571504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7" idx="5"/>
            </p:cNvCxnSpPr>
            <p:nvPr/>
          </p:nvCxnSpPr>
          <p:spPr>
            <a:xfrm rot="5400000" flipH="1" flipV="1">
              <a:off x="2459408" y="3171426"/>
              <a:ext cx="642942" cy="1035851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7" idx="4"/>
            </p:cNvCxnSpPr>
            <p:nvPr/>
          </p:nvCxnSpPr>
          <p:spPr>
            <a:xfrm rot="5400000" flipH="1" flipV="1">
              <a:off x="1494995" y="3707211"/>
              <a:ext cx="571504" cy="35719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7" idx="5"/>
            </p:cNvCxnSpPr>
            <p:nvPr/>
          </p:nvCxnSpPr>
          <p:spPr>
            <a:xfrm rot="5400000" flipH="1" flipV="1">
              <a:off x="1995061" y="3635773"/>
              <a:ext cx="642942" cy="10715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441285" y="4653764"/>
            <a:ext cx="8685251" cy="1938992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1. Способы выравнивания абзацев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(слева, по середине, справа, по ширине странице).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513251" y="3330326"/>
            <a:ext cx="1357322" cy="1071570"/>
            <a:chOff x="8513779" y="0"/>
            <a:chExt cx="1357322" cy="1071570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9013845" y="357190"/>
              <a:ext cx="857256" cy="71438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Прямая со стрелкой 19"/>
            <p:cNvCxnSpPr>
              <a:stCxn id="17" idx="4"/>
            </p:cNvCxnSpPr>
            <p:nvPr/>
          </p:nvCxnSpPr>
          <p:spPr>
            <a:xfrm rot="16200000" flipV="1">
              <a:off x="8674515" y="-160736"/>
              <a:ext cx="357190" cy="678661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584161" y="4939516"/>
            <a:ext cx="9787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2. Интервал межстрочных абзацев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(1; 1,5; минимум 2,точный, больше). 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5370507" y="3653632"/>
            <a:ext cx="857256" cy="71438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6513515" y="3653632"/>
            <a:ext cx="857256" cy="71438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4161" y="5010954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3. Фон абзаца. 4. Граница абзаца.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8" grpId="2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1285" y="5296706"/>
            <a:ext cx="117284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11.Отображать невидимые знаки в форматировании.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абзаца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9" y="1224740"/>
            <a:ext cx="8001056" cy="32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8674515" y="-160736"/>
            <a:ext cx="357190" cy="67866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Шестиугольник 26"/>
          <p:cNvSpPr/>
          <p:nvPr/>
        </p:nvSpPr>
        <p:spPr>
          <a:xfrm>
            <a:off x="584161" y="867550"/>
            <a:ext cx="857256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1798607" y="867550"/>
            <a:ext cx="857256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3155929" y="867550"/>
            <a:ext cx="857256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4370375" y="867550"/>
            <a:ext cx="857256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1285" y="4653764"/>
            <a:ext cx="60833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5. Маркировка или 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Нумерование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или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7. Классифицировать. </a:t>
            </a:r>
            <a:endParaRPr lang="ru-RU" sz="4000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5370507" y="867550"/>
            <a:ext cx="928694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6442077" y="867550"/>
            <a:ext cx="1000132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7513647" y="867550"/>
            <a:ext cx="1000132" cy="78581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85019" y="4796640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8. Уменьшить отступ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абзаца или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9. Увеличить.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41417" y="4725202"/>
            <a:ext cx="5483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10. Сортировка абзацев.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 animBg="1"/>
      <p:bldP spid="34" grpId="0" animBg="1"/>
      <p:bldP spid="36" grpId="0"/>
      <p:bldP spid="36" grpId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8687" y="3358356"/>
            <a:ext cx="2046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487" y="1758156"/>
            <a:ext cx="9601200" cy="4515720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Параметры документа.</a:t>
            </a: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Параметры страниц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Границы и цвет фона</a:t>
            </a:r>
            <a:r>
              <a:rPr lang="en-US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Параметры шрифта</a:t>
            </a:r>
            <a:r>
              <a:rPr lang="en-US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Параметры абзаца.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8287" y="234156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153302"/>
            <a:ext cx="11001452" cy="25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677108"/>
          </a:xfrm>
        </p:spPr>
        <p:txBody>
          <a:bodyPr/>
          <a:lstStyle/>
          <a:p>
            <a:pPr algn="ctr"/>
            <a:r>
              <a:rPr lang="ru-RU" dirty="0" smtClean="0"/>
              <a:t>Параметры абзаца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8409" y="3725070"/>
            <a:ext cx="11582400" cy="3077766"/>
          </a:xfrm>
        </p:spPr>
        <p:txBody>
          <a:bodyPr/>
          <a:lstStyle/>
          <a:p>
            <a:pPr marL="171450" indent="628650" algn="l"/>
            <a:r>
              <a:rPr lang="ru-RU" sz="4000" i="0" dirty="0" smtClean="0"/>
              <a:t>Отступ абзаца можно также установить на горизонтальной линейке. Для этого, с помощью мыши, указатель отступа абзаца передвигаем на нужное расстояние, как показано на рисунке.</a:t>
            </a:r>
            <a:endParaRPr lang="ru-RU" sz="40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677108"/>
          </a:xfrm>
        </p:spPr>
        <p:txBody>
          <a:bodyPr/>
          <a:lstStyle/>
          <a:p>
            <a:pPr algn="ctr"/>
            <a:r>
              <a:rPr lang="ru-RU" dirty="0" smtClean="0"/>
              <a:t>Закрепление: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724806"/>
            <a:ext cx="10328814" cy="3877985"/>
          </a:xfrm>
        </p:spPr>
        <p:txBody>
          <a:bodyPr/>
          <a:lstStyle/>
          <a:p>
            <a:r>
              <a:rPr lang="ru-RU" sz="3600" b="1" i="0" dirty="0" smtClean="0"/>
              <a:t>     1)</a:t>
            </a:r>
            <a:r>
              <a:rPr lang="ru-RU" sz="3600" i="0" dirty="0" smtClean="0"/>
              <a:t> Что из перечисленного не относится к свойствам шрифта? 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Размер;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Цвет;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Полужирный;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Междустрочный интервал.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677108"/>
          </a:xfrm>
        </p:spPr>
        <p:txBody>
          <a:bodyPr/>
          <a:lstStyle/>
          <a:p>
            <a:pPr algn="ctr"/>
            <a:r>
              <a:rPr lang="ru-RU" dirty="0" smtClean="0"/>
              <a:t>Закрепление: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724806"/>
            <a:ext cx="10328814" cy="4431983"/>
          </a:xfrm>
        </p:spPr>
        <p:txBody>
          <a:bodyPr/>
          <a:lstStyle/>
          <a:p>
            <a:r>
              <a:rPr lang="ru-RU" sz="3600" i="0" dirty="0" smtClean="0"/>
              <a:t>     2. Что из перечисленного не относится к свойствам абзаца? 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 Цвет;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 По центру;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 Междустрочный интервал;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 Повысить уровень списка.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677108"/>
          </a:xfrm>
        </p:spPr>
        <p:txBody>
          <a:bodyPr/>
          <a:lstStyle/>
          <a:p>
            <a:pPr algn="ctr"/>
            <a:r>
              <a:rPr lang="ru-RU" dirty="0" smtClean="0"/>
              <a:t>Закрепление: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724806"/>
            <a:ext cx="10328814" cy="6093976"/>
          </a:xfrm>
        </p:spPr>
        <p:txBody>
          <a:bodyPr/>
          <a:lstStyle/>
          <a:p>
            <a:r>
              <a:rPr lang="ru-RU" sz="3600" i="0" dirty="0" smtClean="0"/>
              <a:t>     3. К параметрам страницы относятся:</a:t>
            </a:r>
          </a:p>
          <a:p>
            <a:endParaRPr lang="ru-RU" sz="3600" i="0" dirty="0" smtClean="0"/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списки;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поля, формат листа;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выравнивание абзацев;</a:t>
            </a:r>
          </a:p>
          <a:p>
            <a:pPr marL="742950" indent="-742950">
              <a:buFont typeface="+mj-lt"/>
              <a:buAutoNum type="alphaUcPeriod"/>
            </a:pPr>
            <a:r>
              <a:rPr lang="ru-RU" sz="3600" i="0" dirty="0" smtClean="0"/>
              <a:t>Шрифт.</a:t>
            </a:r>
          </a:p>
          <a:p>
            <a:pPr marL="742950" indent="-742950">
              <a:buFont typeface="+mj-lt"/>
              <a:buAutoNum type="alphaUcPeriod"/>
            </a:pPr>
            <a:endParaRPr lang="ru-RU" sz="3600" i="0" dirty="0" smtClean="0"/>
          </a:p>
          <a:p>
            <a:pPr marL="742950" indent="-742950">
              <a:buFont typeface="+mj-lt"/>
              <a:buAutoNum type="alphaUcPeriod"/>
            </a:pPr>
            <a:endParaRPr lang="ru-RU" sz="3600" i="0" dirty="0" smtClean="0"/>
          </a:p>
          <a:p>
            <a:pPr marL="742950" indent="-742950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1354217"/>
          </a:xfrm>
        </p:spPr>
        <p:txBody>
          <a:bodyPr/>
          <a:lstStyle/>
          <a:p>
            <a:pPr algn="ctr"/>
            <a:r>
              <a:rPr lang="ru-RU" dirty="0" smtClean="0"/>
              <a:t>Задания для самостоятельной работы: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5599" y="1224740"/>
            <a:ext cx="10328814" cy="5539978"/>
          </a:xfrm>
        </p:spPr>
        <p:txBody>
          <a:bodyPr/>
          <a:lstStyle/>
          <a:p>
            <a:r>
              <a:rPr lang="ru-RU" sz="3600" b="1" i="0" dirty="0" smtClean="0"/>
              <a:t>     4. </a:t>
            </a:r>
            <a:r>
              <a:rPr lang="ru-RU" sz="3600" i="0" dirty="0" smtClean="0"/>
              <a:t>Создайте документ под названием «Узбекистан - моя Родина». По смыслу текст разделите на абзацы. Сохраните документ под названием«Узбекистан - моя Родина».</a:t>
            </a:r>
          </a:p>
          <a:p>
            <a:r>
              <a:rPr lang="ru-RU" sz="3600" i="0" dirty="0" smtClean="0"/>
              <a:t>   </a:t>
            </a:r>
          </a:p>
          <a:p>
            <a:r>
              <a:rPr lang="ru-RU" sz="3600" i="0" dirty="0" smtClean="0"/>
              <a:t> 5. В тетради напишите текст: «Мои друзья» из 5 абзацев. Перед тем как написать текст, на каждый абзац составьте план, где содержится главная мысль абзаца. План также запишите к себе в тетрадь.</a:t>
            </a: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765" y="221635"/>
            <a:ext cx="11241322" cy="1354217"/>
          </a:xfrm>
        </p:spPr>
        <p:txBody>
          <a:bodyPr/>
          <a:lstStyle/>
          <a:p>
            <a:pPr algn="ctr"/>
            <a:r>
              <a:rPr lang="ru-RU" dirty="0" smtClean="0"/>
              <a:t>Задания для самостоятельной работы: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847" y="1439054"/>
            <a:ext cx="10328814" cy="1107996"/>
          </a:xfrm>
        </p:spPr>
        <p:txBody>
          <a:bodyPr/>
          <a:lstStyle/>
          <a:p>
            <a:r>
              <a:rPr lang="ru-RU" sz="3600" i="0" dirty="0" smtClean="0"/>
              <a:t>6.  В левом столбце переставьте слова так, чтобы они соответствовали правому.</a:t>
            </a:r>
            <a:endParaRPr lang="ru-RU" sz="3600" i="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2796376"/>
            <a:ext cx="117282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документа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98409" y="1724806"/>
            <a:ext cx="11582400" cy="4431983"/>
          </a:xfrm>
        </p:spPr>
        <p:txBody>
          <a:bodyPr/>
          <a:lstStyle/>
          <a:p>
            <a:r>
              <a:rPr lang="en-US" sz="3600" i="0" dirty="0" smtClean="0"/>
              <a:t>   </a:t>
            </a:r>
            <a:r>
              <a:rPr lang="ru-RU" sz="3600" i="0" dirty="0" smtClean="0"/>
              <a:t>В нашей жизни мы сталкиваемся с разными  документами.</a:t>
            </a:r>
          </a:p>
          <a:p>
            <a:r>
              <a:rPr lang="en-US" sz="3600" i="0" dirty="0" smtClean="0"/>
              <a:t>   </a:t>
            </a:r>
            <a:r>
              <a:rPr lang="ru-RU" sz="3600" i="0" dirty="0" smtClean="0"/>
              <a:t>Когда рождается человек, ему выдаётся свидетельство о рождении,</a:t>
            </a:r>
            <a:r>
              <a:rPr lang="en-US" sz="3600" i="0" dirty="0" smtClean="0"/>
              <a:t> </a:t>
            </a:r>
            <a:r>
              <a:rPr lang="ru-RU" sz="3600" i="0" dirty="0" smtClean="0"/>
              <a:t>открывается анкета для записей о состоянии здоровья и т.д. Мы очень</a:t>
            </a:r>
          </a:p>
          <a:p>
            <a:r>
              <a:rPr lang="ru-RU" sz="3600" i="0" dirty="0" smtClean="0"/>
              <a:t>часто пользуемся различными документами, например, квитанцией</a:t>
            </a:r>
            <a:r>
              <a:rPr lang="en-US" sz="3600" i="0" dirty="0" smtClean="0"/>
              <a:t> </a:t>
            </a:r>
            <a:r>
              <a:rPr lang="ru-RU" sz="3600" i="0" dirty="0" smtClean="0"/>
              <a:t>для оплаты электроэнергии, готовим реферат или доклад.</a:t>
            </a: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документов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1367616"/>
            <a:ext cx="6587110" cy="51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374" y="1510492"/>
            <a:ext cx="742269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61" y="1367616"/>
            <a:ext cx="892036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512723" y="1367616"/>
            <a:ext cx="112157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Текст, созданный с помощью текстового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процессора, даже если он не официальный,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называется </a:t>
            </a: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документом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зависимости от вида документа, в текстовом процессоре устанавливаются параметры страницы и параметры текста(шрифт, абзац).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Их называют </a:t>
            </a: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параметрами документа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документа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512723" y="1059840"/>
            <a:ext cx="112157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При создании документа нужно определить </a:t>
            </a: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размер страницы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на которой  будет напечатан документ. Выбор параметра страницы очень удобно выполнять при помощи ленты, отображенной в следующем разделе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Разметка страницы: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страницы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512723" y="1367616"/>
            <a:ext cx="11215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Разметка страницы: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страницы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2153434"/>
            <a:ext cx="117007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страницы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17" y="1296178"/>
            <a:ext cx="674710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9" y="1224740"/>
            <a:ext cx="45699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Параметры страницы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17" y="1510492"/>
            <a:ext cx="67993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71" y="1224740"/>
            <a:ext cx="4656127" cy="55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170b9693c237402d9c417f7e19857e4dc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Words>632</Words>
  <Application>Microsoft Office PowerPoint</Application>
  <PresentationFormat>Произвольный</PresentationFormat>
  <Paragraphs>110</Paragraphs>
  <Slides>25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Информатика и ИТ</vt:lpstr>
      <vt:lpstr>План урока:</vt:lpstr>
      <vt:lpstr>Параметры документа</vt:lpstr>
      <vt:lpstr>Примеры документов</vt:lpstr>
      <vt:lpstr>Параметры документа</vt:lpstr>
      <vt:lpstr>Параметры страницы</vt:lpstr>
      <vt:lpstr>Параметры страницы</vt:lpstr>
      <vt:lpstr>Параметры страницы</vt:lpstr>
      <vt:lpstr>Параметры страницы</vt:lpstr>
      <vt:lpstr>Параметры страницы</vt:lpstr>
      <vt:lpstr>Границы и цвет фона</vt:lpstr>
      <vt:lpstr>Границы и цвет фона</vt:lpstr>
      <vt:lpstr>Границы и цвет фона</vt:lpstr>
      <vt:lpstr>Параметры шрифта</vt:lpstr>
      <vt:lpstr>Параметры шрифта</vt:lpstr>
      <vt:lpstr>Параметры шрифта</vt:lpstr>
      <vt:lpstr>Параметры абзаца</vt:lpstr>
      <vt:lpstr>Параметры абзаца</vt:lpstr>
      <vt:lpstr>Параметры абзаца</vt:lpstr>
      <vt:lpstr>Параметры абзаца</vt:lpstr>
      <vt:lpstr>Закрепление:</vt:lpstr>
      <vt:lpstr>Закрепление:</vt:lpstr>
      <vt:lpstr>Закрепление:</vt:lpstr>
      <vt:lpstr>Задания для самостоятельной работы:</vt:lpstr>
      <vt:lpstr>Задания для самостоятельной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305</cp:revision>
  <dcterms:created xsi:type="dcterms:W3CDTF">2020-04-13T08:05:16Z</dcterms:created>
  <dcterms:modified xsi:type="dcterms:W3CDTF">2020-09-16T04:35:15Z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