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62" r:id="rId4"/>
    <p:sldId id="363" r:id="rId5"/>
    <p:sldId id="361" r:id="rId6"/>
    <p:sldId id="364" r:id="rId7"/>
    <p:sldId id="343" r:id="rId8"/>
    <p:sldId id="346" r:id="rId9"/>
    <p:sldId id="365" r:id="rId10"/>
    <p:sldId id="345" r:id="rId11"/>
    <p:sldId id="366" r:id="rId12"/>
    <p:sldId id="344" r:id="rId13"/>
    <p:sldId id="367" r:id="rId14"/>
    <p:sldId id="347" r:id="rId15"/>
    <p:sldId id="348" r:id="rId16"/>
    <p:sldId id="368" r:id="rId17"/>
    <p:sldId id="349" r:id="rId18"/>
    <p:sldId id="351" r:id="rId19"/>
    <p:sldId id="369" r:id="rId20"/>
    <p:sldId id="352" r:id="rId21"/>
    <p:sldId id="357" r:id="rId22"/>
    <p:sldId id="370" r:id="rId23"/>
    <p:sldId id="358" r:id="rId24"/>
    <p:sldId id="359" r:id="rId25"/>
    <p:sldId id="360" r:id="rId26"/>
    <p:sldId id="371" r:id="rId27"/>
    <p:sldId id="353" r:id="rId28"/>
    <p:sldId id="372" r:id="rId29"/>
    <p:sldId id="373" r:id="rId30"/>
    <p:sldId id="374" r:id="rId31"/>
    <p:sldId id="376" r:id="rId32"/>
    <p:sldId id="375" r:id="rId33"/>
    <p:sldId id="377" r:id="rId34"/>
    <p:sldId id="354" r:id="rId35"/>
  </p:sldIdLst>
  <p:sldSz cx="12169775" cy="7021513"/>
  <p:notesSz cx="5765800" cy="3244850"/>
  <p:custDataLst>
    <p:tags r:id="rId37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4F81BD"/>
    <a:srgbClr val="FFDC6D"/>
    <a:srgbClr val="465723"/>
    <a:srgbClr val="633AB4"/>
    <a:srgbClr val="5593AF"/>
    <a:srgbClr val="649DB4"/>
    <a:srgbClr val="73A7B9"/>
    <a:srgbClr val="8CB1BE"/>
    <a:srgbClr val="9BBBC3"/>
    <a:srgbClr val="AAC5C8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88710" autoAdjust="0"/>
  </p:normalViewPr>
  <p:slideViewPr>
    <p:cSldViewPr>
      <p:cViewPr varScale="1">
        <p:scale>
          <a:sx n="59" d="100"/>
          <a:sy n="59" d="100"/>
        </p:scale>
        <p:origin x="-486" y="-84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2B5E-DB3C-40F9-8E6B-6BAB1652772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1B3-B390-4E91-8A60-806F512D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348168-1F26-453F-867A-D5E6A8B83D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496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7687" y="538956"/>
            <a:ext cx="8612662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0487" y="3053556"/>
            <a:ext cx="6934200" cy="2208827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r>
              <a:rPr lang="ru-RU" sz="4000" b="1" dirty="0" smtClean="0">
                <a:solidFill>
                  <a:srgbClr val="2365C7"/>
                </a:solidFill>
                <a:latin typeface="Arial"/>
                <a:cs typeface="Arial"/>
              </a:rPr>
              <a:t>Правила ввода текста</a:t>
            </a: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endParaRPr lang="ru-RU" sz="4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287" y="3358356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9887" y="2672556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7" y="615156"/>
            <a:ext cx="11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Режим чтения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1231106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endParaRPr lang="ru-RU" sz="4000" i="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lum contrast="20000"/>
          </a:blip>
          <a:srcRect r="84317" b="68750"/>
          <a:stretch/>
        </p:blipFill>
        <p:spPr bwMode="auto">
          <a:xfrm>
            <a:off x="2503487" y="1377156"/>
            <a:ext cx="78486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224756"/>
            <a:ext cx="11658600" cy="5539978"/>
          </a:xfrm>
        </p:spPr>
        <p:txBody>
          <a:bodyPr/>
          <a:lstStyle/>
          <a:p>
            <a:pPr algn="l"/>
            <a:r>
              <a:rPr lang="en-US" sz="4000" i="0" dirty="0" smtClean="0"/>
              <a:t> </a:t>
            </a:r>
            <a:r>
              <a:rPr lang="ru-RU" sz="4000" i="0" dirty="0" smtClean="0"/>
              <a:t>   </a:t>
            </a:r>
            <a:r>
              <a:rPr lang="ru-RU" sz="4000" i="0" dirty="0" smtClean="0"/>
              <a:t>Режим </a:t>
            </a:r>
            <a:r>
              <a:rPr lang="ru-RU" sz="4000" b="1" i="0" dirty="0" smtClean="0"/>
              <a:t>чтения</a:t>
            </a:r>
            <a:r>
              <a:rPr lang="ru-RU" sz="4000" i="0" dirty="0" smtClean="0"/>
              <a:t> применяется для того, чтобы было легче </a:t>
            </a:r>
            <a:r>
              <a:rPr lang="ru-RU" sz="4000" i="0" dirty="0" smtClean="0"/>
              <a:t>читать документ </a:t>
            </a:r>
            <a:r>
              <a:rPr lang="ru-RU" sz="4000" i="0" dirty="0" smtClean="0"/>
              <a:t>с экрана компьютера. В этом режиме могут </a:t>
            </a:r>
            <a:r>
              <a:rPr lang="ru-RU" sz="4000" i="0" dirty="0" smtClean="0"/>
              <a:t>отсутствовать некоторые </a:t>
            </a:r>
            <a:r>
              <a:rPr lang="ru-RU" sz="4000" i="0" dirty="0" smtClean="0"/>
              <a:t>элементы панели инструментов. </a:t>
            </a:r>
            <a:endParaRPr lang="ru-RU" sz="4000" i="0" dirty="0" smtClean="0"/>
          </a:p>
          <a:p>
            <a:pPr algn="l"/>
            <a:r>
              <a:rPr lang="ru-RU" sz="4000" i="0" dirty="0" smtClean="0"/>
              <a:t> </a:t>
            </a:r>
            <a:r>
              <a:rPr lang="ru-RU" sz="4000" i="0" dirty="0" smtClean="0"/>
              <a:t>  В </a:t>
            </a:r>
            <a:r>
              <a:rPr lang="ru-RU" sz="4000" i="0" dirty="0" smtClean="0"/>
              <a:t>режиме </a:t>
            </a:r>
            <a:r>
              <a:rPr lang="ru-RU" sz="4000" b="1" i="0" dirty="0" smtClean="0"/>
              <a:t>чтения</a:t>
            </a:r>
            <a:r>
              <a:rPr lang="ru-RU" sz="4000" i="0" dirty="0" smtClean="0"/>
              <a:t> </a:t>
            </a:r>
            <a:r>
              <a:rPr lang="ru-RU" sz="4000" i="0" dirty="0" smtClean="0"/>
              <a:t>параметры </a:t>
            </a:r>
            <a:r>
              <a:rPr lang="ru-RU" sz="4000" i="0" dirty="0" smtClean="0"/>
              <a:t>документа изменяются, соответствующим образом </a:t>
            </a:r>
            <a:r>
              <a:rPr lang="ru-RU" sz="4000" i="0" dirty="0" smtClean="0"/>
              <a:t>равняясь параметрам </a:t>
            </a:r>
            <a:r>
              <a:rPr lang="ru-RU" sz="4000" i="0" dirty="0" smtClean="0"/>
              <a:t>экрана, и многие инструменты не отображаются. </a:t>
            </a:r>
            <a:r>
              <a:rPr lang="ru-RU" sz="4000" i="0" dirty="0" smtClean="0"/>
              <a:t>Это сделано </a:t>
            </a:r>
            <a:r>
              <a:rPr lang="ru-RU" sz="4000" i="0" dirty="0" smtClean="0"/>
              <a:t>с тем, чтобы при чтении глаза уставали меньше.</a:t>
            </a:r>
            <a:endParaRPr lang="ru-RU" sz="4000" i="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3687" y="234156"/>
            <a:ext cx="11582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Режим </a:t>
            </a:r>
            <a:r>
              <a:rPr kumimoji="0" lang="ru-RU" sz="4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Чтения</a:t>
            </a: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Режим</a:t>
            </a:r>
            <a:r>
              <a:rPr lang="ru-RU" dirty="0" smtClean="0"/>
              <a:t> </a:t>
            </a:r>
            <a:r>
              <a:rPr lang="ru-RU" dirty="0" err="1" smtClean="0"/>
              <a:t>Веб-документ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1846659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77056" b="68233"/>
          <a:stretch/>
        </p:blipFill>
        <p:spPr bwMode="auto">
          <a:xfrm>
            <a:off x="446087" y="1377156"/>
            <a:ext cx="79248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Режим</a:t>
            </a:r>
            <a:r>
              <a:rPr lang="ru-RU" dirty="0" smtClean="0"/>
              <a:t> </a:t>
            </a:r>
            <a:r>
              <a:rPr lang="ru-RU" dirty="0" err="1" smtClean="0"/>
              <a:t>Веб-документ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3693319"/>
          </a:xfrm>
        </p:spPr>
        <p:txBody>
          <a:bodyPr/>
          <a:lstStyle/>
          <a:p>
            <a:pPr algn="l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r>
              <a:rPr lang="ru-RU" sz="4000" i="0" dirty="0" smtClean="0"/>
              <a:t>Режим </a:t>
            </a:r>
            <a:r>
              <a:rPr lang="ru-RU" sz="4000" b="1" i="0" dirty="0" err="1" smtClean="0"/>
              <a:t>Веб-докумен</a:t>
            </a:r>
            <a:r>
              <a:rPr lang="ru-RU" sz="4000" i="0" dirty="0" err="1" smtClean="0"/>
              <a:t>т</a:t>
            </a:r>
            <a:r>
              <a:rPr lang="ru-RU" sz="4000" i="0" dirty="0" smtClean="0"/>
              <a:t> подготавливает текст для размещения </a:t>
            </a:r>
            <a:r>
              <a:rPr lang="ru-RU" sz="4000" i="0" dirty="0" smtClean="0"/>
              <a:t>в </a:t>
            </a:r>
            <a:r>
              <a:rPr lang="ru-RU" sz="4000" i="0" dirty="0" err="1" smtClean="0"/>
              <a:t>Internet</a:t>
            </a:r>
            <a:r>
              <a:rPr lang="ru-RU" sz="4000" i="0" dirty="0" smtClean="0"/>
              <a:t> </a:t>
            </a:r>
          </a:p>
          <a:p>
            <a:pPr algn="l"/>
            <a:r>
              <a:rPr lang="ru-RU" sz="4000" i="0" dirty="0" smtClean="0"/>
              <a:t>(</a:t>
            </a:r>
            <a:r>
              <a:rPr lang="ru-RU" sz="4000" i="0" dirty="0" smtClean="0"/>
              <a:t>например, при помощи приложения </a:t>
            </a:r>
            <a:r>
              <a:rPr lang="ru-RU" sz="4000" i="0" dirty="0" err="1" smtClean="0"/>
              <a:t>Internet</a:t>
            </a:r>
            <a:r>
              <a:rPr lang="ru-RU" sz="4000" i="0" dirty="0" smtClean="0"/>
              <a:t> </a:t>
            </a:r>
            <a:r>
              <a:rPr lang="ru-RU" sz="4000" i="0" dirty="0" err="1" smtClean="0"/>
              <a:t>Explorer</a:t>
            </a:r>
            <a:r>
              <a:rPr lang="ru-RU" sz="4000" i="0" dirty="0" smtClean="0"/>
              <a:t> </a:t>
            </a:r>
            <a:r>
              <a:rPr lang="ru-RU" sz="4000" i="0" dirty="0" smtClean="0"/>
              <a:t>операционной </a:t>
            </a:r>
            <a:r>
              <a:rPr lang="ru-RU" sz="4000" i="0" dirty="0" smtClean="0"/>
              <a:t>системы Windows). </a:t>
            </a:r>
            <a:endParaRPr lang="ru-RU" sz="4000" i="0" dirty="0" smtClean="0"/>
          </a:p>
          <a:p>
            <a:pPr algn="l"/>
            <a:r>
              <a:rPr lang="ru-RU" sz="4000" i="0" dirty="0" smtClean="0"/>
              <a:t> </a:t>
            </a:r>
            <a:r>
              <a:rPr lang="ru-RU" sz="4000" i="0" dirty="0" smtClean="0"/>
              <a:t>  В </a:t>
            </a:r>
            <a:r>
              <a:rPr lang="ru-RU" sz="4000" i="0" dirty="0" smtClean="0"/>
              <a:t>этом режиме фон, картинки </a:t>
            </a:r>
            <a:r>
              <a:rPr lang="ru-RU" sz="4000" i="0" dirty="0" smtClean="0"/>
              <a:t>и текст </a:t>
            </a:r>
            <a:r>
              <a:rPr lang="ru-RU" sz="4000" i="0" dirty="0" smtClean="0"/>
              <a:t>выглядят как страница в </a:t>
            </a:r>
            <a:r>
              <a:rPr lang="ru-RU" sz="4000" i="0" dirty="0" err="1" smtClean="0"/>
              <a:t>Internet</a:t>
            </a:r>
            <a:r>
              <a:rPr lang="ru-RU" sz="4000" i="0" dirty="0" smtClean="0"/>
              <a:t>.</a:t>
            </a:r>
            <a:endParaRPr lang="ru-RU" sz="40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Режим</a:t>
            </a:r>
            <a:r>
              <a:rPr lang="ru-RU" dirty="0" smtClean="0"/>
              <a:t> Структура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1846659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r="72700" b="58160"/>
          <a:stretch/>
        </p:blipFill>
        <p:spPr bwMode="auto">
          <a:xfrm>
            <a:off x="2046287" y="1300956"/>
            <a:ext cx="74676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Режим</a:t>
            </a:r>
            <a:r>
              <a:rPr lang="ru-RU" dirty="0" smtClean="0"/>
              <a:t> Структура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3077766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r>
              <a:rPr lang="ru-RU" sz="4000" i="0" dirty="0" smtClean="0"/>
              <a:t>Режим </a:t>
            </a:r>
            <a:r>
              <a:rPr lang="ru-RU" sz="4000" b="1" i="0" dirty="0" smtClean="0"/>
              <a:t>Структуры</a:t>
            </a:r>
            <a:r>
              <a:rPr lang="ru-RU" sz="4000" i="0" dirty="0" smtClean="0"/>
              <a:t>. </a:t>
            </a:r>
            <a:r>
              <a:rPr lang="ru-RU" sz="4000" i="0" dirty="0" smtClean="0"/>
              <a:t>Этот способ используется в </a:t>
            </a:r>
            <a:r>
              <a:rPr lang="ru-RU" sz="4000" i="0" dirty="0" smtClean="0"/>
              <a:t>тех случаях</a:t>
            </a:r>
            <a:r>
              <a:rPr lang="ru-RU" sz="4000" i="0" dirty="0" smtClean="0"/>
              <a:t>, когда нужно видеть состав текста, копировать части </a:t>
            </a:r>
            <a:r>
              <a:rPr lang="ru-RU" sz="4000" i="0" dirty="0" smtClean="0"/>
              <a:t>текста при </a:t>
            </a:r>
            <a:r>
              <a:rPr lang="ru-RU" sz="4000" i="0" dirty="0" smtClean="0"/>
              <a:t>новом создании текста путем перенесения.</a:t>
            </a:r>
            <a:endParaRPr lang="ru-RU" sz="40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Режим</a:t>
            </a:r>
            <a:r>
              <a:rPr lang="ru-RU" dirty="0" smtClean="0"/>
              <a:t> Черновик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1846659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/>
          <a:srcRect r="72701" b="57385"/>
          <a:stretch>
            <a:fillRect/>
          </a:stretch>
        </p:blipFill>
        <p:spPr bwMode="auto">
          <a:xfrm>
            <a:off x="2198687" y="1406776"/>
            <a:ext cx="6400800" cy="56147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Режим</a:t>
            </a:r>
            <a:r>
              <a:rPr lang="ru-RU" dirty="0" smtClean="0"/>
              <a:t> Черновик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4308872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r>
              <a:rPr lang="ru-RU" sz="4000" i="0" dirty="0" smtClean="0"/>
              <a:t>Черновик используется в случаях ввода текста, </a:t>
            </a:r>
            <a:r>
              <a:rPr lang="ru-RU" sz="4000" i="0" dirty="0" smtClean="0"/>
              <a:t>редактирования и </a:t>
            </a:r>
            <a:r>
              <a:rPr lang="ru-RU" sz="4000" i="0" dirty="0" smtClean="0"/>
              <a:t>форматирования. Этот режим используется, когда </a:t>
            </a:r>
            <a:r>
              <a:rPr lang="ru-RU" sz="4000" i="0" dirty="0" smtClean="0"/>
              <a:t>необходимо уделять </a:t>
            </a:r>
            <a:r>
              <a:rPr lang="ru-RU" sz="4000" i="0" dirty="0" smtClean="0"/>
              <a:t>больше внимания тексту. </a:t>
            </a:r>
            <a:endParaRPr lang="ru-RU" sz="4000" i="0" dirty="0" smtClean="0"/>
          </a:p>
          <a:p>
            <a:pPr algn="ctr"/>
            <a:r>
              <a:rPr lang="ru-RU" sz="4000" i="0" dirty="0" smtClean="0"/>
              <a:t>При </a:t>
            </a:r>
            <a:r>
              <a:rPr lang="ru-RU" sz="4000" i="0" dirty="0" smtClean="0"/>
              <a:t>режиме Черновик </a:t>
            </a:r>
            <a:r>
              <a:rPr lang="ru-RU" sz="4000" i="0" dirty="0" smtClean="0"/>
              <a:t>некоторые элементы</a:t>
            </a:r>
          </a:p>
          <a:p>
            <a:pPr algn="ctr"/>
            <a:r>
              <a:rPr lang="ru-RU" sz="4000" i="0" dirty="0" smtClean="0"/>
              <a:t> </a:t>
            </a:r>
            <a:r>
              <a:rPr lang="ru-RU" sz="4000" i="0" dirty="0" smtClean="0"/>
              <a:t>MS </a:t>
            </a:r>
            <a:r>
              <a:rPr lang="ru-RU" sz="4000" i="0" dirty="0" err="1" smtClean="0"/>
              <a:t>Word</a:t>
            </a:r>
            <a:r>
              <a:rPr lang="ru-RU" sz="4000" i="0" dirty="0" smtClean="0"/>
              <a:t> не отображаются.</a:t>
            </a:r>
            <a:endParaRPr lang="ru-RU" sz="4000" i="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Поля страницы 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1846659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687" y="1300955"/>
            <a:ext cx="3962400" cy="55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Ориентация страницы 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1846659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r>
              <a:rPr lang="ru-RU" sz="4000" i="0" dirty="0" smtClean="0"/>
              <a:t>.)</a:t>
            </a:r>
          </a:p>
          <a:p>
            <a:endParaRPr lang="ru-RU" sz="4000" i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r="86931" b="70299"/>
          <a:stretch/>
        </p:blipFill>
        <p:spPr bwMode="auto">
          <a:xfrm>
            <a:off x="3189287" y="1300956"/>
            <a:ext cx="53340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mc26312-sh18.edusite.ru/images/0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8687" y="3358356"/>
            <a:ext cx="20462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487" y="1758156"/>
            <a:ext cx="9601200" cy="4361832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Этапы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работы с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документом</a:t>
            </a:r>
          </a:p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Вид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документа.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ежимы.</a:t>
            </a: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Поля, ориентация, размер страницы</a:t>
            </a:r>
            <a:r>
              <a:rPr lang="en-US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b="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Правила ввода текста</a:t>
            </a:r>
            <a:r>
              <a:rPr lang="en-US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Перемещение по документу.</a:t>
            </a: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08287" y="234156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r>
              <a:rPr spc="11" smtClean="0"/>
              <a:t>:</a:t>
            </a:r>
            <a:endParaRPr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Размер  страницы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1846659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r>
              <a:rPr lang="ru-RU" sz="4000" i="0" dirty="0" smtClean="0"/>
              <a:t>.)</a:t>
            </a:r>
          </a:p>
          <a:p>
            <a:endParaRPr lang="ru-RU" sz="4000" i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r="67181" b="20970"/>
          <a:stretch/>
        </p:blipFill>
        <p:spPr bwMode="auto">
          <a:xfrm>
            <a:off x="2884487" y="1224756"/>
            <a:ext cx="59436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ввода текста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6155531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r>
              <a:rPr lang="ru-RU" sz="4000" b="1" i="0" dirty="0" smtClean="0"/>
              <a:t>При </a:t>
            </a:r>
            <a:r>
              <a:rPr lang="ru-RU" sz="4000" b="1" i="0" dirty="0" smtClean="0"/>
              <a:t>вводе текста в </a:t>
            </a:r>
            <a:r>
              <a:rPr lang="ru-RU" sz="4000" b="1" i="0" dirty="0" err="1" smtClean="0"/>
              <a:t>Word</a:t>
            </a:r>
            <a:r>
              <a:rPr lang="ru-RU" sz="4000" b="1" i="0" dirty="0" smtClean="0"/>
              <a:t> нужно знать следующие правила:</a:t>
            </a:r>
          </a:p>
          <a:p>
            <a:r>
              <a:rPr lang="ru-RU" sz="4000" i="0" dirty="0" smtClean="0"/>
              <a:t>• Как и в любом текстовом редакторе, в </a:t>
            </a:r>
            <a:r>
              <a:rPr lang="ru-RU" sz="4000" i="0" dirty="0" err="1" smtClean="0"/>
              <a:t>Word</a:t>
            </a:r>
            <a:r>
              <a:rPr lang="ru-RU" sz="4000" i="0" dirty="0" smtClean="0"/>
              <a:t> текст, не поместившийся на одной строке, автоматически переходит на новую строку;</a:t>
            </a:r>
          </a:p>
          <a:p>
            <a:r>
              <a:rPr lang="ru-RU" sz="4000" i="0" dirty="0" smtClean="0"/>
              <a:t>• Для того чтобы перейти на новый абзац, нужно нажать клавишу</a:t>
            </a:r>
          </a:p>
          <a:p>
            <a:r>
              <a:rPr lang="ru-RU" sz="4000" i="0" dirty="0" smtClean="0"/>
              <a:t>[</a:t>
            </a:r>
            <a:r>
              <a:rPr lang="ru-RU" sz="4000" i="0" dirty="0" err="1" smtClean="0"/>
              <a:t>Enter</a:t>
            </a:r>
            <a:r>
              <a:rPr lang="ru-RU" sz="4000" i="0" dirty="0" smtClean="0"/>
              <a:t>].</a:t>
            </a:r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7" y="310356"/>
            <a:ext cx="10344309" cy="677108"/>
          </a:xfrm>
        </p:spPr>
        <p:txBody>
          <a:bodyPr/>
          <a:lstStyle/>
          <a:p>
            <a:pPr algn="ctr"/>
            <a:r>
              <a:rPr lang="ru-RU" altLang="ru-RU" sz="4400" dirty="0"/>
              <a:t>Ввод текста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7048" y="3815556"/>
            <a:ext cx="7355952" cy="2758868"/>
            <a:chOff x="-240" y="2444"/>
            <a:chExt cx="4352" cy="1886"/>
          </a:xfrm>
        </p:grpSpPr>
        <p:sp>
          <p:nvSpPr>
            <p:cNvPr id="179204" name="Text Box 4"/>
            <p:cNvSpPr txBox="1">
              <a:spLocks noChangeAspect="1" noChangeArrowheads="1"/>
            </p:cNvSpPr>
            <p:nvPr/>
          </p:nvSpPr>
          <p:spPr bwMode="auto">
            <a:xfrm>
              <a:off x="166" y="2444"/>
              <a:ext cx="283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844" tIns="54422" rIns="108844" bIns="54422">
              <a:spAutoFit/>
            </a:bodyPr>
            <a:lstStyle>
              <a:lvl1pPr algn="l">
                <a:tabLst>
                  <a:tab pos="1333500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algn="l">
                <a:tabLst>
                  <a:tab pos="1333500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algn="l">
                <a:tabLst>
                  <a:tab pos="1333500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algn="l">
                <a:tabLst>
                  <a:tab pos="1333500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algn="l">
                <a:tabLst>
                  <a:tab pos="1333500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b="1" dirty="0">
                  <a:latin typeface="Arial" pitchFamily="34" charset="0"/>
                  <a:cs typeface="Arial" pitchFamily="34" charset="0"/>
                </a:rPr>
                <a:t>Непечатаемые символы</a:t>
              </a:r>
            </a:p>
          </p:txBody>
        </p:sp>
        <p:pic>
          <p:nvPicPr>
            <p:cNvPr id="1792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2482"/>
              <a:ext cx="347" cy="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920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2877"/>
              <a:ext cx="164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920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" y="3225"/>
              <a:ext cx="31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9208" name="Text Box 8"/>
            <p:cNvSpPr txBox="1">
              <a:spLocks noChangeAspect="1" noChangeArrowheads="1"/>
            </p:cNvSpPr>
            <p:nvPr/>
          </p:nvSpPr>
          <p:spPr bwMode="auto">
            <a:xfrm>
              <a:off x="456" y="2853"/>
              <a:ext cx="2187" cy="1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844" tIns="54422" rIns="108844" bIns="54422">
              <a:spAutoFit/>
            </a:bodyPr>
            <a:lstStyle/>
            <a:p>
              <a:pPr algn="l"/>
              <a:r>
                <a:rPr lang="ru-RU" altLang="ru-RU" sz="3600" dirty="0"/>
                <a:t>Пробел</a:t>
              </a:r>
            </a:p>
            <a:p>
              <a:pPr algn="l"/>
              <a:r>
                <a:rPr lang="ru-RU" altLang="ru-RU" sz="3600" dirty="0"/>
                <a:t>Конец абзаца (</a:t>
              </a:r>
              <a:r>
                <a:rPr lang="en-US" altLang="ru-RU" sz="3600" dirty="0"/>
                <a:t>ENTER)</a:t>
              </a:r>
              <a:endParaRPr lang="ru-RU" altLang="ru-RU" sz="3600" dirty="0"/>
            </a:p>
          </p:txBody>
        </p:sp>
        <p:pic>
          <p:nvPicPr>
            <p:cNvPr id="17920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" y="3694"/>
              <a:ext cx="4352" cy="6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</a:extLst>
          </p:spPr>
        </p:pic>
      </p:grpSp>
      <p:sp>
        <p:nvSpPr>
          <p:cNvPr id="179210" name="Text Box 10"/>
          <p:cNvSpPr txBox="1">
            <a:spLocks noChangeAspect="1" noChangeArrowheads="1"/>
          </p:cNvSpPr>
          <p:nvPr/>
        </p:nvSpPr>
        <p:spPr bwMode="auto">
          <a:xfrm>
            <a:off x="6923087" y="3434556"/>
            <a:ext cx="4989608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algn="l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b="1" dirty="0">
                <a:latin typeface="Arial" pitchFamily="34" charset="0"/>
                <a:cs typeface="Arial" pitchFamily="34" charset="0"/>
              </a:rPr>
              <a:t>Отмена и возврат действий</a:t>
            </a:r>
          </a:p>
        </p:txBody>
      </p:sp>
      <p:pic>
        <p:nvPicPr>
          <p:cNvPr id="1792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887" y="5110956"/>
            <a:ext cx="2533680" cy="16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12" name="Text Box 12"/>
          <p:cNvSpPr txBox="1">
            <a:spLocks noChangeAspect="1" noChangeArrowheads="1"/>
          </p:cNvSpPr>
          <p:nvPr/>
        </p:nvSpPr>
        <p:spPr bwMode="auto">
          <a:xfrm>
            <a:off x="7151687" y="3967956"/>
            <a:ext cx="1563479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dirty="0"/>
              <a:t>Отмена одного действия</a:t>
            </a:r>
          </a:p>
        </p:txBody>
      </p:sp>
      <p:sp>
        <p:nvSpPr>
          <p:cNvPr id="179213" name="Text Box 13"/>
          <p:cNvSpPr txBox="1">
            <a:spLocks noChangeAspect="1" noChangeArrowheads="1"/>
          </p:cNvSpPr>
          <p:nvPr/>
        </p:nvSpPr>
        <p:spPr bwMode="auto">
          <a:xfrm>
            <a:off x="9120570" y="4129528"/>
            <a:ext cx="2001252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000"/>
              <a:t>Отмена нескольких действий</a:t>
            </a:r>
          </a:p>
        </p:txBody>
      </p:sp>
      <p:sp>
        <p:nvSpPr>
          <p:cNvPr id="179214" name="Line 14"/>
          <p:cNvSpPr>
            <a:spLocks noChangeAspect="1" noChangeShapeType="1"/>
          </p:cNvSpPr>
          <p:nvPr/>
        </p:nvSpPr>
        <p:spPr bwMode="auto">
          <a:xfrm>
            <a:off x="9051271" y="4441107"/>
            <a:ext cx="0" cy="7357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9215" name="Line 15"/>
          <p:cNvSpPr>
            <a:spLocks noChangeAspect="1" noChangeShapeType="1"/>
          </p:cNvSpPr>
          <p:nvPr/>
        </p:nvSpPr>
        <p:spPr bwMode="auto">
          <a:xfrm>
            <a:off x="8799423" y="4441107"/>
            <a:ext cx="0" cy="73579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9216" name="Text Box 16"/>
          <p:cNvSpPr txBox="1">
            <a:spLocks noChangeAspect="1" noChangeArrowheads="1"/>
          </p:cNvSpPr>
          <p:nvPr/>
        </p:nvSpPr>
        <p:spPr bwMode="auto">
          <a:xfrm>
            <a:off x="10199687" y="5110956"/>
            <a:ext cx="1734193" cy="400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dirty="0"/>
              <a:t>Возврат</a:t>
            </a:r>
          </a:p>
        </p:txBody>
      </p:sp>
      <p:sp>
        <p:nvSpPr>
          <p:cNvPr id="179217" name="Line 17"/>
          <p:cNvSpPr>
            <a:spLocks noChangeAspect="1" noChangeShapeType="1"/>
          </p:cNvSpPr>
          <p:nvPr/>
        </p:nvSpPr>
        <p:spPr bwMode="auto">
          <a:xfrm flipH="1">
            <a:off x="10047287" y="5339556"/>
            <a:ext cx="60341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9218" name="Text Box 18"/>
          <p:cNvSpPr txBox="1">
            <a:spLocks noChangeAspect="1" noChangeArrowheads="1"/>
          </p:cNvSpPr>
          <p:nvPr/>
        </p:nvSpPr>
        <p:spPr bwMode="auto">
          <a:xfrm>
            <a:off x="-1001713" y="1300956"/>
            <a:ext cx="8721878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>
            <a:lvl1pPr algn="l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Arial" pitchFamily="34" charset="0"/>
                <a:cs typeface="Arial" pitchFamily="34" charset="0"/>
              </a:rPr>
              <a:t>Использование клавиатуры</a:t>
            </a:r>
          </a:p>
        </p:txBody>
      </p:sp>
      <p:pic>
        <p:nvPicPr>
          <p:cNvPr id="17921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87" y="1910556"/>
            <a:ext cx="7023928" cy="1447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285287" y="1377156"/>
            <a:ext cx="1752600" cy="1295400"/>
            <a:chOff x="435" y="3313"/>
            <a:chExt cx="401" cy="239"/>
          </a:xfrm>
        </p:grpSpPr>
        <p:sp>
          <p:nvSpPr>
            <p:cNvPr id="179221" name="AutoShape 21"/>
            <p:cNvSpPr>
              <a:spLocks noChangeArrowheads="1"/>
            </p:cNvSpPr>
            <p:nvPr/>
          </p:nvSpPr>
          <p:spPr bwMode="auto">
            <a:xfrm>
              <a:off x="435" y="3433"/>
              <a:ext cx="133" cy="119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0362" tIns="18217" rIns="30362" bIns="18217" anchor="ctr"/>
            <a:lstStyle/>
            <a:p>
              <a:pPr>
                <a:spcBef>
                  <a:spcPct val="35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ru-RU" altLang="ru-RU" sz="1200">
                  <a:sym typeface="Wingdings" pitchFamily="2" charset="2"/>
                </a:rPr>
                <a:t></a:t>
              </a:r>
            </a:p>
          </p:txBody>
        </p:sp>
        <p:sp>
          <p:nvSpPr>
            <p:cNvPr id="179222" name="AutoShape 22"/>
            <p:cNvSpPr>
              <a:spLocks noChangeArrowheads="1"/>
            </p:cNvSpPr>
            <p:nvPr/>
          </p:nvSpPr>
          <p:spPr bwMode="auto">
            <a:xfrm>
              <a:off x="568" y="3433"/>
              <a:ext cx="133" cy="119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0362" tIns="18217" rIns="30362" bIns="18217" anchor="ctr"/>
            <a:lstStyle/>
            <a:p>
              <a:pPr>
                <a:spcBef>
                  <a:spcPct val="35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ru-RU" altLang="ru-RU" sz="1200" dirty="0">
                  <a:sym typeface="Wingdings" pitchFamily="2" charset="2"/>
                </a:rPr>
                <a:t></a:t>
              </a:r>
            </a:p>
          </p:txBody>
        </p:sp>
        <p:sp>
          <p:nvSpPr>
            <p:cNvPr id="179223" name="AutoShape 23"/>
            <p:cNvSpPr>
              <a:spLocks noChangeArrowheads="1"/>
            </p:cNvSpPr>
            <p:nvPr/>
          </p:nvSpPr>
          <p:spPr bwMode="auto">
            <a:xfrm>
              <a:off x="703" y="3433"/>
              <a:ext cx="133" cy="119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0362" tIns="18217" rIns="30362" bIns="18217" anchor="ctr"/>
            <a:lstStyle/>
            <a:p>
              <a:pPr>
                <a:spcBef>
                  <a:spcPct val="35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ru-RU" altLang="ru-RU" sz="1200">
                  <a:sym typeface="Wingdings" pitchFamily="2" charset="2"/>
                </a:rPr>
                <a:t></a:t>
              </a:r>
            </a:p>
          </p:txBody>
        </p:sp>
        <p:sp>
          <p:nvSpPr>
            <p:cNvPr id="179224" name="AutoShape 24"/>
            <p:cNvSpPr>
              <a:spLocks noChangeArrowheads="1"/>
            </p:cNvSpPr>
            <p:nvPr/>
          </p:nvSpPr>
          <p:spPr bwMode="auto">
            <a:xfrm>
              <a:off x="569" y="3313"/>
              <a:ext cx="133" cy="119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0362" tIns="18217" rIns="30362" bIns="18217" anchor="ctr"/>
            <a:lstStyle/>
            <a:p>
              <a:pPr>
                <a:spcBef>
                  <a:spcPct val="35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en-US" altLang="ru-RU" sz="1200">
                  <a:sym typeface="Wingdings" pitchFamily="2" charset="2"/>
                </a:rPr>
                <a:t></a:t>
              </a:r>
              <a:endParaRPr lang="ru-RU" altLang="ru-RU" sz="1200">
                <a:sym typeface="Wingdings" pitchFamily="2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ввода текста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369887" y="1986756"/>
            <a:ext cx="11582400" cy="3693319"/>
          </a:xfrm>
        </p:spPr>
        <p:txBody>
          <a:bodyPr/>
          <a:lstStyle/>
          <a:p>
            <a:r>
              <a:rPr lang="ru-RU" sz="4000" i="0" dirty="0" smtClean="0"/>
              <a:t>•</a:t>
            </a:r>
            <a:r>
              <a:rPr lang="en-US" sz="4000" i="0" dirty="0" smtClean="0"/>
              <a:t>  </a:t>
            </a:r>
            <a:r>
              <a:rPr lang="ru-RU" sz="4000" i="0" dirty="0" smtClean="0"/>
              <a:t> </a:t>
            </a:r>
            <a:r>
              <a:rPr lang="ru-RU" sz="4000" i="0" dirty="0" smtClean="0"/>
              <a:t>После каждого знака пунктуации нужно ставить пробел.</a:t>
            </a:r>
          </a:p>
          <a:p>
            <a:r>
              <a:rPr lang="ru-RU" sz="4000" i="0" dirty="0" smtClean="0"/>
              <a:t>• </a:t>
            </a:r>
            <a:r>
              <a:rPr lang="en-US" sz="4000" i="0" dirty="0" smtClean="0"/>
              <a:t>  </a:t>
            </a:r>
            <a:r>
              <a:rPr lang="ru-RU" sz="4000" i="0" dirty="0" smtClean="0"/>
              <a:t>«</a:t>
            </a:r>
            <a:r>
              <a:rPr lang="ru-RU" sz="4000" i="0" dirty="0" smtClean="0"/>
              <a:t>Малый пробел» устанавливается сочетанием клавиш: </a:t>
            </a:r>
            <a:r>
              <a:rPr lang="ru-RU" sz="4000" i="0" dirty="0" err="1" smtClean="0"/>
              <a:t>Ctrl</a:t>
            </a:r>
            <a:r>
              <a:rPr lang="ru-RU" sz="4000" i="0" dirty="0" smtClean="0"/>
              <a:t>  </a:t>
            </a:r>
            <a:r>
              <a:rPr lang="ru-RU" sz="4000" i="0" dirty="0" err="1" smtClean="0"/>
              <a:t>Shift</a:t>
            </a:r>
            <a:r>
              <a:rPr lang="ru-RU" sz="4000" i="0" dirty="0" smtClean="0"/>
              <a:t> </a:t>
            </a:r>
            <a:r>
              <a:rPr lang="ru-RU" sz="4000" i="0" dirty="0" smtClean="0"/>
              <a:t>пробел.</a:t>
            </a:r>
            <a:endParaRPr lang="ru-RU" sz="4000" i="0" dirty="0" smtClean="0"/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ввода текста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6155531"/>
          </a:xfrm>
        </p:spPr>
        <p:txBody>
          <a:bodyPr/>
          <a:lstStyle/>
          <a:p>
            <a:r>
              <a:rPr lang="ru-RU" sz="4000" i="0" dirty="0" smtClean="0"/>
              <a:t>• Знак «дефис» пишется без пробела, например, «какой-нибудь».</a:t>
            </a:r>
          </a:p>
          <a:p>
            <a:r>
              <a:rPr lang="ru-RU" sz="4000" i="0" dirty="0" smtClean="0"/>
              <a:t>• «Длинное тире» (-) отделяется с двух сторон пробелами. Для того чтобы его напечатать, нужно нажать комбинацию клавиш </a:t>
            </a:r>
            <a:r>
              <a:rPr lang="ru-RU" sz="4000" i="0" dirty="0" err="1" smtClean="0"/>
              <a:t>Ctrl</a:t>
            </a:r>
            <a:r>
              <a:rPr lang="ru-RU" sz="4000" i="0" dirty="0" smtClean="0"/>
              <a:t> </a:t>
            </a:r>
            <a:r>
              <a:rPr lang="ru-RU" sz="4000" i="0" dirty="0" err="1" smtClean="0"/>
              <a:t>Alt</a:t>
            </a:r>
            <a:r>
              <a:rPr lang="ru-RU" sz="4000" i="0" dirty="0" smtClean="0"/>
              <a:t> и клавишу -</a:t>
            </a:r>
          </a:p>
          <a:p>
            <a:r>
              <a:rPr lang="ru-RU" sz="4000" i="0" dirty="0" smtClean="0"/>
              <a:t>• «Малое тире» вводится при помощи сочетания клавиш </a:t>
            </a:r>
            <a:r>
              <a:rPr lang="ru-RU" sz="4000" i="0" dirty="0" err="1" smtClean="0"/>
              <a:t>Ctrl</a:t>
            </a:r>
            <a:r>
              <a:rPr lang="ru-RU" sz="4000" i="0" dirty="0" smtClean="0"/>
              <a:t> , </a:t>
            </a:r>
            <a:r>
              <a:rPr lang="ru-RU" sz="4000" i="0" dirty="0" err="1" smtClean="0"/>
              <a:t>Shift</a:t>
            </a:r>
            <a:r>
              <a:rPr lang="ru-RU" sz="4000" i="0" dirty="0" smtClean="0"/>
              <a:t> </a:t>
            </a:r>
            <a:r>
              <a:rPr lang="ru-RU" sz="4000" i="0" dirty="0" smtClean="0"/>
              <a:t>и</a:t>
            </a:r>
            <a:r>
              <a:rPr lang="en-US" sz="4000" i="0" dirty="0" smtClean="0"/>
              <a:t> - </a:t>
            </a:r>
            <a:endParaRPr lang="ru-RU" sz="4000" i="0" dirty="0" smtClean="0"/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ввода текста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587375" y="1834356"/>
            <a:ext cx="11582400" cy="3693319"/>
          </a:xfrm>
        </p:spPr>
        <p:txBody>
          <a:bodyPr/>
          <a:lstStyle/>
          <a:p>
            <a:r>
              <a:rPr lang="ru-RU" sz="4000" i="0" dirty="0" smtClean="0"/>
              <a:t>• Слова в кавычках не отделяются от них пробелами, например</a:t>
            </a:r>
            <a:r>
              <a:rPr lang="ru-RU" sz="4000" i="0" dirty="0" smtClean="0"/>
              <a:t>,</a:t>
            </a:r>
            <a:r>
              <a:rPr lang="en-US" sz="4000" i="0" dirty="0" smtClean="0"/>
              <a:t> </a:t>
            </a:r>
            <a:r>
              <a:rPr lang="ru-RU" sz="4000" i="0" dirty="0" smtClean="0"/>
              <a:t>«</a:t>
            </a:r>
            <a:r>
              <a:rPr lang="ru-RU" sz="4000" i="0" dirty="0" smtClean="0"/>
              <a:t>Windows XP».</a:t>
            </a:r>
          </a:p>
          <a:p>
            <a:r>
              <a:rPr lang="ru-RU" sz="4000" i="0" dirty="0" smtClean="0"/>
              <a:t>• Для ввода римских цифр используются большие </a:t>
            </a:r>
            <a:r>
              <a:rPr lang="ru-RU" sz="4000" i="0" dirty="0" smtClean="0"/>
              <a:t>латинские</a:t>
            </a:r>
            <a:r>
              <a:rPr lang="en-US" sz="4000" i="0" dirty="0" smtClean="0"/>
              <a:t> </a:t>
            </a:r>
            <a:r>
              <a:rPr lang="ru-RU" sz="4000" i="0" dirty="0" smtClean="0"/>
              <a:t>буквы</a:t>
            </a:r>
            <a:r>
              <a:rPr lang="en-US" sz="4000" i="0" dirty="0" smtClean="0"/>
              <a:t> </a:t>
            </a:r>
            <a:r>
              <a:rPr lang="en-US" sz="4000" i="0" dirty="0" smtClean="0"/>
              <a:t>I, V, X, L, C, M.</a:t>
            </a:r>
            <a:endParaRPr lang="ru-RU" sz="4000" i="0" dirty="0" smtClean="0"/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Перемещение по документу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1846659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044156"/>
            <a:ext cx="119581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• С одного слова на другое - удерживая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клавишу</a:t>
            </a: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нажать</a:t>
            </a: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клавишу </a:t>
            </a: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или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3417887" y="2748756"/>
            <a:ext cx="762000" cy="609600"/>
            <a:chOff x="3113087" y="3510756"/>
            <a:chExt cx="1143000" cy="6096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13087" y="3510756"/>
              <a:ext cx="11430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wo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 flipH="1">
              <a:off x="3189287" y="3815556"/>
              <a:ext cx="990600" cy="158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Группа 17"/>
          <p:cNvGrpSpPr/>
          <p:nvPr/>
        </p:nvGrpSpPr>
        <p:grpSpPr>
          <a:xfrm>
            <a:off x="6618287" y="4806156"/>
            <a:ext cx="762000" cy="609600"/>
            <a:chOff x="8675687" y="2977356"/>
            <a:chExt cx="1143000" cy="6096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675687" y="2977356"/>
              <a:ext cx="11430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wo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rot="10800000">
              <a:off x="8828087" y="3282156"/>
              <a:ext cx="838200" cy="158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Группа 25"/>
          <p:cNvGrpSpPr/>
          <p:nvPr/>
        </p:nvGrpSpPr>
        <p:grpSpPr>
          <a:xfrm>
            <a:off x="6465887" y="2748756"/>
            <a:ext cx="990600" cy="609600"/>
            <a:chOff x="4560093" y="2672556"/>
            <a:chExt cx="1143000" cy="6096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560093" y="2672556"/>
              <a:ext cx="11430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wo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rot="5400000" flipH="1" flipV="1">
              <a:off x="4865687" y="2900362"/>
              <a:ext cx="457200" cy="158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598487" y="4806156"/>
            <a:ext cx="1143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wo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en-US" dirty="0" err="1" smtClean="0">
                <a:solidFill>
                  <a:schemeClr val="tx1"/>
                </a:solidFill>
              </a:rPr>
              <a:t>trl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5399087" y="2748756"/>
            <a:ext cx="838200" cy="609600"/>
            <a:chOff x="4560093" y="2672556"/>
            <a:chExt cx="1143000" cy="6096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560093" y="2672556"/>
              <a:ext cx="11430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wo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 rot="5400000">
              <a:off x="4903787" y="2938462"/>
              <a:ext cx="533400" cy="158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17487" y="1224756"/>
            <a:ext cx="115127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Перемещение по документу осуществляется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помощи клавиш со стрелками: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35"/>
          <p:cNvGrpSpPr/>
          <p:nvPr/>
        </p:nvGrpSpPr>
        <p:grpSpPr>
          <a:xfrm>
            <a:off x="8828087" y="4806156"/>
            <a:ext cx="762000" cy="609600"/>
            <a:chOff x="3113087" y="3510756"/>
            <a:chExt cx="1143000" cy="6096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113087" y="3510756"/>
              <a:ext cx="11430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wo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 rot="10800000" flipH="1">
              <a:off x="3189287" y="3815556"/>
              <a:ext cx="990600" cy="158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Группа 17"/>
          <p:cNvGrpSpPr/>
          <p:nvPr/>
        </p:nvGrpSpPr>
        <p:grpSpPr>
          <a:xfrm>
            <a:off x="4408487" y="2748756"/>
            <a:ext cx="762000" cy="609600"/>
            <a:chOff x="8675687" y="2977356"/>
            <a:chExt cx="1143000" cy="6096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8675687" y="2977356"/>
              <a:ext cx="11430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wo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10800000">
              <a:off x="8828087" y="3282156"/>
              <a:ext cx="838200" cy="158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6087" y="1910556"/>
            <a:ext cx="1090773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•С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одного абзаца на другой - удерживая </a:t>
            </a: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клавишу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Ctrl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,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нажать</a:t>
            </a: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клавишу </a:t>
            </a: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или</a:t>
            </a: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• С одной страницы на другую </a:t>
            </a:r>
            <a:r>
              <a:rPr lang="ru-RU" sz="40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при помощи </a:t>
            </a: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клавиш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PageUp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иPageDn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Перемещение по документу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0123487" y="2062956"/>
            <a:ext cx="990600" cy="609600"/>
            <a:chOff x="4560093" y="2672556"/>
            <a:chExt cx="1143000" cy="6096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560093" y="2672556"/>
              <a:ext cx="11430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wo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rot="5400000" flipH="1" flipV="1">
              <a:off x="4865687" y="2900362"/>
              <a:ext cx="457200" cy="158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8066087" y="2062956"/>
            <a:ext cx="838200" cy="609600"/>
            <a:chOff x="4560093" y="2672556"/>
            <a:chExt cx="1143000" cy="6096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560093" y="2672556"/>
              <a:ext cx="11430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wo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 rot="5400000">
              <a:off x="4903787" y="2938462"/>
              <a:ext cx="533400" cy="158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69887" y="1300956"/>
            <a:ext cx="113241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• В начало строки при помощи клавиши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Home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конец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строки</a:t>
            </a: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при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помощи клавиши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End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• В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начало текста при помощи клавиш </a:t>
            </a: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Ctrl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Home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, в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конец</a:t>
            </a: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текста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Ctrl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End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Перемещение по документу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93687" y="2596356"/>
            <a:ext cx="1151174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В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документе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Word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есть возможность листать </a:t>
            </a:r>
            <a:endParaRPr lang="ru-RU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документ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то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естьвозможность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просмотреть </a:t>
            </a:r>
            <a:endParaRPr lang="ru-RU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предыдущую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или последующую строку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 также страницу.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Перемещение по документу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Ввод текста: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4308872"/>
          </a:xfrm>
        </p:spPr>
        <p:txBody>
          <a:bodyPr/>
          <a:lstStyle/>
          <a:p>
            <a:pPr algn="ctr"/>
            <a:r>
              <a:rPr lang="ru-RU" sz="4000" i="0" dirty="0" smtClean="0"/>
              <a:t>Для того чтобы печатать текст в текстовом процессоре, недостаточно пользоваться только клавишами. В начале </a:t>
            </a:r>
            <a:r>
              <a:rPr lang="ru-RU" sz="4000" i="0" dirty="0" smtClean="0"/>
              <a:t>документа </a:t>
            </a:r>
            <a:r>
              <a:rPr lang="ru-RU" sz="4000" i="0" dirty="0" err="1" smtClean="0"/>
              <a:t>Word</a:t>
            </a:r>
            <a:r>
              <a:rPr lang="ru-RU" sz="4000" i="0" dirty="0" smtClean="0"/>
              <a:t> </a:t>
            </a:r>
            <a:r>
              <a:rPr lang="ru-RU" sz="4000" i="0" dirty="0" smtClean="0"/>
              <a:t>пишется его название. </a:t>
            </a:r>
            <a:endParaRPr lang="ru-RU" sz="4000" i="0" dirty="0" smtClean="0"/>
          </a:p>
          <a:p>
            <a:pPr algn="ctr"/>
            <a:r>
              <a:rPr lang="ru-RU" sz="4000" i="0" dirty="0" smtClean="0"/>
              <a:t>В </a:t>
            </a:r>
            <a:r>
              <a:rPr lang="ru-RU" sz="4000" i="0" dirty="0" smtClean="0"/>
              <a:t>процессе подготовки </a:t>
            </a:r>
            <a:r>
              <a:rPr lang="ru-RU" sz="4000" i="0" dirty="0" smtClean="0"/>
              <a:t>документа необходимо </a:t>
            </a:r>
            <a:r>
              <a:rPr lang="ru-RU" sz="4000" i="0" dirty="0" smtClean="0"/>
              <a:t>знать правила ввода текста, передвижения по тексту</a:t>
            </a:r>
            <a:r>
              <a:rPr lang="ru-RU" sz="4000" i="0" dirty="0" smtClean="0"/>
              <a:t>, и </a:t>
            </a:r>
            <a:r>
              <a:rPr lang="ru-RU" sz="4000" i="0" dirty="0" smtClean="0"/>
              <a:t>возможности </a:t>
            </a:r>
            <a:r>
              <a:rPr lang="ru-RU" sz="4000" b="1" i="0" dirty="0" smtClean="0"/>
              <a:t>редактирования текста.</a:t>
            </a:r>
            <a:endParaRPr lang="ru-RU" sz="40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69887" y="1300956"/>
            <a:ext cx="1151174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В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документе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Word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есть возможность листать </a:t>
            </a:r>
            <a:endParaRPr lang="ru-RU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документ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то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естьвозможность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просмотреть </a:t>
            </a:r>
            <a:endParaRPr lang="ru-RU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предыдущую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или последующую строку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 также страницу.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Перемещение по документу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7" y="1453356"/>
            <a:ext cx="1161034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69887" y="1377156"/>
            <a:ext cx="101174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в каком пункте меню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можно</a:t>
            </a: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выбрать альбомный или книжный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режим</a:t>
            </a: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ориентации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документа: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Формат;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Файл;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Разметка страницы;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742950" lvl="0" indent="-742950">
              <a:buFont typeface="+mj-lt"/>
              <a:buAutoNum type="alphaL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Вид;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Дизайн.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69887" y="1377156"/>
            <a:ext cx="119538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2. С помощью каких команд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можно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установить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поля страницы: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Вид + Параметры страницы + вкладка Поля;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Сервис + Поля + Параметры страницы;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Разметка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страницы+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Поля;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Вставка + вкладка Поля;</a:t>
            </a:r>
          </a:p>
          <a:p>
            <a:pPr marL="742950" lvl="0" indent="-742950">
              <a:buFont typeface="+mj-lt"/>
              <a:buAutoNum type="alphaL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Файл + Параметры страницы + вкладка Поля.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17487" y="1204536"/>
            <a:ext cx="11427039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3. Средства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«Вид» диалогового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окна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позволяют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742950" lvl="0" indent="-742950">
              <a:buFont typeface="+mj-lt"/>
              <a:buAutoNum type="alphaLcParenR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создавать, открывать,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сохранять, отправлять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на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742950" lvl="0" indent="-742950"/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   печать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файлы и т.д.</a:t>
            </a:r>
          </a:p>
          <a:p>
            <a:pPr marL="742950" lvl="0" indent="-742950"/>
            <a:r>
              <a:rPr lang="en-US" sz="3600" dirty="0" smtClean="0">
                <a:latin typeface="Arial" pitchFamily="34" charset="0"/>
                <a:cs typeface="Arial" pitchFamily="34" charset="0"/>
              </a:rPr>
              <a:t>b)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обеспечивать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ряд важных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функций</a:t>
            </a:r>
          </a:p>
          <a:p>
            <a:pPr marL="742950" lvl="0" indent="-742950"/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редактирования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файла;</a:t>
            </a:r>
          </a:p>
          <a:p>
            <a:pPr marL="742950" lvl="0" indent="-742950"/>
            <a:r>
              <a:rPr lang="en-US" sz="3600" dirty="0" smtClean="0">
                <a:latin typeface="Arial" pitchFamily="34" charset="0"/>
                <a:cs typeface="Arial" pitchFamily="34" charset="0"/>
              </a:rPr>
              <a:t>c)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выбирать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режим просмотра текущего документа;</a:t>
            </a:r>
          </a:p>
          <a:p>
            <a:pPr marL="742950" lvl="0" indent="-742950"/>
            <a:r>
              <a:rPr lang="en-US" sz="3600" dirty="0" smtClean="0">
                <a:latin typeface="Arial" pitchFamily="34" charset="0"/>
                <a:cs typeface="Arial" pitchFamily="34" charset="0"/>
              </a:rPr>
              <a:t>d)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производить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вставки необходимых объектов;</a:t>
            </a:r>
          </a:p>
          <a:p>
            <a:pPr marL="742950" lvl="0" indent="-742950">
              <a:buAutoNum type="alphaLcParenR" startAt="5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форматировать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выделенные блоки текущего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742950" lvl="0" indent="-742950"/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документа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65" y="221635"/>
            <a:ext cx="11241322" cy="1354217"/>
          </a:xfrm>
        </p:spPr>
        <p:txBody>
          <a:bodyPr/>
          <a:lstStyle/>
          <a:p>
            <a:pPr algn="ctr"/>
            <a:r>
              <a:rPr lang="ru-RU" dirty="0" smtClean="0"/>
              <a:t>Задания для самостоятельной работы: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4308872"/>
          </a:xfrm>
        </p:spPr>
        <p:txBody>
          <a:bodyPr/>
          <a:lstStyle/>
          <a:p>
            <a:pPr marL="742950" indent="-742950" algn="l"/>
            <a:r>
              <a:rPr lang="ru-RU" sz="4000" i="0" dirty="0" smtClean="0"/>
              <a:t>1. Прочитайте страница учебника 19-23 </a:t>
            </a:r>
          </a:p>
          <a:p>
            <a:pPr marL="263525" indent="-263525" algn="l"/>
            <a:r>
              <a:rPr lang="ru-RU" sz="4000" i="0" dirty="0" smtClean="0"/>
              <a:t>2. Создайте документ под названием «Моя семья» на основе информации, подготовленной вами дома. Сохраните документ под названием «Моя семья». Закройте программу.</a:t>
            </a:r>
          </a:p>
          <a:p>
            <a:pPr marL="742950" indent="-742950" algn="l">
              <a:buAutoNum type="arabicPeriod"/>
            </a:pPr>
            <a:endParaRPr lang="ru-RU" sz="40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Ключевые слова: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3687" y="1300956"/>
            <a:ext cx="11582400" cy="52322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000" b="1" i="0" dirty="0" smtClean="0"/>
              <a:t>вид документа</a:t>
            </a:r>
            <a:endParaRPr lang="ru-RU" sz="1100" b="1" i="0" dirty="0" smtClean="0"/>
          </a:p>
          <a:p>
            <a:pPr algn="ctr">
              <a:lnSpc>
                <a:spcPct val="150000"/>
              </a:lnSpc>
            </a:pPr>
            <a:r>
              <a:rPr lang="ru-RU" sz="4000" b="1" i="0" dirty="0" smtClean="0"/>
              <a:t> </a:t>
            </a:r>
            <a:r>
              <a:rPr lang="ru-RU" sz="4000" b="1" i="0" dirty="0" smtClean="0"/>
              <a:t>размер </a:t>
            </a:r>
            <a:r>
              <a:rPr lang="ru-RU" sz="4000" b="1" i="0" dirty="0" smtClean="0"/>
              <a:t>страницы</a:t>
            </a:r>
            <a:endParaRPr lang="ru-RU" sz="1200" b="1" i="0" dirty="0" smtClean="0"/>
          </a:p>
          <a:p>
            <a:pPr algn="ctr">
              <a:lnSpc>
                <a:spcPct val="150000"/>
              </a:lnSpc>
            </a:pPr>
            <a:r>
              <a:rPr lang="ru-RU" sz="4000" b="1" i="0" dirty="0" smtClean="0"/>
              <a:t> правила ввода текста</a:t>
            </a:r>
          </a:p>
          <a:p>
            <a:pPr algn="ctr">
              <a:lnSpc>
                <a:spcPct val="150000"/>
              </a:lnSpc>
            </a:pPr>
            <a:r>
              <a:rPr lang="ru-RU" sz="4000" b="1" i="0" dirty="0" smtClean="0"/>
              <a:t> </a:t>
            </a:r>
            <a:r>
              <a:rPr lang="ru-RU" sz="4000" b="1" i="0" dirty="0" smtClean="0"/>
              <a:t>перемещение по </a:t>
            </a:r>
            <a:r>
              <a:rPr lang="ru-RU" sz="4000" b="1" i="0" dirty="0" smtClean="0"/>
              <a:t>документу</a:t>
            </a:r>
          </a:p>
          <a:p>
            <a:pPr algn="ctr">
              <a:lnSpc>
                <a:spcPct val="150000"/>
              </a:lnSpc>
            </a:pPr>
            <a:r>
              <a:rPr lang="ru-RU" sz="4000" b="1" i="0" dirty="0" smtClean="0"/>
              <a:t> вид </a:t>
            </a:r>
            <a:r>
              <a:rPr lang="ru-RU" sz="4000" b="1" i="0" dirty="0" smtClean="0"/>
              <a:t>документа</a:t>
            </a:r>
            <a:endParaRPr lang="ru-RU" sz="4000" b="1" i="0" dirty="0" smtClean="0"/>
          </a:p>
          <a:p>
            <a:endParaRPr lang="ru-RU" sz="40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D2C1-C2AD-4EAD-96C6-A224EAFAA02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72083" name="Freeform 51"/>
          <p:cNvSpPr>
            <a:spLocks/>
          </p:cNvSpPr>
          <p:nvPr/>
        </p:nvSpPr>
        <p:spPr bwMode="auto">
          <a:xfrm flipH="1">
            <a:off x="993865" y="4028593"/>
            <a:ext cx="1862652" cy="2143025"/>
          </a:xfrm>
          <a:custGeom>
            <a:avLst/>
            <a:gdLst>
              <a:gd name="T0" fmla="*/ 138 w 1102"/>
              <a:gd name="T1" fmla="*/ 414 h 1465"/>
              <a:gd name="T2" fmla="*/ 977 w 1102"/>
              <a:gd name="T3" fmla="*/ 0 h 1465"/>
              <a:gd name="T4" fmla="*/ 1102 w 1102"/>
              <a:gd name="T5" fmla="*/ 1465 h 1465"/>
              <a:gd name="T6" fmla="*/ 0 w 1102"/>
              <a:gd name="T7" fmla="*/ 1465 h 1465"/>
              <a:gd name="T8" fmla="*/ 138 w 1102"/>
              <a:gd name="T9" fmla="*/ 414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2" h="1465">
                <a:moveTo>
                  <a:pt x="138" y="414"/>
                </a:moveTo>
                <a:lnTo>
                  <a:pt x="977" y="0"/>
                </a:lnTo>
                <a:lnTo>
                  <a:pt x="1102" y="1465"/>
                </a:lnTo>
                <a:lnTo>
                  <a:pt x="0" y="1465"/>
                </a:lnTo>
                <a:lnTo>
                  <a:pt x="138" y="414"/>
                </a:lnTo>
                <a:close/>
              </a:path>
            </a:pathLst>
          </a:cu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81" name="Freeform 49"/>
          <p:cNvSpPr>
            <a:spLocks/>
          </p:cNvSpPr>
          <p:nvPr/>
        </p:nvSpPr>
        <p:spPr bwMode="auto">
          <a:xfrm>
            <a:off x="9544823" y="1629576"/>
            <a:ext cx="1862652" cy="2143025"/>
          </a:xfrm>
          <a:custGeom>
            <a:avLst/>
            <a:gdLst>
              <a:gd name="T0" fmla="*/ 138 w 1102"/>
              <a:gd name="T1" fmla="*/ 414 h 1465"/>
              <a:gd name="T2" fmla="*/ 977 w 1102"/>
              <a:gd name="T3" fmla="*/ 0 h 1465"/>
              <a:gd name="T4" fmla="*/ 1102 w 1102"/>
              <a:gd name="T5" fmla="*/ 1465 h 1465"/>
              <a:gd name="T6" fmla="*/ 0 w 1102"/>
              <a:gd name="T7" fmla="*/ 1465 h 1465"/>
              <a:gd name="T8" fmla="*/ 138 w 1102"/>
              <a:gd name="T9" fmla="*/ 414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2" h="1465">
                <a:moveTo>
                  <a:pt x="138" y="414"/>
                </a:moveTo>
                <a:lnTo>
                  <a:pt x="977" y="0"/>
                </a:lnTo>
                <a:lnTo>
                  <a:pt x="1102" y="1465"/>
                </a:lnTo>
                <a:lnTo>
                  <a:pt x="0" y="1465"/>
                </a:lnTo>
                <a:lnTo>
                  <a:pt x="138" y="414"/>
                </a:lnTo>
                <a:close/>
              </a:path>
            </a:pathLst>
          </a:cu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34" name="AutoShape 2"/>
          <p:cNvSpPr>
            <a:spLocks noChangeArrowheads="1"/>
          </p:cNvSpPr>
          <p:nvPr/>
        </p:nvSpPr>
        <p:spPr bwMode="auto">
          <a:xfrm rot="-1115154">
            <a:off x="2156754" y="4331397"/>
            <a:ext cx="7403280" cy="482729"/>
          </a:xfrm>
          <a:prstGeom prst="rightArrow">
            <a:avLst>
              <a:gd name="adj1" fmla="val 50000"/>
              <a:gd name="adj2" fmla="val 331818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/>
          <a:lstStyle/>
          <a:p>
            <a:pPr algn="ctr"/>
            <a:r>
              <a:rPr lang="ru-RU" altLang="ru-RU" sz="4400" dirty="0"/>
              <a:t>Этапы работы с документом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990485" y="6189172"/>
            <a:ext cx="1111179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b="1">
                <a:latin typeface="Arial" charset="0"/>
              </a:rPr>
              <a:t>Идея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9541443" y="3815022"/>
            <a:ext cx="1925441" cy="98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b="1" dirty="0">
                <a:latin typeface="Arial" charset="0"/>
              </a:rPr>
              <a:t>Готовый </a:t>
            </a:r>
          </a:p>
          <a:p>
            <a:pPr algn="l"/>
            <a:r>
              <a:rPr lang="ru-RU" altLang="ru-RU" sz="2900" b="1" dirty="0">
                <a:latin typeface="Arial" charset="0"/>
              </a:rPr>
              <a:t>документ</a:t>
            </a:r>
          </a:p>
        </p:txBody>
      </p:sp>
      <p:sp>
        <p:nvSpPr>
          <p:cNvPr id="172038" name="Freeform 6"/>
          <p:cNvSpPr>
            <a:spLocks/>
          </p:cNvSpPr>
          <p:nvPr/>
        </p:nvSpPr>
        <p:spPr bwMode="auto">
          <a:xfrm>
            <a:off x="2317329" y="2140099"/>
            <a:ext cx="7102416" cy="3437616"/>
          </a:xfrm>
          <a:custGeom>
            <a:avLst/>
            <a:gdLst>
              <a:gd name="T0" fmla="*/ 0 w 3361"/>
              <a:gd name="T1" fmla="*/ 2115 h 2115"/>
              <a:gd name="T2" fmla="*/ 55 w 3361"/>
              <a:gd name="T3" fmla="*/ 722 h 2115"/>
              <a:gd name="T4" fmla="*/ 969 w 3361"/>
              <a:gd name="T5" fmla="*/ 1024 h 2115"/>
              <a:gd name="T6" fmla="*/ 1317 w 3361"/>
              <a:gd name="T7" fmla="*/ 0 h 2115"/>
              <a:gd name="T8" fmla="*/ 2231 w 3361"/>
              <a:gd name="T9" fmla="*/ 621 h 2115"/>
              <a:gd name="T10" fmla="*/ 2725 w 3361"/>
              <a:gd name="T11" fmla="*/ 109 h 2115"/>
              <a:gd name="T12" fmla="*/ 3361 w 3361"/>
              <a:gd name="T13" fmla="*/ 916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1" h="2115">
                <a:moveTo>
                  <a:pt x="0" y="2115"/>
                </a:moveTo>
                <a:lnTo>
                  <a:pt x="55" y="722"/>
                </a:lnTo>
                <a:lnTo>
                  <a:pt x="969" y="1024"/>
                </a:lnTo>
                <a:lnTo>
                  <a:pt x="1317" y="0"/>
                </a:lnTo>
                <a:lnTo>
                  <a:pt x="2231" y="621"/>
                </a:lnTo>
                <a:lnTo>
                  <a:pt x="2725" y="109"/>
                </a:lnTo>
                <a:lnTo>
                  <a:pt x="3361" y="916"/>
                </a:lnTo>
              </a:path>
            </a:pathLst>
          </a:custGeom>
          <a:noFill/>
          <a:ln w="50800" cap="flat" cmpd="sng">
            <a:solidFill>
              <a:schemeClr val="accent2"/>
            </a:solidFill>
            <a:prstDash val="sysDot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3385565" y="1711494"/>
            <a:ext cx="2492968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Оформление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6615625" y="1878255"/>
            <a:ext cx="2841974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Использование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1215288" y="2906615"/>
            <a:ext cx="1861898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Создание</a:t>
            </a: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5816140" y="3099707"/>
            <a:ext cx="2288425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Сохранение</a:t>
            </a:r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2924126" y="3778453"/>
            <a:ext cx="3018305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 smtClean="0">
                <a:latin typeface="Arial" charset="0"/>
              </a:rPr>
              <a:t>Редактирование</a:t>
            </a:r>
            <a:endParaRPr lang="ru-RU" altLang="ru-RU" sz="2900" dirty="0">
              <a:latin typeface="Arial" charset="0"/>
            </a:endParaRPr>
          </a:p>
        </p:txBody>
      </p:sp>
      <p:sp>
        <p:nvSpPr>
          <p:cNvPr id="172044" name="AutoShape 12"/>
          <p:cNvSpPr>
            <a:spLocks noChangeAspect="1" noChangeArrowheads="1" noTextEdit="1"/>
          </p:cNvSpPr>
          <p:nvPr/>
        </p:nvSpPr>
        <p:spPr bwMode="auto">
          <a:xfrm>
            <a:off x="9514398" y="2006982"/>
            <a:ext cx="2188869" cy="169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46" name="Freeform 14"/>
          <p:cNvSpPr>
            <a:spLocks noChangeAspect="1"/>
          </p:cNvSpPr>
          <p:nvPr/>
        </p:nvSpPr>
        <p:spPr bwMode="auto">
          <a:xfrm>
            <a:off x="9514398" y="2156189"/>
            <a:ext cx="1926881" cy="1538882"/>
          </a:xfrm>
          <a:custGeom>
            <a:avLst/>
            <a:gdLst>
              <a:gd name="T0" fmla="*/ 1586 w 1782"/>
              <a:gd name="T1" fmla="*/ 1404 h 1825"/>
              <a:gd name="T2" fmla="*/ 1568 w 1782"/>
              <a:gd name="T3" fmla="*/ 1328 h 1825"/>
              <a:gd name="T4" fmla="*/ 1519 w 1782"/>
              <a:gd name="T5" fmla="*/ 1169 h 1825"/>
              <a:gd name="T6" fmla="*/ 1430 w 1782"/>
              <a:gd name="T7" fmla="*/ 974 h 1825"/>
              <a:gd name="T8" fmla="*/ 1292 w 1782"/>
              <a:gd name="T9" fmla="*/ 789 h 1825"/>
              <a:gd name="T10" fmla="*/ 1319 w 1782"/>
              <a:gd name="T11" fmla="*/ 746 h 1825"/>
              <a:gd name="T12" fmla="*/ 1374 w 1782"/>
              <a:gd name="T13" fmla="*/ 776 h 1825"/>
              <a:gd name="T14" fmla="*/ 1431 w 1782"/>
              <a:gd name="T15" fmla="*/ 793 h 1825"/>
              <a:gd name="T16" fmla="*/ 1491 w 1782"/>
              <a:gd name="T17" fmla="*/ 795 h 1825"/>
              <a:gd name="T18" fmla="*/ 1554 w 1782"/>
              <a:gd name="T19" fmla="*/ 778 h 1825"/>
              <a:gd name="T20" fmla="*/ 1617 w 1782"/>
              <a:gd name="T21" fmla="*/ 727 h 1825"/>
              <a:gd name="T22" fmla="*/ 1682 w 1782"/>
              <a:gd name="T23" fmla="*/ 582 h 1825"/>
              <a:gd name="T24" fmla="*/ 1483 w 1782"/>
              <a:gd name="T25" fmla="*/ 628 h 1825"/>
              <a:gd name="T26" fmla="*/ 1492 w 1782"/>
              <a:gd name="T27" fmla="*/ 704 h 1825"/>
              <a:gd name="T28" fmla="*/ 960 w 1782"/>
              <a:gd name="T29" fmla="*/ 634 h 1825"/>
              <a:gd name="T30" fmla="*/ 1122 w 1782"/>
              <a:gd name="T31" fmla="*/ 536 h 1825"/>
              <a:gd name="T32" fmla="*/ 1194 w 1782"/>
              <a:gd name="T33" fmla="*/ 525 h 1825"/>
              <a:gd name="T34" fmla="*/ 1290 w 1782"/>
              <a:gd name="T35" fmla="*/ 512 h 1825"/>
              <a:gd name="T36" fmla="*/ 1377 w 1782"/>
              <a:gd name="T37" fmla="*/ 507 h 1825"/>
              <a:gd name="T38" fmla="*/ 1406 w 1782"/>
              <a:gd name="T39" fmla="*/ 518 h 1825"/>
              <a:gd name="T40" fmla="*/ 1446 w 1782"/>
              <a:gd name="T41" fmla="*/ 556 h 1825"/>
              <a:gd name="T42" fmla="*/ 1463 w 1782"/>
              <a:gd name="T43" fmla="*/ 579 h 1825"/>
              <a:gd name="T44" fmla="*/ 1680 w 1782"/>
              <a:gd name="T45" fmla="*/ 568 h 1825"/>
              <a:gd name="T46" fmla="*/ 1662 w 1782"/>
              <a:gd name="T47" fmla="*/ 464 h 1825"/>
              <a:gd name="T48" fmla="*/ 1596 w 1782"/>
              <a:gd name="T49" fmla="*/ 330 h 1825"/>
              <a:gd name="T50" fmla="*/ 1513 w 1782"/>
              <a:gd name="T51" fmla="*/ 247 h 1825"/>
              <a:gd name="T52" fmla="*/ 1452 w 1782"/>
              <a:gd name="T53" fmla="*/ 209 h 1825"/>
              <a:gd name="T54" fmla="*/ 1425 w 1782"/>
              <a:gd name="T55" fmla="*/ 203 h 1825"/>
              <a:gd name="T56" fmla="*/ 1365 w 1782"/>
              <a:gd name="T57" fmla="*/ 214 h 1825"/>
              <a:gd name="T58" fmla="*/ 1305 w 1782"/>
              <a:gd name="T59" fmla="*/ 241 h 1825"/>
              <a:gd name="T60" fmla="*/ 1220 w 1782"/>
              <a:gd name="T61" fmla="*/ 258 h 1825"/>
              <a:gd name="T62" fmla="*/ 1113 w 1782"/>
              <a:gd name="T63" fmla="*/ 125 h 1825"/>
              <a:gd name="T64" fmla="*/ 1100 w 1782"/>
              <a:gd name="T65" fmla="*/ 38 h 1825"/>
              <a:gd name="T66" fmla="*/ 1054 w 1782"/>
              <a:gd name="T67" fmla="*/ 16 h 1825"/>
              <a:gd name="T68" fmla="*/ 985 w 1782"/>
              <a:gd name="T69" fmla="*/ 0 h 1825"/>
              <a:gd name="T70" fmla="*/ 909 w 1782"/>
              <a:gd name="T71" fmla="*/ 18 h 1825"/>
              <a:gd name="T72" fmla="*/ 924 w 1782"/>
              <a:gd name="T73" fmla="*/ 73 h 1825"/>
              <a:gd name="T74" fmla="*/ 905 w 1782"/>
              <a:gd name="T75" fmla="*/ 251 h 1825"/>
              <a:gd name="T76" fmla="*/ 845 w 1782"/>
              <a:gd name="T77" fmla="*/ 272 h 1825"/>
              <a:gd name="T78" fmla="*/ 774 w 1782"/>
              <a:gd name="T79" fmla="*/ 304 h 1825"/>
              <a:gd name="T80" fmla="*/ 860 w 1782"/>
              <a:gd name="T81" fmla="*/ 619 h 1825"/>
              <a:gd name="T82" fmla="*/ 829 w 1782"/>
              <a:gd name="T83" fmla="*/ 804 h 1825"/>
              <a:gd name="T84" fmla="*/ 741 w 1782"/>
              <a:gd name="T85" fmla="*/ 855 h 1825"/>
              <a:gd name="T86" fmla="*/ 603 w 1782"/>
              <a:gd name="T87" fmla="*/ 972 h 1825"/>
              <a:gd name="T88" fmla="*/ 469 w 1782"/>
              <a:gd name="T89" fmla="*/ 1172 h 1825"/>
              <a:gd name="T90" fmla="*/ 391 w 1782"/>
              <a:gd name="T91" fmla="*/ 1465 h 1825"/>
              <a:gd name="T92" fmla="*/ 1082 w 1782"/>
              <a:gd name="T93" fmla="*/ 1429 h 1825"/>
              <a:gd name="T94" fmla="*/ 676 w 1782"/>
              <a:gd name="T95" fmla="*/ 1347 h 1825"/>
              <a:gd name="T96" fmla="*/ 824 w 1782"/>
              <a:gd name="T97" fmla="*/ 1223 h 1825"/>
              <a:gd name="T98" fmla="*/ 957 w 1782"/>
              <a:gd name="T99" fmla="*/ 1136 h 1825"/>
              <a:gd name="T100" fmla="*/ 1040 w 1782"/>
              <a:gd name="T101" fmla="*/ 1094 h 1825"/>
              <a:gd name="T102" fmla="*/ 1082 w 1782"/>
              <a:gd name="T103" fmla="*/ 1627 h 1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82" h="1825">
                <a:moveTo>
                  <a:pt x="1082" y="1627"/>
                </a:moveTo>
                <a:lnTo>
                  <a:pt x="1782" y="1480"/>
                </a:lnTo>
                <a:lnTo>
                  <a:pt x="1758" y="1394"/>
                </a:lnTo>
                <a:lnTo>
                  <a:pt x="1586" y="1404"/>
                </a:lnTo>
                <a:lnTo>
                  <a:pt x="1584" y="1394"/>
                </a:lnTo>
                <a:lnTo>
                  <a:pt x="1580" y="1379"/>
                </a:lnTo>
                <a:lnTo>
                  <a:pt x="1575" y="1356"/>
                </a:lnTo>
                <a:lnTo>
                  <a:pt x="1568" y="1328"/>
                </a:lnTo>
                <a:lnTo>
                  <a:pt x="1559" y="1294"/>
                </a:lnTo>
                <a:lnTo>
                  <a:pt x="1548" y="1255"/>
                </a:lnTo>
                <a:lnTo>
                  <a:pt x="1534" y="1214"/>
                </a:lnTo>
                <a:lnTo>
                  <a:pt x="1519" y="1169"/>
                </a:lnTo>
                <a:lnTo>
                  <a:pt x="1502" y="1122"/>
                </a:lnTo>
                <a:lnTo>
                  <a:pt x="1480" y="1073"/>
                </a:lnTo>
                <a:lnTo>
                  <a:pt x="1457" y="1024"/>
                </a:lnTo>
                <a:lnTo>
                  <a:pt x="1430" y="974"/>
                </a:lnTo>
                <a:lnTo>
                  <a:pt x="1400" y="925"/>
                </a:lnTo>
                <a:lnTo>
                  <a:pt x="1367" y="877"/>
                </a:lnTo>
                <a:lnTo>
                  <a:pt x="1332" y="832"/>
                </a:lnTo>
                <a:lnTo>
                  <a:pt x="1292" y="789"/>
                </a:lnTo>
                <a:lnTo>
                  <a:pt x="1295" y="785"/>
                </a:lnTo>
                <a:lnTo>
                  <a:pt x="1301" y="776"/>
                </a:lnTo>
                <a:lnTo>
                  <a:pt x="1309" y="762"/>
                </a:lnTo>
                <a:lnTo>
                  <a:pt x="1319" y="746"/>
                </a:lnTo>
                <a:lnTo>
                  <a:pt x="1333" y="754"/>
                </a:lnTo>
                <a:lnTo>
                  <a:pt x="1346" y="762"/>
                </a:lnTo>
                <a:lnTo>
                  <a:pt x="1359" y="770"/>
                </a:lnTo>
                <a:lnTo>
                  <a:pt x="1374" y="776"/>
                </a:lnTo>
                <a:lnTo>
                  <a:pt x="1388" y="782"/>
                </a:lnTo>
                <a:lnTo>
                  <a:pt x="1402" y="786"/>
                </a:lnTo>
                <a:lnTo>
                  <a:pt x="1417" y="790"/>
                </a:lnTo>
                <a:lnTo>
                  <a:pt x="1431" y="793"/>
                </a:lnTo>
                <a:lnTo>
                  <a:pt x="1446" y="795"/>
                </a:lnTo>
                <a:lnTo>
                  <a:pt x="1461" y="796"/>
                </a:lnTo>
                <a:lnTo>
                  <a:pt x="1476" y="796"/>
                </a:lnTo>
                <a:lnTo>
                  <a:pt x="1491" y="795"/>
                </a:lnTo>
                <a:lnTo>
                  <a:pt x="1507" y="793"/>
                </a:lnTo>
                <a:lnTo>
                  <a:pt x="1522" y="789"/>
                </a:lnTo>
                <a:lnTo>
                  <a:pt x="1538" y="784"/>
                </a:lnTo>
                <a:lnTo>
                  <a:pt x="1554" y="778"/>
                </a:lnTo>
                <a:lnTo>
                  <a:pt x="1559" y="775"/>
                </a:lnTo>
                <a:lnTo>
                  <a:pt x="1573" y="764"/>
                </a:lnTo>
                <a:lnTo>
                  <a:pt x="1594" y="749"/>
                </a:lnTo>
                <a:lnTo>
                  <a:pt x="1617" y="727"/>
                </a:lnTo>
                <a:lnTo>
                  <a:pt x="1641" y="699"/>
                </a:lnTo>
                <a:lnTo>
                  <a:pt x="1661" y="665"/>
                </a:lnTo>
                <a:lnTo>
                  <a:pt x="1676" y="626"/>
                </a:lnTo>
                <a:lnTo>
                  <a:pt x="1682" y="582"/>
                </a:lnTo>
                <a:lnTo>
                  <a:pt x="1465" y="582"/>
                </a:lnTo>
                <a:lnTo>
                  <a:pt x="1471" y="595"/>
                </a:lnTo>
                <a:lnTo>
                  <a:pt x="1477" y="611"/>
                </a:lnTo>
                <a:lnTo>
                  <a:pt x="1483" y="628"/>
                </a:lnTo>
                <a:lnTo>
                  <a:pt x="1487" y="647"/>
                </a:lnTo>
                <a:lnTo>
                  <a:pt x="1490" y="666"/>
                </a:lnTo>
                <a:lnTo>
                  <a:pt x="1492" y="685"/>
                </a:lnTo>
                <a:lnTo>
                  <a:pt x="1492" y="704"/>
                </a:lnTo>
                <a:lnTo>
                  <a:pt x="1489" y="721"/>
                </a:lnTo>
                <a:lnTo>
                  <a:pt x="1154" y="639"/>
                </a:lnTo>
                <a:lnTo>
                  <a:pt x="1081" y="685"/>
                </a:lnTo>
                <a:lnTo>
                  <a:pt x="960" y="634"/>
                </a:lnTo>
                <a:lnTo>
                  <a:pt x="1102" y="539"/>
                </a:lnTo>
                <a:lnTo>
                  <a:pt x="1104" y="539"/>
                </a:lnTo>
                <a:lnTo>
                  <a:pt x="1111" y="537"/>
                </a:lnTo>
                <a:lnTo>
                  <a:pt x="1122" y="536"/>
                </a:lnTo>
                <a:lnTo>
                  <a:pt x="1136" y="533"/>
                </a:lnTo>
                <a:lnTo>
                  <a:pt x="1153" y="531"/>
                </a:lnTo>
                <a:lnTo>
                  <a:pt x="1173" y="528"/>
                </a:lnTo>
                <a:lnTo>
                  <a:pt x="1194" y="525"/>
                </a:lnTo>
                <a:lnTo>
                  <a:pt x="1217" y="521"/>
                </a:lnTo>
                <a:lnTo>
                  <a:pt x="1240" y="518"/>
                </a:lnTo>
                <a:lnTo>
                  <a:pt x="1265" y="514"/>
                </a:lnTo>
                <a:lnTo>
                  <a:pt x="1290" y="512"/>
                </a:lnTo>
                <a:lnTo>
                  <a:pt x="1313" y="510"/>
                </a:lnTo>
                <a:lnTo>
                  <a:pt x="1336" y="508"/>
                </a:lnTo>
                <a:lnTo>
                  <a:pt x="1357" y="507"/>
                </a:lnTo>
                <a:lnTo>
                  <a:pt x="1377" y="507"/>
                </a:lnTo>
                <a:lnTo>
                  <a:pt x="1393" y="508"/>
                </a:lnTo>
                <a:lnTo>
                  <a:pt x="1395" y="509"/>
                </a:lnTo>
                <a:lnTo>
                  <a:pt x="1399" y="512"/>
                </a:lnTo>
                <a:lnTo>
                  <a:pt x="1406" y="518"/>
                </a:lnTo>
                <a:lnTo>
                  <a:pt x="1415" y="524"/>
                </a:lnTo>
                <a:lnTo>
                  <a:pt x="1425" y="533"/>
                </a:lnTo>
                <a:lnTo>
                  <a:pt x="1435" y="544"/>
                </a:lnTo>
                <a:lnTo>
                  <a:pt x="1446" y="556"/>
                </a:lnTo>
                <a:lnTo>
                  <a:pt x="1458" y="571"/>
                </a:lnTo>
                <a:lnTo>
                  <a:pt x="1460" y="573"/>
                </a:lnTo>
                <a:lnTo>
                  <a:pt x="1462" y="576"/>
                </a:lnTo>
                <a:lnTo>
                  <a:pt x="1463" y="579"/>
                </a:lnTo>
                <a:lnTo>
                  <a:pt x="1465" y="582"/>
                </a:lnTo>
                <a:lnTo>
                  <a:pt x="1682" y="582"/>
                </a:lnTo>
                <a:lnTo>
                  <a:pt x="1681" y="575"/>
                </a:lnTo>
                <a:lnTo>
                  <a:pt x="1680" y="568"/>
                </a:lnTo>
                <a:lnTo>
                  <a:pt x="1679" y="561"/>
                </a:lnTo>
                <a:lnTo>
                  <a:pt x="1678" y="553"/>
                </a:lnTo>
                <a:lnTo>
                  <a:pt x="1673" y="507"/>
                </a:lnTo>
                <a:lnTo>
                  <a:pt x="1662" y="464"/>
                </a:lnTo>
                <a:lnTo>
                  <a:pt x="1650" y="425"/>
                </a:lnTo>
                <a:lnTo>
                  <a:pt x="1634" y="391"/>
                </a:lnTo>
                <a:lnTo>
                  <a:pt x="1615" y="358"/>
                </a:lnTo>
                <a:lnTo>
                  <a:pt x="1596" y="330"/>
                </a:lnTo>
                <a:lnTo>
                  <a:pt x="1575" y="304"/>
                </a:lnTo>
                <a:lnTo>
                  <a:pt x="1554" y="282"/>
                </a:lnTo>
                <a:lnTo>
                  <a:pt x="1533" y="263"/>
                </a:lnTo>
                <a:lnTo>
                  <a:pt x="1513" y="247"/>
                </a:lnTo>
                <a:lnTo>
                  <a:pt x="1494" y="234"/>
                </a:lnTo>
                <a:lnTo>
                  <a:pt x="1477" y="224"/>
                </a:lnTo>
                <a:lnTo>
                  <a:pt x="1464" y="215"/>
                </a:lnTo>
                <a:lnTo>
                  <a:pt x="1452" y="209"/>
                </a:lnTo>
                <a:lnTo>
                  <a:pt x="1445" y="206"/>
                </a:lnTo>
                <a:lnTo>
                  <a:pt x="1443" y="205"/>
                </a:lnTo>
                <a:lnTo>
                  <a:pt x="1442" y="206"/>
                </a:lnTo>
                <a:lnTo>
                  <a:pt x="1425" y="203"/>
                </a:lnTo>
                <a:lnTo>
                  <a:pt x="1409" y="203"/>
                </a:lnTo>
                <a:lnTo>
                  <a:pt x="1394" y="205"/>
                </a:lnTo>
                <a:lnTo>
                  <a:pt x="1380" y="209"/>
                </a:lnTo>
                <a:lnTo>
                  <a:pt x="1365" y="214"/>
                </a:lnTo>
                <a:lnTo>
                  <a:pt x="1352" y="220"/>
                </a:lnTo>
                <a:lnTo>
                  <a:pt x="1337" y="228"/>
                </a:lnTo>
                <a:lnTo>
                  <a:pt x="1321" y="235"/>
                </a:lnTo>
                <a:lnTo>
                  <a:pt x="1305" y="241"/>
                </a:lnTo>
                <a:lnTo>
                  <a:pt x="1286" y="247"/>
                </a:lnTo>
                <a:lnTo>
                  <a:pt x="1267" y="252"/>
                </a:lnTo>
                <a:lnTo>
                  <a:pt x="1244" y="256"/>
                </a:lnTo>
                <a:lnTo>
                  <a:pt x="1220" y="258"/>
                </a:lnTo>
                <a:lnTo>
                  <a:pt x="1192" y="257"/>
                </a:lnTo>
                <a:lnTo>
                  <a:pt x="1162" y="254"/>
                </a:lnTo>
                <a:lnTo>
                  <a:pt x="1128" y="248"/>
                </a:lnTo>
                <a:lnTo>
                  <a:pt x="1113" y="125"/>
                </a:lnTo>
                <a:lnTo>
                  <a:pt x="1112" y="46"/>
                </a:lnTo>
                <a:lnTo>
                  <a:pt x="1111" y="45"/>
                </a:lnTo>
                <a:lnTo>
                  <a:pt x="1107" y="42"/>
                </a:lnTo>
                <a:lnTo>
                  <a:pt x="1100" y="38"/>
                </a:lnTo>
                <a:lnTo>
                  <a:pt x="1092" y="33"/>
                </a:lnTo>
                <a:lnTo>
                  <a:pt x="1081" y="28"/>
                </a:lnTo>
                <a:lnTo>
                  <a:pt x="1068" y="22"/>
                </a:lnTo>
                <a:lnTo>
                  <a:pt x="1054" y="16"/>
                </a:lnTo>
                <a:lnTo>
                  <a:pt x="1039" y="10"/>
                </a:lnTo>
                <a:lnTo>
                  <a:pt x="1022" y="5"/>
                </a:lnTo>
                <a:lnTo>
                  <a:pt x="1004" y="2"/>
                </a:lnTo>
                <a:lnTo>
                  <a:pt x="985" y="0"/>
                </a:lnTo>
                <a:lnTo>
                  <a:pt x="967" y="1"/>
                </a:lnTo>
                <a:lnTo>
                  <a:pt x="947" y="3"/>
                </a:lnTo>
                <a:lnTo>
                  <a:pt x="928" y="9"/>
                </a:lnTo>
                <a:lnTo>
                  <a:pt x="909" y="18"/>
                </a:lnTo>
                <a:lnTo>
                  <a:pt x="889" y="30"/>
                </a:lnTo>
                <a:lnTo>
                  <a:pt x="928" y="64"/>
                </a:lnTo>
                <a:lnTo>
                  <a:pt x="926" y="69"/>
                </a:lnTo>
                <a:lnTo>
                  <a:pt x="924" y="73"/>
                </a:lnTo>
                <a:lnTo>
                  <a:pt x="923" y="78"/>
                </a:lnTo>
                <a:lnTo>
                  <a:pt x="922" y="83"/>
                </a:lnTo>
                <a:lnTo>
                  <a:pt x="909" y="250"/>
                </a:lnTo>
                <a:lnTo>
                  <a:pt x="905" y="251"/>
                </a:lnTo>
                <a:lnTo>
                  <a:pt x="897" y="255"/>
                </a:lnTo>
                <a:lnTo>
                  <a:pt x="883" y="259"/>
                </a:lnTo>
                <a:lnTo>
                  <a:pt x="866" y="266"/>
                </a:lnTo>
                <a:lnTo>
                  <a:pt x="845" y="272"/>
                </a:lnTo>
                <a:lnTo>
                  <a:pt x="820" y="277"/>
                </a:lnTo>
                <a:lnTo>
                  <a:pt x="795" y="281"/>
                </a:lnTo>
                <a:lnTo>
                  <a:pt x="768" y="284"/>
                </a:lnTo>
                <a:lnTo>
                  <a:pt x="774" y="304"/>
                </a:lnTo>
                <a:lnTo>
                  <a:pt x="790" y="360"/>
                </a:lnTo>
                <a:lnTo>
                  <a:pt x="811" y="438"/>
                </a:lnTo>
                <a:lnTo>
                  <a:pt x="836" y="528"/>
                </a:lnTo>
                <a:lnTo>
                  <a:pt x="860" y="619"/>
                </a:lnTo>
                <a:lnTo>
                  <a:pt x="882" y="699"/>
                </a:lnTo>
                <a:lnTo>
                  <a:pt x="897" y="757"/>
                </a:lnTo>
                <a:lnTo>
                  <a:pt x="903" y="784"/>
                </a:lnTo>
                <a:lnTo>
                  <a:pt x="829" y="804"/>
                </a:lnTo>
                <a:lnTo>
                  <a:pt x="814" y="812"/>
                </a:lnTo>
                <a:lnTo>
                  <a:pt x="794" y="822"/>
                </a:lnTo>
                <a:lnTo>
                  <a:pt x="769" y="836"/>
                </a:lnTo>
                <a:lnTo>
                  <a:pt x="741" y="855"/>
                </a:lnTo>
                <a:lnTo>
                  <a:pt x="709" y="877"/>
                </a:lnTo>
                <a:lnTo>
                  <a:pt x="675" y="905"/>
                </a:lnTo>
                <a:lnTo>
                  <a:pt x="639" y="937"/>
                </a:lnTo>
                <a:lnTo>
                  <a:pt x="603" y="972"/>
                </a:lnTo>
                <a:lnTo>
                  <a:pt x="567" y="1014"/>
                </a:lnTo>
                <a:lnTo>
                  <a:pt x="533" y="1062"/>
                </a:lnTo>
                <a:lnTo>
                  <a:pt x="500" y="1114"/>
                </a:lnTo>
                <a:lnTo>
                  <a:pt x="469" y="1172"/>
                </a:lnTo>
                <a:lnTo>
                  <a:pt x="442" y="1236"/>
                </a:lnTo>
                <a:lnTo>
                  <a:pt x="420" y="1305"/>
                </a:lnTo>
                <a:lnTo>
                  <a:pt x="403" y="1382"/>
                </a:lnTo>
                <a:lnTo>
                  <a:pt x="391" y="1465"/>
                </a:lnTo>
                <a:lnTo>
                  <a:pt x="67" y="1463"/>
                </a:lnTo>
                <a:lnTo>
                  <a:pt x="0" y="1825"/>
                </a:lnTo>
                <a:lnTo>
                  <a:pt x="1082" y="1627"/>
                </a:lnTo>
                <a:lnTo>
                  <a:pt x="1082" y="1429"/>
                </a:lnTo>
                <a:lnTo>
                  <a:pt x="577" y="1458"/>
                </a:lnTo>
                <a:lnTo>
                  <a:pt x="607" y="1419"/>
                </a:lnTo>
                <a:lnTo>
                  <a:pt x="641" y="1382"/>
                </a:lnTo>
                <a:lnTo>
                  <a:pt x="676" y="1347"/>
                </a:lnTo>
                <a:lnTo>
                  <a:pt x="713" y="1314"/>
                </a:lnTo>
                <a:lnTo>
                  <a:pt x="750" y="1282"/>
                </a:lnTo>
                <a:lnTo>
                  <a:pt x="787" y="1251"/>
                </a:lnTo>
                <a:lnTo>
                  <a:pt x="824" y="1223"/>
                </a:lnTo>
                <a:lnTo>
                  <a:pt x="859" y="1198"/>
                </a:lnTo>
                <a:lnTo>
                  <a:pt x="894" y="1175"/>
                </a:lnTo>
                <a:lnTo>
                  <a:pt x="927" y="1155"/>
                </a:lnTo>
                <a:lnTo>
                  <a:pt x="957" y="1136"/>
                </a:lnTo>
                <a:lnTo>
                  <a:pt x="983" y="1121"/>
                </a:lnTo>
                <a:lnTo>
                  <a:pt x="1007" y="1109"/>
                </a:lnTo>
                <a:lnTo>
                  <a:pt x="1025" y="1099"/>
                </a:lnTo>
                <a:lnTo>
                  <a:pt x="1040" y="1094"/>
                </a:lnTo>
                <a:lnTo>
                  <a:pt x="1049" y="1091"/>
                </a:lnTo>
                <a:lnTo>
                  <a:pt x="1230" y="1422"/>
                </a:lnTo>
                <a:lnTo>
                  <a:pt x="1082" y="1429"/>
                </a:lnTo>
                <a:lnTo>
                  <a:pt x="1082" y="16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1333104" y="2178132"/>
            <a:ext cx="370163" cy="899631"/>
            <a:chOff x="6705" y="1489"/>
            <a:chExt cx="219" cy="615"/>
          </a:xfrm>
        </p:grpSpPr>
        <p:sp>
          <p:nvSpPr>
            <p:cNvPr id="172047" name="Freeform 15"/>
            <p:cNvSpPr>
              <a:spLocks noChangeAspect="1"/>
            </p:cNvSpPr>
            <p:nvPr/>
          </p:nvSpPr>
          <p:spPr bwMode="auto">
            <a:xfrm>
              <a:off x="6730" y="1489"/>
              <a:ext cx="88" cy="69"/>
            </a:xfrm>
            <a:custGeom>
              <a:avLst/>
              <a:gdLst>
                <a:gd name="T0" fmla="*/ 37 w 137"/>
                <a:gd name="T1" fmla="*/ 118 h 118"/>
                <a:gd name="T2" fmla="*/ 137 w 137"/>
                <a:gd name="T3" fmla="*/ 0 h 118"/>
                <a:gd name="T4" fmla="*/ 0 w 137"/>
                <a:gd name="T5" fmla="*/ 55 h 118"/>
                <a:gd name="T6" fmla="*/ 5 w 137"/>
                <a:gd name="T7" fmla="*/ 63 h 118"/>
                <a:gd name="T8" fmla="*/ 10 w 137"/>
                <a:gd name="T9" fmla="*/ 70 h 118"/>
                <a:gd name="T10" fmla="*/ 14 w 137"/>
                <a:gd name="T11" fmla="*/ 79 h 118"/>
                <a:gd name="T12" fmla="*/ 19 w 137"/>
                <a:gd name="T13" fmla="*/ 86 h 118"/>
                <a:gd name="T14" fmla="*/ 23 w 137"/>
                <a:gd name="T15" fmla="*/ 94 h 118"/>
                <a:gd name="T16" fmla="*/ 29 w 137"/>
                <a:gd name="T17" fmla="*/ 101 h 118"/>
                <a:gd name="T18" fmla="*/ 33 w 137"/>
                <a:gd name="T19" fmla="*/ 109 h 118"/>
                <a:gd name="T20" fmla="*/ 37 w 137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18">
                  <a:moveTo>
                    <a:pt x="37" y="118"/>
                  </a:moveTo>
                  <a:lnTo>
                    <a:pt x="137" y="0"/>
                  </a:lnTo>
                  <a:lnTo>
                    <a:pt x="0" y="55"/>
                  </a:lnTo>
                  <a:lnTo>
                    <a:pt x="5" y="63"/>
                  </a:lnTo>
                  <a:lnTo>
                    <a:pt x="10" y="70"/>
                  </a:lnTo>
                  <a:lnTo>
                    <a:pt x="14" y="79"/>
                  </a:lnTo>
                  <a:lnTo>
                    <a:pt x="19" y="86"/>
                  </a:lnTo>
                  <a:lnTo>
                    <a:pt x="23" y="94"/>
                  </a:lnTo>
                  <a:lnTo>
                    <a:pt x="29" y="101"/>
                  </a:lnTo>
                  <a:lnTo>
                    <a:pt x="33" y="109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48" name="Freeform 16"/>
            <p:cNvSpPr>
              <a:spLocks noChangeAspect="1"/>
            </p:cNvSpPr>
            <p:nvPr/>
          </p:nvSpPr>
          <p:spPr bwMode="auto">
            <a:xfrm>
              <a:off x="6784" y="1604"/>
              <a:ext cx="104" cy="57"/>
            </a:xfrm>
            <a:custGeom>
              <a:avLst/>
              <a:gdLst>
                <a:gd name="T0" fmla="*/ 23 w 164"/>
                <a:gd name="T1" fmla="*/ 98 h 98"/>
                <a:gd name="T2" fmla="*/ 164 w 164"/>
                <a:gd name="T3" fmla="*/ 0 h 98"/>
                <a:gd name="T4" fmla="*/ 0 w 164"/>
                <a:gd name="T5" fmla="*/ 21 h 98"/>
                <a:gd name="T6" fmla="*/ 7 w 164"/>
                <a:gd name="T7" fmla="*/ 41 h 98"/>
                <a:gd name="T8" fmla="*/ 13 w 164"/>
                <a:gd name="T9" fmla="*/ 59 h 98"/>
                <a:gd name="T10" fmla="*/ 18 w 164"/>
                <a:gd name="T11" fmla="*/ 78 h 98"/>
                <a:gd name="T12" fmla="*/ 23 w 164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98">
                  <a:moveTo>
                    <a:pt x="23" y="98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7" y="41"/>
                  </a:lnTo>
                  <a:lnTo>
                    <a:pt x="13" y="59"/>
                  </a:lnTo>
                  <a:lnTo>
                    <a:pt x="18" y="78"/>
                  </a:lnTo>
                  <a:lnTo>
                    <a:pt x="23" y="9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49" name="Freeform 17"/>
            <p:cNvSpPr>
              <a:spLocks noChangeAspect="1"/>
            </p:cNvSpPr>
            <p:nvPr/>
          </p:nvSpPr>
          <p:spPr bwMode="auto">
            <a:xfrm>
              <a:off x="6801" y="1822"/>
              <a:ext cx="123" cy="51"/>
            </a:xfrm>
            <a:custGeom>
              <a:avLst/>
              <a:gdLst>
                <a:gd name="T0" fmla="*/ 15 w 190"/>
                <a:gd name="T1" fmla="*/ 0 h 90"/>
                <a:gd name="T2" fmla="*/ 12 w 190"/>
                <a:gd name="T3" fmla="*/ 22 h 90"/>
                <a:gd name="T4" fmla="*/ 9 w 190"/>
                <a:gd name="T5" fmla="*/ 45 h 90"/>
                <a:gd name="T6" fmla="*/ 5 w 190"/>
                <a:gd name="T7" fmla="*/ 67 h 90"/>
                <a:gd name="T8" fmla="*/ 0 w 190"/>
                <a:gd name="T9" fmla="*/ 90 h 90"/>
                <a:gd name="T10" fmla="*/ 190 w 190"/>
                <a:gd name="T11" fmla="*/ 68 h 90"/>
                <a:gd name="T12" fmla="*/ 15 w 190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90">
                  <a:moveTo>
                    <a:pt x="15" y="0"/>
                  </a:moveTo>
                  <a:lnTo>
                    <a:pt x="12" y="22"/>
                  </a:lnTo>
                  <a:lnTo>
                    <a:pt x="9" y="45"/>
                  </a:lnTo>
                  <a:lnTo>
                    <a:pt x="5" y="67"/>
                  </a:lnTo>
                  <a:lnTo>
                    <a:pt x="0" y="90"/>
                  </a:lnTo>
                  <a:lnTo>
                    <a:pt x="190" y="6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0" name="Freeform 18"/>
            <p:cNvSpPr>
              <a:spLocks noChangeAspect="1"/>
            </p:cNvSpPr>
            <p:nvPr/>
          </p:nvSpPr>
          <p:spPr bwMode="auto">
            <a:xfrm>
              <a:off x="6811" y="1718"/>
              <a:ext cx="113" cy="50"/>
            </a:xfrm>
            <a:custGeom>
              <a:avLst/>
              <a:gdLst>
                <a:gd name="T0" fmla="*/ 5 w 177"/>
                <a:gd name="T1" fmla="*/ 87 h 87"/>
                <a:gd name="T2" fmla="*/ 177 w 177"/>
                <a:gd name="T3" fmla="*/ 22 h 87"/>
                <a:gd name="T4" fmla="*/ 0 w 177"/>
                <a:gd name="T5" fmla="*/ 0 h 87"/>
                <a:gd name="T6" fmla="*/ 2 w 177"/>
                <a:gd name="T7" fmla="*/ 22 h 87"/>
                <a:gd name="T8" fmla="*/ 4 w 177"/>
                <a:gd name="T9" fmla="*/ 43 h 87"/>
                <a:gd name="T10" fmla="*/ 5 w 177"/>
                <a:gd name="T11" fmla="*/ 65 h 87"/>
                <a:gd name="T12" fmla="*/ 5 w 1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87">
                  <a:moveTo>
                    <a:pt x="5" y="87"/>
                  </a:moveTo>
                  <a:lnTo>
                    <a:pt x="177" y="22"/>
                  </a:lnTo>
                  <a:lnTo>
                    <a:pt x="0" y="0"/>
                  </a:lnTo>
                  <a:lnTo>
                    <a:pt x="2" y="22"/>
                  </a:lnTo>
                  <a:lnTo>
                    <a:pt x="4" y="43"/>
                  </a:lnTo>
                  <a:lnTo>
                    <a:pt x="5" y="65"/>
                  </a:lnTo>
                  <a:lnTo>
                    <a:pt x="5" y="87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1" name="Freeform 19"/>
            <p:cNvSpPr>
              <a:spLocks noChangeAspect="1"/>
            </p:cNvSpPr>
            <p:nvPr/>
          </p:nvSpPr>
          <p:spPr bwMode="auto">
            <a:xfrm>
              <a:off x="6705" y="2020"/>
              <a:ext cx="111" cy="84"/>
            </a:xfrm>
            <a:custGeom>
              <a:avLst/>
              <a:gdLst>
                <a:gd name="T0" fmla="*/ 0 w 175"/>
                <a:gd name="T1" fmla="*/ 76 h 147"/>
                <a:gd name="T2" fmla="*/ 175 w 175"/>
                <a:gd name="T3" fmla="*/ 147 h 147"/>
                <a:gd name="T4" fmla="*/ 51 w 175"/>
                <a:gd name="T5" fmla="*/ 0 h 147"/>
                <a:gd name="T6" fmla="*/ 45 w 175"/>
                <a:gd name="T7" fmla="*/ 10 h 147"/>
                <a:gd name="T8" fmla="*/ 39 w 175"/>
                <a:gd name="T9" fmla="*/ 19 h 147"/>
                <a:gd name="T10" fmla="*/ 33 w 175"/>
                <a:gd name="T11" fmla="*/ 29 h 147"/>
                <a:gd name="T12" fmla="*/ 26 w 175"/>
                <a:gd name="T13" fmla="*/ 39 h 147"/>
                <a:gd name="T14" fmla="*/ 20 w 175"/>
                <a:gd name="T15" fmla="*/ 48 h 147"/>
                <a:gd name="T16" fmla="*/ 13 w 175"/>
                <a:gd name="T17" fmla="*/ 57 h 147"/>
                <a:gd name="T18" fmla="*/ 7 w 175"/>
                <a:gd name="T19" fmla="*/ 66 h 147"/>
                <a:gd name="T20" fmla="*/ 0 w 175"/>
                <a:gd name="T21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47">
                  <a:moveTo>
                    <a:pt x="0" y="76"/>
                  </a:moveTo>
                  <a:lnTo>
                    <a:pt x="175" y="147"/>
                  </a:lnTo>
                  <a:lnTo>
                    <a:pt x="51" y="0"/>
                  </a:lnTo>
                  <a:lnTo>
                    <a:pt x="45" y="10"/>
                  </a:lnTo>
                  <a:lnTo>
                    <a:pt x="39" y="19"/>
                  </a:lnTo>
                  <a:lnTo>
                    <a:pt x="33" y="29"/>
                  </a:lnTo>
                  <a:lnTo>
                    <a:pt x="26" y="39"/>
                  </a:lnTo>
                  <a:lnTo>
                    <a:pt x="20" y="48"/>
                  </a:lnTo>
                  <a:lnTo>
                    <a:pt x="13" y="57"/>
                  </a:lnTo>
                  <a:lnTo>
                    <a:pt x="7" y="6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2" name="Freeform 20"/>
            <p:cNvSpPr>
              <a:spLocks noChangeAspect="1"/>
            </p:cNvSpPr>
            <p:nvPr/>
          </p:nvSpPr>
          <p:spPr bwMode="auto">
            <a:xfrm>
              <a:off x="6765" y="1924"/>
              <a:ext cx="123" cy="66"/>
            </a:xfrm>
            <a:custGeom>
              <a:avLst/>
              <a:gdLst>
                <a:gd name="T0" fmla="*/ 0 w 192"/>
                <a:gd name="T1" fmla="*/ 86 h 113"/>
                <a:gd name="T2" fmla="*/ 192 w 192"/>
                <a:gd name="T3" fmla="*/ 113 h 113"/>
                <a:gd name="T4" fmla="*/ 35 w 192"/>
                <a:gd name="T5" fmla="*/ 0 h 113"/>
                <a:gd name="T6" fmla="*/ 31 w 192"/>
                <a:gd name="T7" fmla="*/ 11 h 113"/>
                <a:gd name="T8" fmla="*/ 27 w 192"/>
                <a:gd name="T9" fmla="*/ 22 h 113"/>
                <a:gd name="T10" fmla="*/ 23 w 192"/>
                <a:gd name="T11" fmla="*/ 33 h 113"/>
                <a:gd name="T12" fmla="*/ 19 w 192"/>
                <a:gd name="T13" fmla="*/ 44 h 113"/>
                <a:gd name="T14" fmla="*/ 14 w 192"/>
                <a:gd name="T15" fmla="*/ 54 h 113"/>
                <a:gd name="T16" fmla="*/ 9 w 192"/>
                <a:gd name="T17" fmla="*/ 65 h 113"/>
                <a:gd name="T18" fmla="*/ 5 w 192"/>
                <a:gd name="T19" fmla="*/ 76 h 113"/>
                <a:gd name="T20" fmla="*/ 0 w 192"/>
                <a:gd name="T21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13">
                  <a:moveTo>
                    <a:pt x="0" y="86"/>
                  </a:moveTo>
                  <a:lnTo>
                    <a:pt x="192" y="113"/>
                  </a:lnTo>
                  <a:lnTo>
                    <a:pt x="35" y="0"/>
                  </a:lnTo>
                  <a:lnTo>
                    <a:pt x="31" y="11"/>
                  </a:lnTo>
                  <a:lnTo>
                    <a:pt x="27" y="22"/>
                  </a:lnTo>
                  <a:lnTo>
                    <a:pt x="23" y="33"/>
                  </a:lnTo>
                  <a:lnTo>
                    <a:pt x="19" y="44"/>
                  </a:lnTo>
                  <a:lnTo>
                    <a:pt x="14" y="54"/>
                  </a:lnTo>
                  <a:lnTo>
                    <a:pt x="9" y="65"/>
                  </a:lnTo>
                  <a:lnTo>
                    <a:pt x="5" y="7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053" name="Freeform 21"/>
          <p:cNvSpPr>
            <a:spLocks noChangeAspect="1"/>
          </p:cNvSpPr>
          <p:nvPr/>
        </p:nvSpPr>
        <p:spPr bwMode="auto">
          <a:xfrm>
            <a:off x="10496431" y="2365373"/>
            <a:ext cx="236635" cy="209182"/>
          </a:xfrm>
          <a:custGeom>
            <a:avLst/>
            <a:gdLst>
              <a:gd name="T0" fmla="*/ 0 w 219"/>
              <a:gd name="T1" fmla="*/ 2 h 247"/>
              <a:gd name="T2" fmla="*/ 63 w 219"/>
              <a:gd name="T3" fmla="*/ 242 h 247"/>
              <a:gd name="T4" fmla="*/ 134 w 219"/>
              <a:gd name="T5" fmla="*/ 247 h 247"/>
              <a:gd name="T6" fmla="*/ 219 w 219"/>
              <a:gd name="T7" fmla="*/ 0 h 247"/>
              <a:gd name="T8" fmla="*/ 218 w 219"/>
              <a:gd name="T9" fmla="*/ 0 h 247"/>
              <a:gd name="T10" fmla="*/ 213 w 219"/>
              <a:gd name="T11" fmla="*/ 2 h 247"/>
              <a:gd name="T12" fmla="*/ 205 w 219"/>
              <a:gd name="T13" fmla="*/ 4 h 247"/>
              <a:gd name="T14" fmla="*/ 196 w 219"/>
              <a:gd name="T15" fmla="*/ 6 h 247"/>
              <a:gd name="T16" fmla="*/ 185 w 219"/>
              <a:gd name="T17" fmla="*/ 8 h 247"/>
              <a:gd name="T18" fmla="*/ 172 w 219"/>
              <a:gd name="T19" fmla="*/ 11 h 247"/>
              <a:gd name="T20" fmla="*/ 157 w 219"/>
              <a:gd name="T21" fmla="*/ 13 h 247"/>
              <a:gd name="T22" fmla="*/ 142 w 219"/>
              <a:gd name="T23" fmla="*/ 17 h 247"/>
              <a:gd name="T24" fmla="*/ 124 w 219"/>
              <a:gd name="T25" fmla="*/ 18 h 247"/>
              <a:gd name="T26" fmla="*/ 107 w 219"/>
              <a:gd name="T27" fmla="*/ 20 h 247"/>
              <a:gd name="T28" fmla="*/ 89 w 219"/>
              <a:gd name="T29" fmla="*/ 20 h 247"/>
              <a:gd name="T30" fmla="*/ 70 w 219"/>
              <a:gd name="T31" fmla="*/ 19 h 247"/>
              <a:gd name="T32" fmla="*/ 52 w 219"/>
              <a:gd name="T33" fmla="*/ 17 h 247"/>
              <a:gd name="T34" fmla="*/ 33 w 219"/>
              <a:gd name="T35" fmla="*/ 13 h 247"/>
              <a:gd name="T36" fmla="*/ 16 w 219"/>
              <a:gd name="T37" fmla="*/ 8 h 247"/>
              <a:gd name="T38" fmla="*/ 0 w 219"/>
              <a:gd name="T39" fmla="*/ 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9" h="247">
                <a:moveTo>
                  <a:pt x="0" y="2"/>
                </a:moveTo>
                <a:lnTo>
                  <a:pt x="63" y="242"/>
                </a:lnTo>
                <a:lnTo>
                  <a:pt x="134" y="247"/>
                </a:lnTo>
                <a:lnTo>
                  <a:pt x="219" y="0"/>
                </a:lnTo>
                <a:lnTo>
                  <a:pt x="218" y="0"/>
                </a:lnTo>
                <a:lnTo>
                  <a:pt x="213" y="2"/>
                </a:lnTo>
                <a:lnTo>
                  <a:pt x="205" y="4"/>
                </a:lnTo>
                <a:lnTo>
                  <a:pt x="196" y="6"/>
                </a:lnTo>
                <a:lnTo>
                  <a:pt x="185" y="8"/>
                </a:lnTo>
                <a:lnTo>
                  <a:pt x="172" y="11"/>
                </a:lnTo>
                <a:lnTo>
                  <a:pt x="157" y="13"/>
                </a:lnTo>
                <a:lnTo>
                  <a:pt x="142" y="17"/>
                </a:lnTo>
                <a:lnTo>
                  <a:pt x="124" y="18"/>
                </a:lnTo>
                <a:lnTo>
                  <a:pt x="107" y="20"/>
                </a:lnTo>
                <a:lnTo>
                  <a:pt x="89" y="20"/>
                </a:lnTo>
                <a:lnTo>
                  <a:pt x="70" y="19"/>
                </a:lnTo>
                <a:lnTo>
                  <a:pt x="52" y="17"/>
                </a:lnTo>
                <a:lnTo>
                  <a:pt x="33" y="13"/>
                </a:lnTo>
                <a:lnTo>
                  <a:pt x="16" y="8"/>
                </a:ln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4" name="Freeform 22"/>
          <p:cNvSpPr>
            <a:spLocks noChangeAspect="1"/>
          </p:cNvSpPr>
          <p:nvPr/>
        </p:nvSpPr>
        <p:spPr bwMode="auto">
          <a:xfrm>
            <a:off x="10545448" y="2374149"/>
            <a:ext cx="121698" cy="216497"/>
          </a:xfrm>
          <a:custGeom>
            <a:avLst/>
            <a:gdLst>
              <a:gd name="T0" fmla="*/ 15 w 112"/>
              <a:gd name="T1" fmla="*/ 0 h 255"/>
              <a:gd name="T2" fmla="*/ 37 w 112"/>
              <a:gd name="T3" fmla="*/ 39 h 255"/>
              <a:gd name="T4" fmla="*/ 0 w 112"/>
              <a:gd name="T5" fmla="*/ 239 h 255"/>
              <a:gd name="T6" fmla="*/ 58 w 112"/>
              <a:gd name="T7" fmla="*/ 255 h 255"/>
              <a:gd name="T8" fmla="*/ 112 w 112"/>
              <a:gd name="T9" fmla="*/ 227 h 255"/>
              <a:gd name="T10" fmla="*/ 55 w 112"/>
              <a:gd name="T11" fmla="*/ 45 h 255"/>
              <a:gd name="T12" fmla="*/ 74 w 112"/>
              <a:gd name="T13" fmla="*/ 0 h 255"/>
              <a:gd name="T14" fmla="*/ 15 w 112"/>
              <a:gd name="T1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255">
                <a:moveTo>
                  <a:pt x="15" y="0"/>
                </a:moveTo>
                <a:lnTo>
                  <a:pt x="37" y="39"/>
                </a:lnTo>
                <a:lnTo>
                  <a:pt x="0" y="239"/>
                </a:lnTo>
                <a:lnTo>
                  <a:pt x="58" y="255"/>
                </a:lnTo>
                <a:lnTo>
                  <a:pt x="112" y="227"/>
                </a:lnTo>
                <a:lnTo>
                  <a:pt x="55" y="45"/>
                </a:lnTo>
                <a:lnTo>
                  <a:pt x="74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5" name="Freeform 23"/>
          <p:cNvSpPr>
            <a:spLocks noChangeAspect="1"/>
          </p:cNvSpPr>
          <p:nvPr/>
        </p:nvSpPr>
        <p:spPr bwMode="auto">
          <a:xfrm>
            <a:off x="9796669" y="2524819"/>
            <a:ext cx="260298" cy="272084"/>
          </a:xfrm>
          <a:custGeom>
            <a:avLst/>
            <a:gdLst>
              <a:gd name="T0" fmla="*/ 63 w 239"/>
              <a:gd name="T1" fmla="*/ 0 h 324"/>
              <a:gd name="T2" fmla="*/ 61 w 239"/>
              <a:gd name="T3" fmla="*/ 3 h 324"/>
              <a:gd name="T4" fmla="*/ 56 w 239"/>
              <a:gd name="T5" fmla="*/ 10 h 324"/>
              <a:gd name="T6" fmla="*/ 47 w 239"/>
              <a:gd name="T7" fmla="*/ 22 h 324"/>
              <a:gd name="T8" fmla="*/ 38 w 239"/>
              <a:gd name="T9" fmla="*/ 39 h 324"/>
              <a:gd name="T10" fmla="*/ 28 w 239"/>
              <a:gd name="T11" fmla="*/ 58 h 324"/>
              <a:gd name="T12" fmla="*/ 18 w 239"/>
              <a:gd name="T13" fmla="*/ 79 h 324"/>
              <a:gd name="T14" fmla="*/ 9 w 239"/>
              <a:gd name="T15" fmla="*/ 104 h 324"/>
              <a:gd name="T16" fmla="*/ 3 w 239"/>
              <a:gd name="T17" fmla="*/ 130 h 324"/>
              <a:gd name="T18" fmla="*/ 0 w 239"/>
              <a:gd name="T19" fmla="*/ 157 h 324"/>
              <a:gd name="T20" fmla="*/ 1 w 239"/>
              <a:gd name="T21" fmla="*/ 184 h 324"/>
              <a:gd name="T22" fmla="*/ 6 w 239"/>
              <a:gd name="T23" fmla="*/ 212 h 324"/>
              <a:gd name="T24" fmla="*/ 19 w 239"/>
              <a:gd name="T25" fmla="*/ 237 h 324"/>
              <a:gd name="T26" fmla="*/ 37 w 239"/>
              <a:gd name="T27" fmla="*/ 263 h 324"/>
              <a:gd name="T28" fmla="*/ 63 w 239"/>
              <a:gd name="T29" fmla="*/ 286 h 324"/>
              <a:gd name="T30" fmla="*/ 97 w 239"/>
              <a:gd name="T31" fmla="*/ 307 h 324"/>
              <a:gd name="T32" fmla="*/ 143 w 239"/>
              <a:gd name="T33" fmla="*/ 324 h 324"/>
              <a:gd name="T34" fmla="*/ 239 w 239"/>
              <a:gd name="T35" fmla="*/ 291 h 324"/>
              <a:gd name="T36" fmla="*/ 205 w 239"/>
              <a:gd name="T37" fmla="*/ 189 h 324"/>
              <a:gd name="T38" fmla="*/ 125 w 239"/>
              <a:gd name="T39" fmla="*/ 189 h 324"/>
              <a:gd name="T40" fmla="*/ 63 w 239"/>
              <a:gd name="T41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9" h="324">
                <a:moveTo>
                  <a:pt x="63" y="0"/>
                </a:moveTo>
                <a:lnTo>
                  <a:pt x="61" y="3"/>
                </a:lnTo>
                <a:lnTo>
                  <a:pt x="56" y="10"/>
                </a:lnTo>
                <a:lnTo>
                  <a:pt x="47" y="22"/>
                </a:lnTo>
                <a:lnTo>
                  <a:pt x="38" y="39"/>
                </a:lnTo>
                <a:lnTo>
                  <a:pt x="28" y="58"/>
                </a:lnTo>
                <a:lnTo>
                  <a:pt x="18" y="79"/>
                </a:lnTo>
                <a:lnTo>
                  <a:pt x="9" y="104"/>
                </a:lnTo>
                <a:lnTo>
                  <a:pt x="3" y="130"/>
                </a:lnTo>
                <a:lnTo>
                  <a:pt x="0" y="157"/>
                </a:lnTo>
                <a:lnTo>
                  <a:pt x="1" y="184"/>
                </a:lnTo>
                <a:lnTo>
                  <a:pt x="6" y="212"/>
                </a:lnTo>
                <a:lnTo>
                  <a:pt x="19" y="237"/>
                </a:lnTo>
                <a:lnTo>
                  <a:pt x="37" y="263"/>
                </a:lnTo>
                <a:lnTo>
                  <a:pt x="63" y="286"/>
                </a:lnTo>
                <a:lnTo>
                  <a:pt x="97" y="307"/>
                </a:lnTo>
                <a:lnTo>
                  <a:pt x="143" y="324"/>
                </a:lnTo>
                <a:lnTo>
                  <a:pt x="239" y="291"/>
                </a:lnTo>
                <a:lnTo>
                  <a:pt x="205" y="189"/>
                </a:lnTo>
                <a:lnTo>
                  <a:pt x="125" y="189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6" name="Freeform 24"/>
          <p:cNvSpPr>
            <a:spLocks noChangeAspect="1"/>
          </p:cNvSpPr>
          <p:nvPr/>
        </p:nvSpPr>
        <p:spPr bwMode="auto">
          <a:xfrm>
            <a:off x="9769625" y="2178133"/>
            <a:ext cx="742019" cy="763590"/>
          </a:xfrm>
          <a:custGeom>
            <a:avLst/>
            <a:gdLst>
              <a:gd name="T0" fmla="*/ 471 w 685"/>
              <a:gd name="T1" fmla="*/ 0 h 904"/>
              <a:gd name="T2" fmla="*/ 204 w 685"/>
              <a:gd name="T3" fmla="*/ 73 h 904"/>
              <a:gd name="T4" fmla="*/ 204 w 685"/>
              <a:gd name="T5" fmla="*/ 108 h 904"/>
              <a:gd name="T6" fmla="*/ 447 w 685"/>
              <a:gd name="T7" fmla="*/ 41 h 904"/>
              <a:gd name="T8" fmla="*/ 644 w 685"/>
              <a:gd name="T9" fmla="*/ 750 h 904"/>
              <a:gd name="T10" fmla="*/ 237 w 685"/>
              <a:gd name="T11" fmla="*/ 862 h 904"/>
              <a:gd name="T12" fmla="*/ 41 w 685"/>
              <a:gd name="T13" fmla="*/ 153 h 904"/>
              <a:gd name="T14" fmla="*/ 204 w 685"/>
              <a:gd name="T15" fmla="*/ 108 h 904"/>
              <a:gd name="T16" fmla="*/ 204 w 685"/>
              <a:gd name="T17" fmla="*/ 73 h 904"/>
              <a:gd name="T18" fmla="*/ 0 w 685"/>
              <a:gd name="T19" fmla="*/ 130 h 904"/>
              <a:gd name="T20" fmla="*/ 214 w 685"/>
              <a:gd name="T21" fmla="*/ 904 h 904"/>
              <a:gd name="T22" fmla="*/ 685 w 685"/>
              <a:gd name="T23" fmla="*/ 773 h 904"/>
              <a:gd name="T24" fmla="*/ 471 w 685"/>
              <a:gd name="T25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5" h="904">
                <a:moveTo>
                  <a:pt x="471" y="0"/>
                </a:moveTo>
                <a:lnTo>
                  <a:pt x="204" y="73"/>
                </a:lnTo>
                <a:lnTo>
                  <a:pt x="204" y="108"/>
                </a:lnTo>
                <a:lnTo>
                  <a:pt x="447" y="41"/>
                </a:lnTo>
                <a:lnTo>
                  <a:pt x="644" y="750"/>
                </a:lnTo>
                <a:lnTo>
                  <a:pt x="237" y="862"/>
                </a:lnTo>
                <a:lnTo>
                  <a:pt x="41" y="153"/>
                </a:lnTo>
                <a:lnTo>
                  <a:pt x="204" y="108"/>
                </a:lnTo>
                <a:lnTo>
                  <a:pt x="204" y="73"/>
                </a:lnTo>
                <a:lnTo>
                  <a:pt x="0" y="130"/>
                </a:lnTo>
                <a:lnTo>
                  <a:pt x="214" y="904"/>
                </a:lnTo>
                <a:lnTo>
                  <a:pt x="685" y="773"/>
                </a:lnTo>
                <a:lnTo>
                  <a:pt x="4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7" name="AutoShape 25"/>
          <p:cNvSpPr>
            <a:spLocks noChangeAspect="1" noChangeArrowheads="1" noTextEdit="1"/>
          </p:cNvSpPr>
          <p:nvPr/>
        </p:nvSpPr>
        <p:spPr bwMode="auto">
          <a:xfrm>
            <a:off x="591586" y="4267033"/>
            <a:ext cx="2359584" cy="186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9" name="Freeform 27"/>
          <p:cNvSpPr>
            <a:spLocks/>
          </p:cNvSpPr>
          <p:nvPr/>
        </p:nvSpPr>
        <p:spPr bwMode="auto">
          <a:xfrm>
            <a:off x="985414" y="4667844"/>
            <a:ext cx="1872793" cy="1443798"/>
          </a:xfrm>
          <a:custGeom>
            <a:avLst/>
            <a:gdLst>
              <a:gd name="T0" fmla="*/ 1750 w 1774"/>
              <a:gd name="T1" fmla="*/ 1332 h 1776"/>
              <a:gd name="T2" fmla="*/ 1579 w 1774"/>
              <a:gd name="T3" fmla="*/ 1314 h 1776"/>
              <a:gd name="T4" fmla="*/ 1561 w 1774"/>
              <a:gd name="T5" fmla="*/ 1257 h 1776"/>
              <a:gd name="T6" fmla="*/ 1538 w 1774"/>
              <a:gd name="T7" fmla="*/ 1187 h 1776"/>
              <a:gd name="T8" fmla="*/ 1508 w 1774"/>
              <a:gd name="T9" fmla="*/ 1105 h 1776"/>
              <a:gd name="T10" fmla="*/ 1471 w 1774"/>
              <a:gd name="T11" fmla="*/ 1020 h 1776"/>
              <a:gd name="T12" fmla="*/ 1429 w 1774"/>
              <a:gd name="T13" fmla="*/ 937 h 1776"/>
              <a:gd name="T14" fmla="*/ 1379 w 1774"/>
              <a:gd name="T15" fmla="*/ 859 h 1776"/>
              <a:gd name="T16" fmla="*/ 1323 w 1774"/>
              <a:gd name="T17" fmla="*/ 797 h 1776"/>
              <a:gd name="T18" fmla="*/ 1324 w 1774"/>
              <a:gd name="T19" fmla="*/ 760 h 1776"/>
              <a:gd name="T20" fmla="*/ 1384 w 1774"/>
              <a:gd name="T21" fmla="*/ 704 h 1776"/>
              <a:gd name="T22" fmla="*/ 1459 w 1774"/>
              <a:gd name="T23" fmla="*/ 621 h 1776"/>
              <a:gd name="T24" fmla="*/ 1551 w 1774"/>
              <a:gd name="T25" fmla="*/ 745 h 1776"/>
              <a:gd name="T26" fmla="*/ 1588 w 1774"/>
              <a:gd name="T27" fmla="*/ 835 h 1776"/>
              <a:gd name="T28" fmla="*/ 1677 w 1774"/>
              <a:gd name="T29" fmla="*/ 831 h 1776"/>
              <a:gd name="T30" fmla="*/ 1637 w 1774"/>
              <a:gd name="T31" fmla="*/ 486 h 1776"/>
              <a:gd name="T32" fmla="*/ 1562 w 1774"/>
              <a:gd name="T33" fmla="*/ 326 h 1776"/>
              <a:gd name="T34" fmla="*/ 1521 w 1774"/>
              <a:gd name="T35" fmla="*/ 272 h 1776"/>
              <a:gd name="T36" fmla="*/ 1459 w 1774"/>
              <a:gd name="T37" fmla="*/ 222 h 1776"/>
              <a:gd name="T38" fmla="*/ 1393 w 1774"/>
              <a:gd name="T39" fmla="*/ 210 h 1776"/>
              <a:gd name="T40" fmla="*/ 1333 w 1774"/>
              <a:gd name="T41" fmla="*/ 218 h 1776"/>
              <a:gd name="T42" fmla="*/ 1291 w 1774"/>
              <a:gd name="T43" fmla="*/ 234 h 1776"/>
              <a:gd name="T44" fmla="*/ 1274 w 1774"/>
              <a:gd name="T45" fmla="*/ 243 h 1776"/>
              <a:gd name="T46" fmla="*/ 1206 w 1774"/>
              <a:gd name="T47" fmla="*/ 254 h 1776"/>
              <a:gd name="T48" fmla="*/ 1161 w 1774"/>
              <a:gd name="T49" fmla="*/ 243 h 1776"/>
              <a:gd name="T50" fmla="*/ 1134 w 1774"/>
              <a:gd name="T51" fmla="*/ 44 h 1776"/>
              <a:gd name="T52" fmla="*/ 1122 w 1774"/>
              <a:gd name="T53" fmla="*/ 36 h 1776"/>
              <a:gd name="T54" fmla="*/ 1091 w 1774"/>
              <a:gd name="T55" fmla="*/ 20 h 1776"/>
              <a:gd name="T56" fmla="*/ 1047 w 1774"/>
              <a:gd name="T57" fmla="*/ 5 h 1776"/>
              <a:gd name="T58" fmla="*/ 994 w 1774"/>
              <a:gd name="T59" fmla="*/ 0 h 1776"/>
              <a:gd name="T60" fmla="*/ 938 w 1774"/>
              <a:gd name="T61" fmla="*/ 16 h 1776"/>
              <a:gd name="T62" fmla="*/ 953 w 1774"/>
              <a:gd name="T63" fmla="*/ 62 h 1776"/>
              <a:gd name="T64" fmla="*/ 950 w 1774"/>
              <a:gd name="T65" fmla="*/ 75 h 1776"/>
              <a:gd name="T66" fmla="*/ 929 w 1774"/>
              <a:gd name="T67" fmla="*/ 239 h 1776"/>
              <a:gd name="T68" fmla="*/ 895 w 1774"/>
              <a:gd name="T69" fmla="*/ 256 h 1776"/>
              <a:gd name="T70" fmla="*/ 832 w 1774"/>
              <a:gd name="T71" fmla="*/ 269 h 1776"/>
              <a:gd name="T72" fmla="*/ 786 w 1774"/>
              <a:gd name="T73" fmla="*/ 259 h 1776"/>
              <a:gd name="T74" fmla="*/ 744 w 1774"/>
              <a:gd name="T75" fmla="*/ 241 h 1776"/>
              <a:gd name="T76" fmla="*/ 696 w 1774"/>
              <a:gd name="T77" fmla="*/ 257 h 1776"/>
              <a:gd name="T78" fmla="*/ 649 w 1774"/>
              <a:gd name="T79" fmla="*/ 348 h 1776"/>
              <a:gd name="T80" fmla="*/ 608 w 1774"/>
              <a:gd name="T81" fmla="*/ 462 h 1776"/>
              <a:gd name="T82" fmla="*/ 622 w 1774"/>
              <a:gd name="T83" fmla="*/ 532 h 1776"/>
              <a:gd name="T84" fmla="*/ 666 w 1774"/>
              <a:gd name="T85" fmla="*/ 580 h 1776"/>
              <a:gd name="T86" fmla="*/ 723 w 1774"/>
              <a:gd name="T87" fmla="*/ 631 h 1776"/>
              <a:gd name="T88" fmla="*/ 826 w 1774"/>
              <a:gd name="T89" fmla="*/ 782 h 1776"/>
              <a:gd name="T90" fmla="*/ 744 w 1774"/>
              <a:gd name="T91" fmla="*/ 835 h 1776"/>
              <a:gd name="T92" fmla="*/ 643 w 1774"/>
              <a:gd name="T93" fmla="*/ 926 h 1776"/>
              <a:gd name="T94" fmla="*/ 544 w 1774"/>
              <a:gd name="T95" fmla="*/ 1062 h 1776"/>
              <a:gd name="T96" fmla="*/ 468 w 1774"/>
              <a:gd name="T97" fmla="*/ 1246 h 1776"/>
              <a:gd name="T98" fmla="*/ 112 w 1774"/>
              <a:gd name="T99" fmla="*/ 1415 h 1776"/>
              <a:gd name="T100" fmla="*/ 1103 w 1774"/>
              <a:gd name="T101" fmla="*/ 1365 h 1776"/>
              <a:gd name="T102" fmla="*/ 597 w 1774"/>
              <a:gd name="T103" fmla="*/ 1359 h 1776"/>
              <a:gd name="T104" fmla="*/ 648 w 1774"/>
              <a:gd name="T105" fmla="*/ 1296 h 1776"/>
              <a:gd name="T106" fmla="*/ 716 w 1774"/>
              <a:gd name="T107" fmla="*/ 1226 h 1776"/>
              <a:gd name="T108" fmla="*/ 799 w 1774"/>
              <a:gd name="T109" fmla="*/ 1155 h 1776"/>
              <a:gd name="T110" fmla="*/ 899 w 1774"/>
              <a:gd name="T111" fmla="*/ 1096 h 1776"/>
              <a:gd name="T112" fmla="*/ 985 w 1774"/>
              <a:gd name="T113" fmla="*/ 1061 h 1776"/>
              <a:gd name="T114" fmla="*/ 1022 w 1774"/>
              <a:gd name="T115" fmla="*/ 1051 h 1776"/>
              <a:gd name="T116" fmla="*/ 1060 w 1774"/>
              <a:gd name="T117" fmla="*/ 1043 h 1776"/>
              <a:gd name="T118" fmla="*/ 1103 w 1774"/>
              <a:gd name="T119" fmla="*/ 1365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74" h="1776">
                <a:moveTo>
                  <a:pt x="1103" y="1555"/>
                </a:moveTo>
                <a:lnTo>
                  <a:pt x="1774" y="1415"/>
                </a:lnTo>
                <a:lnTo>
                  <a:pt x="1750" y="1332"/>
                </a:lnTo>
                <a:lnTo>
                  <a:pt x="1585" y="1341"/>
                </a:lnTo>
                <a:lnTo>
                  <a:pt x="1582" y="1329"/>
                </a:lnTo>
                <a:lnTo>
                  <a:pt x="1579" y="1314"/>
                </a:lnTo>
                <a:lnTo>
                  <a:pt x="1574" y="1298"/>
                </a:lnTo>
                <a:lnTo>
                  <a:pt x="1568" y="1279"/>
                </a:lnTo>
                <a:lnTo>
                  <a:pt x="1561" y="1257"/>
                </a:lnTo>
                <a:lnTo>
                  <a:pt x="1554" y="1235"/>
                </a:lnTo>
                <a:lnTo>
                  <a:pt x="1546" y="1211"/>
                </a:lnTo>
                <a:lnTo>
                  <a:pt x="1538" y="1187"/>
                </a:lnTo>
                <a:lnTo>
                  <a:pt x="1529" y="1160"/>
                </a:lnTo>
                <a:lnTo>
                  <a:pt x="1519" y="1132"/>
                </a:lnTo>
                <a:lnTo>
                  <a:pt x="1508" y="1105"/>
                </a:lnTo>
                <a:lnTo>
                  <a:pt x="1497" y="1077"/>
                </a:lnTo>
                <a:lnTo>
                  <a:pt x="1484" y="1048"/>
                </a:lnTo>
                <a:lnTo>
                  <a:pt x="1471" y="1020"/>
                </a:lnTo>
                <a:lnTo>
                  <a:pt x="1458" y="991"/>
                </a:lnTo>
                <a:lnTo>
                  <a:pt x="1444" y="963"/>
                </a:lnTo>
                <a:lnTo>
                  <a:pt x="1429" y="937"/>
                </a:lnTo>
                <a:lnTo>
                  <a:pt x="1413" y="910"/>
                </a:lnTo>
                <a:lnTo>
                  <a:pt x="1397" y="884"/>
                </a:lnTo>
                <a:lnTo>
                  <a:pt x="1379" y="859"/>
                </a:lnTo>
                <a:lnTo>
                  <a:pt x="1361" y="838"/>
                </a:lnTo>
                <a:lnTo>
                  <a:pt x="1342" y="816"/>
                </a:lnTo>
                <a:lnTo>
                  <a:pt x="1323" y="797"/>
                </a:lnTo>
                <a:lnTo>
                  <a:pt x="1303" y="780"/>
                </a:lnTo>
                <a:lnTo>
                  <a:pt x="1311" y="773"/>
                </a:lnTo>
                <a:lnTo>
                  <a:pt x="1324" y="760"/>
                </a:lnTo>
                <a:lnTo>
                  <a:pt x="1341" y="745"/>
                </a:lnTo>
                <a:lnTo>
                  <a:pt x="1362" y="726"/>
                </a:lnTo>
                <a:lnTo>
                  <a:pt x="1384" y="704"/>
                </a:lnTo>
                <a:lnTo>
                  <a:pt x="1409" y="679"/>
                </a:lnTo>
                <a:lnTo>
                  <a:pt x="1433" y="651"/>
                </a:lnTo>
                <a:lnTo>
                  <a:pt x="1459" y="621"/>
                </a:lnTo>
                <a:lnTo>
                  <a:pt x="1497" y="664"/>
                </a:lnTo>
                <a:lnTo>
                  <a:pt x="1527" y="706"/>
                </a:lnTo>
                <a:lnTo>
                  <a:pt x="1551" y="745"/>
                </a:lnTo>
                <a:lnTo>
                  <a:pt x="1568" y="781"/>
                </a:lnTo>
                <a:lnTo>
                  <a:pt x="1581" y="812"/>
                </a:lnTo>
                <a:lnTo>
                  <a:pt x="1588" y="835"/>
                </a:lnTo>
                <a:lnTo>
                  <a:pt x="1592" y="850"/>
                </a:lnTo>
                <a:lnTo>
                  <a:pt x="1594" y="856"/>
                </a:lnTo>
                <a:lnTo>
                  <a:pt x="1677" y="831"/>
                </a:lnTo>
                <a:lnTo>
                  <a:pt x="1673" y="692"/>
                </a:lnTo>
                <a:lnTo>
                  <a:pt x="1659" y="578"/>
                </a:lnTo>
                <a:lnTo>
                  <a:pt x="1637" y="486"/>
                </a:lnTo>
                <a:lnTo>
                  <a:pt x="1612" y="415"/>
                </a:lnTo>
                <a:lnTo>
                  <a:pt x="1585" y="362"/>
                </a:lnTo>
                <a:lnTo>
                  <a:pt x="1562" y="326"/>
                </a:lnTo>
                <a:lnTo>
                  <a:pt x="1545" y="307"/>
                </a:lnTo>
                <a:lnTo>
                  <a:pt x="1539" y="300"/>
                </a:lnTo>
                <a:lnTo>
                  <a:pt x="1521" y="272"/>
                </a:lnTo>
                <a:lnTo>
                  <a:pt x="1501" y="250"/>
                </a:lnTo>
                <a:lnTo>
                  <a:pt x="1481" y="234"/>
                </a:lnTo>
                <a:lnTo>
                  <a:pt x="1459" y="222"/>
                </a:lnTo>
                <a:lnTo>
                  <a:pt x="1437" y="214"/>
                </a:lnTo>
                <a:lnTo>
                  <a:pt x="1415" y="211"/>
                </a:lnTo>
                <a:lnTo>
                  <a:pt x="1393" y="210"/>
                </a:lnTo>
                <a:lnTo>
                  <a:pt x="1372" y="211"/>
                </a:lnTo>
                <a:lnTo>
                  <a:pt x="1352" y="213"/>
                </a:lnTo>
                <a:lnTo>
                  <a:pt x="1333" y="218"/>
                </a:lnTo>
                <a:lnTo>
                  <a:pt x="1317" y="224"/>
                </a:lnTo>
                <a:lnTo>
                  <a:pt x="1303" y="229"/>
                </a:lnTo>
                <a:lnTo>
                  <a:pt x="1291" y="234"/>
                </a:lnTo>
                <a:lnTo>
                  <a:pt x="1282" y="239"/>
                </a:lnTo>
                <a:lnTo>
                  <a:pt x="1277" y="242"/>
                </a:lnTo>
                <a:lnTo>
                  <a:pt x="1274" y="243"/>
                </a:lnTo>
                <a:lnTo>
                  <a:pt x="1248" y="250"/>
                </a:lnTo>
                <a:lnTo>
                  <a:pt x="1226" y="254"/>
                </a:lnTo>
                <a:lnTo>
                  <a:pt x="1206" y="254"/>
                </a:lnTo>
                <a:lnTo>
                  <a:pt x="1189" y="252"/>
                </a:lnTo>
                <a:lnTo>
                  <a:pt x="1175" y="249"/>
                </a:lnTo>
                <a:lnTo>
                  <a:pt x="1161" y="243"/>
                </a:lnTo>
                <a:lnTo>
                  <a:pt x="1150" y="237"/>
                </a:lnTo>
                <a:lnTo>
                  <a:pt x="1138" y="232"/>
                </a:lnTo>
                <a:lnTo>
                  <a:pt x="1134" y="44"/>
                </a:lnTo>
                <a:lnTo>
                  <a:pt x="1133" y="43"/>
                </a:lnTo>
                <a:lnTo>
                  <a:pt x="1128" y="40"/>
                </a:lnTo>
                <a:lnTo>
                  <a:pt x="1122" y="36"/>
                </a:lnTo>
                <a:lnTo>
                  <a:pt x="1114" y="31"/>
                </a:lnTo>
                <a:lnTo>
                  <a:pt x="1104" y="25"/>
                </a:lnTo>
                <a:lnTo>
                  <a:pt x="1091" y="20"/>
                </a:lnTo>
                <a:lnTo>
                  <a:pt x="1077" y="14"/>
                </a:lnTo>
                <a:lnTo>
                  <a:pt x="1064" y="9"/>
                </a:lnTo>
                <a:lnTo>
                  <a:pt x="1047" y="5"/>
                </a:lnTo>
                <a:lnTo>
                  <a:pt x="1030" y="1"/>
                </a:lnTo>
                <a:lnTo>
                  <a:pt x="1012" y="0"/>
                </a:lnTo>
                <a:lnTo>
                  <a:pt x="994" y="0"/>
                </a:lnTo>
                <a:lnTo>
                  <a:pt x="975" y="2"/>
                </a:lnTo>
                <a:lnTo>
                  <a:pt x="956" y="8"/>
                </a:lnTo>
                <a:lnTo>
                  <a:pt x="938" y="16"/>
                </a:lnTo>
                <a:lnTo>
                  <a:pt x="920" y="28"/>
                </a:lnTo>
                <a:lnTo>
                  <a:pt x="954" y="58"/>
                </a:lnTo>
                <a:lnTo>
                  <a:pt x="953" y="62"/>
                </a:lnTo>
                <a:lnTo>
                  <a:pt x="951" y="66"/>
                </a:lnTo>
                <a:lnTo>
                  <a:pt x="950" y="70"/>
                </a:lnTo>
                <a:lnTo>
                  <a:pt x="950" y="75"/>
                </a:lnTo>
                <a:lnTo>
                  <a:pt x="936" y="234"/>
                </a:lnTo>
                <a:lnTo>
                  <a:pt x="935" y="235"/>
                </a:lnTo>
                <a:lnTo>
                  <a:pt x="929" y="239"/>
                </a:lnTo>
                <a:lnTo>
                  <a:pt x="921" y="244"/>
                </a:lnTo>
                <a:lnTo>
                  <a:pt x="910" y="250"/>
                </a:lnTo>
                <a:lnTo>
                  <a:pt x="895" y="256"/>
                </a:lnTo>
                <a:lnTo>
                  <a:pt x="877" y="262"/>
                </a:lnTo>
                <a:lnTo>
                  <a:pt x="856" y="266"/>
                </a:lnTo>
                <a:lnTo>
                  <a:pt x="832" y="269"/>
                </a:lnTo>
                <a:lnTo>
                  <a:pt x="816" y="267"/>
                </a:lnTo>
                <a:lnTo>
                  <a:pt x="801" y="265"/>
                </a:lnTo>
                <a:lnTo>
                  <a:pt x="786" y="259"/>
                </a:lnTo>
                <a:lnTo>
                  <a:pt x="773" y="254"/>
                </a:lnTo>
                <a:lnTo>
                  <a:pt x="758" y="247"/>
                </a:lnTo>
                <a:lnTo>
                  <a:pt x="744" y="241"/>
                </a:lnTo>
                <a:lnTo>
                  <a:pt x="728" y="236"/>
                </a:lnTo>
                <a:lnTo>
                  <a:pt x="710" y="234"/>
                </a:lnTo>
                <a:lnTo>
                  <a:pt x="696" y="257"/>
                </a:lnTo>
                <a:lnTo>
                  <a:pt x="681" y="284"/>
                </a:lnTo>
                <a:lnTo>
                  <a:pt x="665" y="315"/>
                </a:lnTo>
                <a:lnTo>
                  <a:pt x="649" y="348"/>
                </a:lnTo>
                <a:lnTo>
                  <a:pt x="633" y="385"/>
                </a:lnTo>
                <a:lnTo>
                  <a:pt x="619" y="423"/>
                </a:lnTo>
                <a:lnTo>
                  <a:pt x="608" y="462"/>
                </a:lnTo>
                <a:lnTo>
                  <a:pt x="600" y="502"/>
                </a:lnTo>
                <a:lnTo>
                  <a:pt x="611" y="517"/>
                </a:lnTo>
                <a:lnTo>
                  <a:pt x="622" y="532"/>
                </a:lnTo>
                <a:lnTo>
                  <a:pt x="636" y="547"/>
                </a:lnTo>
                <a:lnTo>
                  <a:pt x="650" y="563"/>
                </a:lnTo>
                <a:lnTo>
                  <a:pt x="666" y="580"/>
                </a:lnTo>
                <a:lnTo>
                  <a:pt x="683" y="597"/>
                </a:lnTo>
                <a:lnTo>
                  <a:pt x="702" y="614"/>
                </a:lnTo>
                <a:lnTo>
                  <a:pt x="723" y="631"/>
                </a:lnTo>
                <a:lnTo>
                  <a:pt x="860" y="765"/>
                </a:lnTo>
                <a:lnTo>
                  <a:pt x="846" y="772"/>
                </a:lnTo>
                <a:lnTo>
                  <a:pt x="826" y="782"/>
                </a:lnTo>
                <a:lnTo>
                  <a:pt x="803" y="795"/>
                </a:lnTo>
                <a:lnTo>
                  <a:pt x="776" y="813"/>
                </a:lnTo>
                <a:lnTo>
                  <a:pt x="744" y="835"/>
                </a:lnTo>
                <a:lnTo>
                  <a:pt x="712" y="861"/>
                </a:lnTo>
                <a:lnTo>
                  <a:pt x="678" y="892"/>
                </a:lnTo>
                <a:lnTo>
                  <a:pt x="643" y="926"/>
                </a:lnTo>
                <a:lnTo>
                  <a:pt x="610" y="967"/>
                </a:lnTo>
                <a:lnTo>
                  <a:pt x="576" y="1012"/>
                </a:lnTo>
                <a:lnTo>
                  <a:pt x="544" y="1062"/>
                </a:lnTo>
                <a:lnTo>
                  <a:pt x="515" y="1117"/>
                </a:lnTo>
                <a:lnTo>
                  <a:pt x="490" y="1180"/>
                </a:lnTo>
                <a:lnTo>
                  <a:pt x="468" y="1246"/>
                </a:lnTo>
                <a:lnTo>
                  <a:pt x="451" y="1320"/>
                </a:lnTo>
                <a:lnTo>
                  <a:pt x="440" y="1400"/>
                </a:lnTo>
                <a:lnTo>
                  <a:pt x="112" y="1415"/>
                </a:lnTo>
                <a:lnTo>
                  <a:pt x="0" y="1776"/>
                </a:lnTo>
                <a:lnTo>
                  <a:pt x="1103" y="1555"/>
                </a:lnTo>
                <a:lnTo>
                  <a:pt x="1103" y="1365"/>
                </a:lnTo>
                <a:lnTo>
                  <a:pt x="574" y="1393"/>
                </a:lnTo>
                <a:lnTo>
                  <a:pt x="584" y="1377"/>
                </a:lnTo>
                <a:lnTo>
                  <a:pt x="597" y="1359"/>
                </a:lnTo>
                <a:lnTo>
                  <a:pt x="612" y="1340"/>
                </a:lnTo>
                <a:lnTo>
                  <a:pt x="629" y="1318"/>
                </a:lnTo>
                <a:lnTo>
                  <a:pt x="648" y="1296"/>
                </a:lnTo>
                <a:lnTo>
                  <a:pt x="668" y="1273"/>
                </a:lnTo>
                <a:lnTo>
                  <a:pt x="690" y="1250"/>
                </a:lnTo>
                <a:lnTo>
                  <a:pt x="716" y="1226"/>
                </a:lnTo>
                <a:lnTo>
                  <a:pt x="741" y="1202"/>
                </a:lnTo>
                <a:lnTo>
                  <a:pt x="770" y="1179"/>
                </a:lnTo>
                <a:lnTo>
                  <a:pt x="799" y="1155"/>
                </a:lnTo>
                <a:lnTo>
                  <a:pt x="831" y="1135"/>
                </a:lnTo>
                <a:lnTo>
                  <a:pt x="864" y="1114"/>
                </a:lnTo>
                <a:lnTo>
                  <a:pt x="899" y="1096"/>
                </a:lnTo>
                <a:lnTo>
                  <a:pt x="936" y="1079"/>
                </a:lnTo>
                <a:lnTo>
                  <a:pt x="974" y="1064"/>
                </a:lnTo>
                <a:lnTo>
                  <a:pt x="985" y="1061"/>
                </a:lnTo>
                <a:lnTo>
                  <a:pt x="997" y="1056"/>
                </a:lnTo>
                <a:lnTo>
                  <a:pt x="1009" y="1053"/>
                </a:lnTo>
                <a:lnTo>
                  <a:pt x="1022" y="1051"/>
                </a:lnTo>
                <a:lnTo>
                  <a:pt x="1035" y="1047"/>
                </a:lnTo>
                <a:lnTo>
                  <a:pt x="1047" y="1045"/>
                </a:lnTo>
                <a:lnTo>
                  <a:pt x="1060" y="1043"/>
                </a:lnTo>
                <a:lnTo>
                  <a:pt x="1072" y="1040"/>
                </a:lnTo>
                <a:lnTo>
                  <a:pt x="1244" y="1358"/>
                </a:lnTo>
                <a:lnTo>
                  <a:pt x="1103" y="1365"/>
                </a:lnTo>
                <a:lnTo>
                  <a:pt x="1103" y="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91586" y="4708803"/>
            <a:ext cx="441155" cy="996177"/>
            <a:chOff x="350" y="3219"/>
            <a:chExt cx="261" cy="681"/>
          </a:xfrm>
        </p:grpSpPr>
        <p:sp>
          <p:nvSpPr>
            <p:cNvPr id="172060" name="Freeform 28"/>
            <p:cNvSpPr>
              <a:spLocks/>
            </p:cNvSpPr>
            <p:nvPr/>
          </p:nvSpPr>
          <p:spPr bwMode="auto">
            <a:xfrm>
              <a:off x="458" y="3219"/>
              <a:ext cx="100" cy="73"/>
            </a:xfrm>
            <a:custGeom>
              <a:avLst/>
              <a:gdLst>
                <a:gd name="T0" fmla="*/ 120 w 159"/>
                <a:gd name="T1" fmla="*/ 132 h 132"/>
                <a:gd name="T2" fmla="*/ 0 w 159"/>
                <a:gd name="T3" fmla="*/ 0 h 132"/>
                <a:gd name="T4" fmla="*/ 159 w 159"/>
                <a:gd name="T5" fmla="*/ 58 h 132"/>
                <a:gd name="T6" fmla="*/ 154 w 159"/>
                <a:gd name="T7" fmla="*/ 68 h 132"/>
                <a:gd name="T8" fmla="*/ 148 w 159"/>
                <a:gd name="T9" fmla="*/ 76 h 132"/>
                <a:gd name="T10" fmla="*/ 144 w 159"/>
                <a:gd name="T11" fmla="*/ 85 h 132"/>
                <a:gd name="T12" fmla="*/ 139 w 159"/>
                <a:gd name="T13" fmla="*/ 94 h 132"/>
                <a:gd name="T14" fmla="*/ 133 w 159"/>
                <a:gd name="T15" fmla="*/ 103 h 132"/>
                <a:gd name="T16" fmla="*/ 129 w 159"/>
                <a:gd name="T17" fmla="*/ 114 h 132"/>
                <a:gd name="T18" fmla="*/ 124 w 159"/>
                <a:gd name="T19" fmla="*/ 123 h 132"/>
                <a:gd name="T20" fmla="*/ 120 w 159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32">
                  <a:moveTo>
                    <a:pt x="120" y="132"/>
                  </a:moveTo>
                  <a:lnTo>
                    <a:pt x="0" y="0"/>
                  </a:lnTo>
                  <a:lnTo>
                    <a:pt x="159" y="58"/>
                  </a:lnTo>
                  <a:lnTo>
                    <a:pt x="154" y="68"/>
                  </a:lnTo>
                  <a:lnTo>
                    <a:pt x="148" y="76"/>
                  </a:lnTo>
                  <a:lnTo>
                    <a:pt x="144" y="85"/>
                  </a:lnTo>
                  <a:lnTo>
                    <a:pt x="139" y="94"/>
                  </a:lnTo>
                  <a:lnTo>
                    <a:pt x="133" y="103"/>
                  </a:lnTo>
                  <a:lnTo>
                    <a:pt x="129" y="114"/>
                  </a:lnTo>
                  <a:lnTo>
                    <a:pt x="124" y="123"/>
                  </a:lnTo>
                  <a:lnTo>
                    <a:pt x="120" y="132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1" name="Freeform 29"/>
            <p:cNvSpPr>
              <a:spLocks/>
            </p:cNvSpPr>
            <p:nvPr/>
          </p:nvSpPr>
          <p:spPr bwMode="auto">
            <a:xfrm>
              <a:off x="385" y="3348"/>
              <a:ext cx="118" cy="60"/>
            </a:xfrm>
            <a:custGeom>
              <a:avLst/>
              <a:gdLst>
                <a:gd name="T0" fmla="*/ 165 w 189"/>
                <a:gd name="T1" fmla="*/ 109 h 109"/>
                <a:gd name="T2" fmla="*/ 0 w 189"/>
                <a:gd name="T3" fmla="*/ 0 h 109"/>
                <a:gd name="T4" fmla="*/ 189 w 189"/>
                <a:gd name="T5" fmla="*/ 19 h 109"/>
                <a:gd name="T6" fmla="*/ 182 w 189"/>
                <a:gd name="T7" fmla="*/ 41 h 109"/>
                <a:gd name="T8" fmla="*/ 177 w 189"/>
                <a:gd name="T9" fmla="*/ 64 h 109"/>
                <a:gd name="T10" fmla="*/ 171 w 189"/>
                <a:gd name="T11" fmla="*/ 86 h 109"/>
                <a:gd name="T12" fmla="*/ 165 w 189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09">
                  <a:moveTo>
                    <a:pt x="165" y="109"/>
                  </a:moveTo>
                  <a:lnTo>
                    <a:pt x="0" y="0"/>
                  </a:lnTo>
                  <a:lnTo>
                    <a:pt x="189" y="19"/>
                  </a:lnTo>
                  <a:lnTo>
                    <a:pt x="182" y="41"/>
                  </a:lnTo>
                  <a:lnTo>
                    <a:pt x="177" y="64"/>
                  </a:lnTo>
                  <a:lnTo>
                    <a:pt x="171" y="86"/>
                  </a:lnTo>
                  <a:lnTo>
                    <a:pt x="165" y="109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2" name="Freeform 30"/>
            <p:cNvSpPr>
              <a:spLocks/>
            </p:cNvSpPr>
            <p:nvPr/>
          </p:nvSpPr>
          <p:spPr bwMode="auto">
            <a:xfrm>
              <a:off x="356" y="3588"/>
              <a:ext cx="138" cy="56"/>
            </a:xfrm>
            <a:custGeom>
              <a:avLst/>
              <a:gdLst>
                <a:gd name="T0" fmla="*/ 199 w 219"/>
                <a:gd name="T1" fmla="*/ 0 h 103"/>
                <a:gd name="T2" fmla="*/ 203 w 219"/>
                <a:gd name="T3" fmla="*/ 26 h 103"/>
                <a:gd name="T4" fmla="*/ 208 w 219"/>
                <a:gd name="T5" fmla="*/ 52 h 103"/>
                <a:gd name="T6" fmla="*/ 214 w 219"/>
                <a:gd name="T7" fmla="*/ 77 h 103"/>
                <a:gd name="T8" fmla="*/ 219 w 219"/>
                <a:gd name="T9" fmla="*/ 103 h 103"/>
                <a:gd name="T10" fmla="*/ 0 w 219"/>
                <a:gd name="T11" fmla="*/ 86 h 103"/>
                <a:gd name="T12" fmla="*/ 199 w 219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03">
                  <a:moveTo>
                    <a:pt x="199" y="0"/>
                  </a:moveTo>
                  <a:lnTo>
                    <a:pt x="203" y="26"/>
                  </a:lnTo>
                  <a:lnTo>
                    <a:pt x="208" y="52"/>
                  </a:lnTo>
                  <a:lnTo>
                    <a:pt x="214" y="77"/>
                  </a:lnTo>
                  <a:lnTo>
                    <a:pt x="219" y="103"/>
                  </a:lnTo>
                  <a:lnTo>
                    <a:pt x="0" y="8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3" name="Freeform 31"/>
            <p:cNvSpPr>
              <a:spLocks/>
            </p:cNvSpPr>
            <p:nvPr/>
          </p:nvSpPr>
          <p:spPr bwMode="auto">
            <a:xfrm>
              <a:off x="350" y="3472"/>
              <a:ext cx="126" cy="57"/>
            </a:xfrm>
            <a:custGeom>
              <a:avLst/>
              <a:gdLst>
                <a:gd name="T0" fmla="*/ 200 w 203"/>
                <a:gd name="T1" fmla="*/ 100 h 100"/>
                <a:gd name="T2" fmla="*/ 0 w 203"/>
                <a:gd name="T3" fmla="*/ 31 h 100"/>
                <a:gd name="T4" fmla="*/ 203 w 203"/>
                <a:gd name="T5" fmla="*/ 0 h 100"/>
                <a:gd name="T6" fmla="*/ 202 w 203"/>
                <a:gd name="T7" fmla="*/ 24 h 100"/>
                <a:gd name="T8" fmla="*/ 200 w 203"/>
                <a:gd name="T9" fmla="*/ 50 h 100"/>
                <a:gd name="T10" fmla="*/ 200 w 203"/>
                <a:gd name="T11" fmla="*/ 75 h 100"/>
                <a:gd name="T12" fmla="*/ 200 w 203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100">
                  <a:moveTo>
                    <a:pt x="200" y="100"/>
                  </a:moveTo>
                  <a:lnTo>
                    <a:pt x="0" y="31"/>
                  </a:lnTo>
                  <a:lnTo>
                    <a:pt x="203" y="0"/>
                  </a:lnTo>
                  <a:lnTo>
                    <a:pt x="202" y="24"/>
                  </a:lnTo>
                  <a:lnTo>
                    <a:pt x="200" y="50"/>
                  </a:lnTo>
                  <a:lnTo>
                    <a:pt x="200" y="75"/>
                  </a:lnTo>
                  <a:lnTo>
                    <a:pt x="200" y="10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4" name="Freeform 32"/>
            <p:cNvSpPr>
              <a:spLocks/>
            </p:cNvSpPr>
            <p:nvPr/>
          </p:nvSpPr>
          <p:spPr bwMode="auto">
            <a:xfrm>
              <a:off x="486" y="3803"/>
              <a:ext cx="125" cy="97"/>
            </a:xfrm>
            <a:custGeom>
              <a:avLst/>
              <a:gdLst>
                <a:gd name="T0" fmla="*/ 199 w 199"/>
                <a:gd name="T1" fmla="*/ 84 h 174"/>
                <a:gd name="T2" fmla="*/ 0 w 199"/>
                <a:gd name="T3" fmla="*/ 174 h 174"/>
                <a:gd name="T4" fmla="*/ 136 w 199"/>
                <a:gd name="T5" fmla="*/ 0 h 174"/>
                <a:gd name="T6" fmla="*/ 143 w 199"/>
                <a:gd name="T7" fmla="*/ 11 h 174"/>
                <a:gd name="T8" fmla="*/ 151 w 199"/>
                <a:gd name="T9" fmla="*/ 22 h 174"/>
                <a:gd name="T10" fmla="*/ 159 w 199"/>
                <a:gd name="T11" fmla="*/ 33 h 174"/>
                <a:gd name="T12" fmla="*/ 166 w 199"/>
                <a:gd name="T13" fmla="*/ 43 h 174"/>
                <a:gd name="T14" fmla="*/ 174 w 199"/>
                <a:gd name="T15" fmla="*/ 53 h 174"/>
                <a:gd name="T16" fmla="*/ 182 w 199"/>
                <a:gd name="T17" fmla="*/ 64 h 174"/>
                <a:gd name="T18" fmla="*/ 191 w 199"/>
                <a:gd name="T19" fmla="*/ 74 h 174"/>
                <a:gd name="T20" fmla="*/ 199 w 199"/>
                <a:gd name="T21" fmla="*/ 8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74">
                  <a:moveTo>
                    <a:pt x="199" y="84"/>
                  </a:moveTo>
                  <a:lnTo>
                    <a:pt x="0" y="174"/>
                  </a:lnTo>
                  <a:lnTo>
                    <a:pt x="136" y="0"/>
                  </a:lnTo>
                  <a:lnTo>
                    <a:pt x="143" y="11"/>
                  </a:lnTo>
                  <a:lnTo>
                    <a:pt x="151" y="22"/>
                  </a:lnTo>
                  <a:lnTo>
                    <a:pt x="159" y="33"/>
                  </a:lnTo>
                  <a:lnTo>
                    <a:pt x="166" y="43"/>
                  </a:lnTo>
                  <a:lnTo>
                    <a:pt x="174" y="53"/>
                  </a:lnTo>
                  <a:lnTo>
                    <a:pt x="182" y="64"/>
                  </a:lnTo>
                  <a:lnTo>
                    <a:pt x="191" y="74"/>
                  </a:lnTo>
                  <a:lnTo>
                    <a:pt x="199" y="84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5" name="Freeform 33"/>
            <p:cNvSpPr>
              <a:spLocks/>
            </p:cNvSpPr>
            <p:nvPr/>
          </p:nvSpPr>
          <p:spPr bwMode="auto">
            <a:xfrm>
              <a:off x="403" y="3699"/>
              <a:ext cx="137" cy="75"/>
            </a:xfrm>
            <a:custGeom>
              <a:avLst/>
              <a:gdLst>
                <a:gd name="T0" fmla="*/ 219 w 219"/>
                <a:gd name="T1" fmla="*/ 98 h 136"/>
                <a:gd name="T2" fmla="*/ 0 w 219"/>
                <a:gd name="T3" fmla="*/ 136 h 136"/>
                <a:gd name="T4" fmla="*/ 176 w 219"/>
                <a:gd name="T5" fmla="*/ 0 h 136"/>
                <a:gd name="T6" fmla="*/ 181 w 219"/>
                <a:gd name="T7" fmla="*/ 12 h 136"/>
                <a:gd name="T8" fmla="*/ 186 w 219"/>
                <a:gd name="T9" fmla="*/ 25 h 136"/>
                <a:gd name="T10" fmla="*/ 191 w 219"/>
                <a:gd name="T11" fmla="*/ 38 h 136"/>
                <a:gd name="T12" fmla="*/ 196 w 219"/>
                <a:gd name="T13" fmla="*/ 49 h 136"/>
                <a:gd name="T14" fmla="*/ 202 w 219"/>
                <a:gd name="T15" fmla="*/ 62 h 136"/>
                <a:gd name="T16" fmla="*/ 207 w 219"/>
                <a:gd name="T17" fmla="*/ 73 h 136"/>
                <a:gd name="T18" fmla="*/ 213 w 219"/>
                <a:gd name="T19" fmla="*/ 86 h 136"/>
                <a:gd name="T20" fmla="*/ 219 w 219"/>
                <a:gd name="T21" fmla="*/ 9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36">
                  <a:moveTo>
                    <a:pt x="219" y="98"/>
                  </a:moveTo>
                  <a:lnTo>
                    <a:pt x="0" y="136"/>
                  </a:lnTo>
                  <a:lnTo>
                    <a:pt x="176" y="0"/>
                  </a:lnTo>
                  <a:lnTo>
                    <a:pt x="181" y="12"/>
                  </a:lnTo>
                  <a:lnTo>
                    <a:pt x="186" y="25"/>
                  </a:lnTo>
                  <a:lnTo>
                    <a:pt x="191" y="38"/>
                  </a:lnTo>
                  <a:lnTo>
                    <a:pt x="196" y="49"/>
                  </a:lnTo>
                  <a:lnTo>
                    <a:pt x="202" y="62"/>
                  </a:lnTo>
                  <a:lnTo>
                    <a:pt x="207" y="73"/>
                  </a:lnTo>
                  <a:lnTo>
                    <a:pt x="213" y="86"/>
                  </a:lnTo>
                  <a:lnTo>
                    <a:pt x="219" y="9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066" name="Freeform 34"/>
          <p:cNvSpPr>
            <a:spLocks/>
          </p:cNvSpPr>
          <p:nvPr/>
        </p:nvSpPr>
        <p:spPr bwMode="auto">
          <a:xfrm>
            <a:off x="1974209" y="4856547"/>
            <a:ext cx="212971" cy="275009"/>
          </a:xfrm>
          <a:custGeom>
            <a:avLst/>
            <a:gdLst>
              <a:gd name="T0" fmla="*/ 0 w 202"/>
              <a:gd name="T1" fmla="*/ 2 h 338"/>
              <a:gd name="T2" fmla="*/ 96 w 202"/>
              <a:gd name="T3" fmla="*/ 338 h 338"/>
              <a:gd name="T4" fmla="*/ 202 w 202"/>
              <a:gd name="T5" fmla="*/ 0 h 338"/>
              <a:gd name="T6" fmla="*/ 201 w 202"/>
              <a:gd name="T7" fmla="*/ 0 h 338"/>
              <a:gd name="T8" fmla="*/ 197 w 202"/>
              <a:gd name="T9" fmla="*/ 1 h 338"/>
              <a:gd name="T10" fmla="*/ 191 w 202"/>
              <a:gd name="T11" fmla="*/ 3 h 338"/>
              <a:gd name="T12" fmla="*/ 183 w 202"/>
              <a:gd name="T13" fmla="*/ 5 h 338"/>
              <a:gd name="T14" fmla="*/ 173 w 202"/>
              <a:gd name="T15" fmla="*/ 8 h 338"/>
              <a:gd name="T16" fmla="*/ 160 w 202"/>
              <a:gd name="T17" fmla="*/ 10 h 338"/>
              <a:gd name="T18" fmla="*/ 147 w 202"/>
              <a:gd name="T19" fmla="*/ 12 h 338"/>
              <a:gd name="T20" fmla="*/ 132 w 202"/>
              <a:gd name="T21" fmla="*/ 15 h 338"/>
              <a:gd name="T22" fmla="*/ 116 w 202"/>
              <a:gd name="T23" fmla="*/ 17 h 338"/>
              <a:gd name="T24" fmla="*/ 100 w 202"/>
              <a:gd name="T25" fmla="*/ 18 h 338"/>
              <a:gd name="T26" fmla="*/ 84 w 202"/>
              <a:gd name="T27" fmla="*/ 18 h 338"/>
              <a:gd name="T28" fmla="*/ 67 w 202"/>
              <a:gd name="T29" fmla="*/ 18 h 338"/>
              <a:gd name="T30" fmla="*/ 49 w 202"/>
              <a:gd name="T31" fmla="*/ 16 h 338"/>
              <a:gd name="T32" fmla="*/ 32 w 202"/>
              <a:gd name="T33" fmla="*/ 12 h 338"/>
              <a:gd name="T34" fmla="*/ 16 w 202"/>
              <a:gd name="T35" fmla="*/ 8 h 338"/>
              <a:gd name="T36" fmla="*/ 0 w 202"/>
              <a:gd name="T37" fmla="*/ 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2" h="338">
                <a:moveTo>
                  <a:pt x="0" y="2"/>
                </a:moveTo>
                <a:lnTo>
                  <a:pt x="96" y="338"/>
                </a:lnTo>
                <a:lnTo>
                  <a:pt x="202" y="0"/>
                </a:lnTo>
                <a:lnTo>
                  <a:pt x="201" y="0"/>
                </a:lnTo>
                <a:lnTo>
                  <a:pt x="197" y="1"/>
                </a:lnTo>
                <a:lnTo>
                  <a:pt x="191" y="3"/>
                </a:lnTo>
                <a:lnTo>
                  <a:pt x="183" y="5"/>
                </a:lnTo>
                <a:lnTo>
                  <a:pt x="173" y="8"/>
                </a:lnTo>
                <a:lnTo>
                  <a:pt x="160" y="10"/>
                </a:lnTo>
                <a:lnTo>
                  <a:pt x="147" y="12"/>
                </a:lnTo>
                <a:lnTo>
                  <a:pt x="132" y="15"/>
                </a:lnTo>
                <a:lnTo>
                  <a:pt x="116" y="17"/>
                </a:lnTo>
                <a:lnTo>
                  <a:pt x="100" y="18"/>
                </a:lnTo>
                <a:lnTo>
                  <a:pt x="84" y="18"/>
                </a:lnTo>
                <a:lnTo>
                  <a:pt x="67" y="18"/>
                </a:lnTo>
                <a:lnTo>
                  <a:pt x="49" y="16"/>
                </a:lnTo>
                <a:lnTo>
                  <a:pt x="32" y="12"/>
                </a:lnTo>
                <a:lnTo>
                  <a:pt x="16" y="8"/>
                </a:ln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7" name="Freeform 35"/>
          <p:cNvSpPr>
            <a:spLocks/>
          </p:cNvSpPr>
          <p:nvPr/>
        </p:nvSpPr>
        <p:spPr bwMode="auto">
          <a:xfrm>
            <a:off x="2019845" y="4866787"/>
            <a:ext cx="114937" cy="299877"/>
          </a:xfrm>
          <a:custGeom>
            <a:avLst/>
            <a:gdLst>
              <a:gd name="T0" fmla="*/ 15 w 108"/>
              <a:gd name="T1" fmla="*/ 0 h 370"/>
              <a:gd name="T2" fmla="*/ 35 w 108"/>
              <a:gd name="T3" fmla="*/ 37 h 370"/>
              <a:gd name="T4" fmla="*/ 0 w 108"/>
              <a:gd name="T5" fmla="*/ 228 h 370"/>
              <a:gd name="T6" fmla="*/ 50 w 108"/>
              <a:gd name="T7" fmla="*/ 370 h 370"/>
              <a:gd name="T8" fmla="*/ 108 w 108"/>
              <a:gd name="T9" fmla="*/ 217 h 370"/>
              <a:gd name="T10" fmla="*/ 54 w 108"/>
              <a:gd name="T11" fmla="*/ 43 h 370"/>
              <a:gd name="T12" fmla="*/ 72 w 108"/>
              <a:gd name="T13" fmla="*/ 0 h 370"/>
              <a:gd name="T14" fmla="*/ 15 w 108"/>
              <a:gd name="T15" fmla="*/ 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370">
                <a:moveTo>
                  <a:pt x="15" y="0"/>
                </a:moveTo>
                <a:lnTo>
                  <a:pt x="35" y="37"/>
                </a:lnTo>
                <a:lnTo>
                  <a:pt x="0" y="228"/>
                </a:lnTo>
                <a:lnTo>
                  <a:pt x="50" y="370"/>
                </a:lnTo>
                <a:lnTo>
                  <a:pt x="108" y="217"/>
                </a:lnTo>
                <a:lnTo>
                  <a:pt x="54" y="43"/>
                </a:lnTo>
                <a:lnTo>
                  <a:pt x="7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8" name="Freeform 36"/>
          <p:cNvSpPr>
            <a:spLocks/>
          </p:cNvSpPr>
          <p:nvPr/>
        </p:nvSpPr>
        <p:spPr bwMode="auto">
          <a:xfrm>
            <a:off x="1293040" y="4670770"/>
            <a:ext cx="165644" cy="437381"/>
          </a:xfrm>
          <a:custGeom>
            <a:avLst/>
            <a:gdLst>
              <a:gd name="T0" fmla="*/ 155 w 155"/>
              <a:gd name="T1" fmla="*/ 519 h 537"/>
              <a:gd name="T2" fmla="*/ 27 w 155"/>
              <a:gd name="T3" fmla="*/ 11 h 537"/>
              <a:gd name="T4" fmla="*/ 25 w 155"/>
              <a:gd name="T5" fmla="*/ 6 h 537"/>
              <a:gd name="T6" fmla="*/ 22 w 155"/>
              <a:gd name="T7" fmla="*/ 2 h 537"/>
              <a:gd name="T8" fmla="*/ 16 w 155"/>
              <a:gd name="T9" fmla="*/ 0 h 537"/>
              <a:gd name="T10" fmla="*/ 10 w 155"/>
              <a:gd name="T11" fmla="*/ 0 h 537"/>
              <a:gd name="T12" fmla="*/ 4 w 155"/>
              <a:gd name="T13" fmla="*/ 2 h 537"/>
              <a:gd name="T14" fmla="*/ 1 w 155"/>
              <a:gd name="T15" fmla="*/ 7 h 537"/>
              <a:gd name="T16" fmla="*/ 0 w 155"/>
              <a:gd name="T17" fmla="*/ 12 h 537"/>
              <a:gd name="T18" fmla="*/ 0 w 155"/>
              <a:gd name="T19" fmla="*/ 18 h 537"/>
              <a:gd name="T20" fmla="*/ 127 w 155"/>
              <a:gd name="T21" fmla="*/ 526 h 537"/>
              <a:gd name="T22" fmla="*/ 127 w 155"/>
              <a:gd name="T23" fmla="*/ 526 h 537"/>
              <a:gd name="T24" fmla="*/ 129 w 155"/>
              <a:gd name="T25" fmla="*/ 532 h 537"/>
              <a:gd name="T26" fmla="*/ 133 w 155"/>
              <a:gd name="T27" fmla="*/ 535 h 537"/>
              <a:gd name="T28" fmla="*/ 139 w 155"/>
              <a:gd name="T29" fmla="*/ 537 h 537"/>
              <a:gd name="T30" fmla="*/ 145 w 155"/>
              <a:gd name="T31" fmla="*/ 537 h 537"/>
              <a:gd name="T32" fmla="*/ 150 w 155"/>
              <a:gd name="T33" fmla="*/ 534 h 537"/>
              <a:gd name="T34" fmla="*/ 154 w 155"/>
              <a:gd name="T35" fmla="*/ 531 h 537"/>
              <a:gd name="T36" fmla="*/ 155 w 155"/>
              <a:gd name="T37" fmla="*/ 525 h 537"/>
              <a:gd name="T38" fmla="*/ 155 w 155"/>
              <a:gd name="T39" fmla="*/ 519 h 537"/>
              <a:gd name="T40" fmla="*/ 155 w 155"/>
              <a:gd name="T41" fmla="*/ 519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5" h="537">
                <a:moveTo>
                  <a:pt x="155" y="519"/>
                </a:moveTo>
                <a:lnTo>
                  <a:pt x="27" y="11"/>
                </a:lnTo>
                <a:lnTo>
                  <a:pt x="25" y="6"/>
                </a:lnTo>
                <a:lnTo>
                  <a:pt x="22" y="2"/>
                </a:lnTo>
                <a:lnTo>
                  <a:pt x="16" y="0"/>
                </a:lnTo>
                <a:lnTo>
                  <a:pt x="10" y="0"/>
                </a:lnTo>
                <a:lnTo>
                  <a:pt x="4" y="2"/>
                </a:lnTo>
                <a:lnTo>
                  <a:pt x="1" y="7"/>
                </a:lnTo>
                <a:lnTo>
                  <a:pt x="0" y="12"/>
                </a:lnTo>
                <a:lnTo>
                  <a:pt x="0" y="18"/>
                </a:lnTo>
                <a:lnTo>
                  <a:pt x="127" y="526"/>
                </a:lnTo>
                <a:lnTo>
                  <a:pt x="127" y="526"/>
                </a:lnTo>
                <a:lnTo>
                  <a:pt x="129" y="532"/>
                </a:lnTo>
                <a:lnTo>
                  <a:pt x="133" y="535"/>
                </a:lnTo>
                <a:lnTo>
                  <a:pt x="139" y="537"/>
                </a:lnTo>
                <a:lnTo>
                  <a:pt x="145" y="537"/>
                </a:lnTo>
                <a:lnTo>
                  <a:pt x="150" y="534"/>
                </a:lnTo>
                <a:lnTo>
                  <a:pt x="154" y="531"/>
                </a:lnTo>
                <a:lnTo>
                  <a:pt x="155" y="525"/>
                </a:lnTo>
                <a:lnTo>
                  <a:pt x="155" y="519"/>
                </a:lnTo>
                <a:lnTo>
                  <a:pt x="155" y="5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9" name="Freeform 37"/>
          <p:cNvSpPr>
            <a:spLocks/>
          </p:cNvSpPr>
          <p:nvPr/>
        </p:nvSpPr>
        <p:spPr bwMode="auto">
          <a:xfrm>
            <a:off x="1512772" y="4670770"/>
            <a:ext cx="165644" cy="437381"/>
          </a:xfrm>
          <a:custGeom>
            <a:avLst/>
            <a:gdLst>
              <a:gd name="T0" fmla="*/ 145 w 156"/>
              <a:gd name="T1" fmla="*/ 0 h 537"/>
              <a:gd name="T2" fmla="*/ 140 w 156"/>
              <a:gd name="T3" fmla="*/ 0 h 537"/>
              <a:gd name="T4" fmla="*/ 134 w 156"/>
              <a:gd name="T5" fmla="*/ 2 h 537"/>
              <a:gd name="T6" fmla="*/ 129 w 156"/>
              <a:gd name="T7" fmla="*/ 6 h 537"/>
              <a:gd name="T8" fmla="*/ 127 w 156"/>
              <a:gd name="T9" fmla="*/ 11 h 537"/>
              <a:gd name="T10" fmla="*/ 127 w 156"/>
              <a:gd name="T11" fmla="*/ 11 h 537"/>
              <a:gd name="T12" fmla="*/ 0 w 156"/>
              <a:gd name="T13" fmla="*/ 519 h 537"/>
              <a:gd name="T14" fmla="*/ 0 w 156"/>
              <a:gd name="T15" fmla="*/ 519 h 537"/>
              <a:gd name="T16" fmla="*/ 0 w 156"/>
              <a:gd name="T17" fmla="*/ 525 h 537"/>
              <a:gd name="T18" fmla="*/ 1 w 156"/>
              <a:gd name="T19" fmla="*/ 531 h 537"/>
              <a:gd name="T20" fmla="*/ 5 w 156"/>
              <a:gd name="T21" fmla="*/ 534 h 537"/>
              <a:gd name="T22" fmla="*/ 11 w 156"/>
              <a:gd name="T23" fmla="*/ 537 h 537"/>
              <a:gd name="T24" fmla="*/ 16 w 156"/>
              <a:gd name="T25" fmla="*/ 537 h 537"/>
              <a:gd name="T26" fmla="*/ 22 w 156"/>
              <a:gd name="T27" fmla="*/ 535 h 537"/>
              <a:gd name="T28" fmla="*/ 26 w 156"/>
              <a:gd name="T29" fmla="*/ 532 h 537"/>
              <a:gd name="T30" fmla="*/ 28 w 156"/>
              <a:gd name="T31" fmla="*/ 526 h 537"/>
              <a:gd name="T32" fmla="*/ 156 w 156"/>
              <a:gd name="T33" fmla="*/ 18 h 537"/>
              <a:gd name="T34" fmla="*/ 156 w 156"/>
              <a:gd name="T35" fmla="*/ 12 h 537"/>
              <a:gd name="T36" fmla="*/ 155 w 156"/>
              <a:gd name="T37" fmla="*/ 7 h 537"/>
              <a:gd name="T38" fmla="*/ 151 w 156"/>
              <a:gd name="T39" fmla="*/ 2 h 537"/>
              <a:gd name="T40" fmla="*/ 145 w 156"/>
              <a:gd name="T41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6" h="537">
                <a:moveTo>
                  <a:pt x="145" y="0"/>
                </a:moveTo>
                <a:lnTo>
                  <a:pt x="140" y="0"/>
                </a:lnTo>
                <a:lnTo>
                  <a:pt x="134" y="2"/>
                </a:lnTo>
                <a:lnTo>
                  <a:pt x="129" y="6"/>
                </a:lnTo>
                <a:lnTo>
                  <a:pt x="127" y="11"/>
                </a:lnTo>
                <a:lnTo>
                  <a:pt x="127" y="11"/>
                </a:lnTo>
                <a:lnTo>
                  <a:pt x="0" y="519"/>
                </a:lnTo>
                <a:lnTo>
                  <a:pt x="0" y="519"/>
                </a:lnTo>
                <a:lnTo>
                  <a:pt x="0" y="525"/>
                </a:lnTo>
                <a:lnTo>
                  <a:pt x="1" y="531"/>
                </a:lnTo>
                <a:lnTo>
                  <a:pt x="5" y="534"/>
                </a:lnTo>
                <a:lnTo>
                  <a:pt x="11" y="537"/>
                </a:lnTo>
                <a:lnTo>
                  <a:pt x="16" y="537"/>
                </a:lnTo>
                <a:lnTo>
                  <a:pt x="22" y="535"/>
                </a:lnTo>
                <a:lnTo>
                  <a:pt x="26" y="532"/>
                </a:lnTo>
                <a:lnTo>
                  <a:pt x="28" y="526"/>
                </a:lnTo>
                <a:lnTo>
                  <a:pt x="156" y="18"/>
                </a:lnTo>
                <a:lnTo>
                  <a:pt x="156" y="12"/>
                </a:lnTo>
                <a:lnTo>
                  <a:pt x="155" y="7"/>
                </a:lnTo>
                <a:lnTo>
                  <a:pt x="151" y="2"/>
                </a:lnTo>
                <a:lnTo>
                  <a:pt x="1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0" name="Freeform 38"/>
          <p:cNvSpPr>
            <a:spLocks/>
          </p:cNvSpPr>
          <p:nvPr/>
        </p:nvSpPr>
        <p:spPr bwMode="auto">
          <a:xfrm>
            <a:off x="1316702" y="4563984"/>
            <a:ext cx="329598" cy="89232"/>
          </a:xfrm>
          <a:custGeom>
            <a:avLst/>
            <a:gdLst>
              <a:gd name="T0" fmla="*/ 4 w 313"/>
              <a:gd name="T1" fmla="*/ 111 h 112"/>
              <a:gd name="T2" fmla="*/ 6 w 313"/>
              <a:gd name="T3" fmla="*/ 112 h 112"/>
              <a:gd name="T4" fmla="*/ 10 w 313"/>
              <a:gd name="T5" fmla="*/ 112 h 112"/>
              <a:gd name="T6" fmla="*/ 12 w 313"/>
              <a:gd name="T7" fmla="*/ 111 h 112"/>
              <a:gd name="T8" fmla="*/ 13 w 313"/>
              <a:gd name="T9" fmla="*/ 108 h 112"/>
              <a:gd name="T10" fmla="*/ 56 w 313"/>
              <a:gd name="T11" fmla="*/ 31 h 112"/>
              <a:gd name="T12" fmla="*/ 104 w 313"/>
              <a:gd name="T13" fmla="*/ 111 h 112"/>
              <a:gd name="T14" fmla="*/ 161 w 313"/>
              <a:gd name="T15" fmla="*/ 28 h 112"/>
              <a:gd name="T16" fmla="*/ 210 w 313"/>
              <a:gd name="T17" fmla="*/ 111 h 112"/>
              <a:gd name="T18" fmla="*/ 261 w 313"/>
              <a:gd name="T19" fmla="*/ 31 h 112"/>
              <a:gd name="T20" fmla="*/ 299 w 313"/>
              <a:gd name="T21" fmla="*/ 105 h 112"/>
              <a:gd name="T22" fmla="*/ 299 w 313"/>
              <a:gd name="T23" fmla="*/ 105 h 112"/>
              <a:gd name="T24" fmla="*/ 301 w 313"/>
              <a:gd name="T25" fmla="*/ 107 h 112"/>
              <a:gd name="T26" fmla="*/ 304 w 313"/>
              <a:gd name="T27" fmla="*/ 110 h 112"/>
              <a:gd name="T28" fmla="*/ 307 w 313"/>
              <a:gd name="T29" fmla="*/ 110 h 112"/>
              <a:gd name="T30" fmla="*/ 309 w 313"/>
              <a:gd name="T31" fmla="*/ 108 h 112"/>
              <a:gd name="T32" fmla="*/ 312 w 313"/>
              <a:gd name="T33" fmla="*/ 107 h 112"/>
              <a:gd name="T34" fmla="*/ 313 w 313"/>
              <a:gd name="T35" fmla="*/ 105 h 112"/>
              <a:gd name="T36" fmla="*/ 313 w 313"/>
              <a:gd name="T37" fmla="*/ 102 h 112"/>
              <a:gd name="T38" fmla="*/ 313 w 313"/>
              <a:gd name="T39" fmla="*/ 99 h 112"/>
              <a:gd name="T40" fmla="*/ 262 w 313"/>
              <a:gd name="T41" fmla="*/ 1 h 112"/>
              <a:gd name="T42" fmla="*/ 210 w 313"/>
              <a:gd name="T43" fmla="*/ 83 h 112"/>
              <a:gd name="T44" fmla="*/ 162 w 313"/>
              <a:gd name="T45" fmla="*/ 0 h 112"/>
              <a:gd name="T46" fmla="*/ 106 w 313"/>
              <a:gd name="T47" fmla="*/ 83 h 112"/>
              <a:gd name="T48" fmla="*/ 56 w 313"/>
              <a:gd name="T49" fmla="*/ 1 h 112"/>
              <a:gd name="T50" fmla="*/ 1 w 313"/>
              <a:gd name="T51" fmla="*/ 102 h 112"/>
              <a:gd name="T52" fmla="*/ 0 w 313"/>
              <a:gd name="T53" fmla="*/ 104 h 112"/>
              <a:gd name="T54" fmla="*/ 1 w 313"/>
              <a:gd name="T55" fmla="*/ 106 h 112"/>
              <a:gd name="T56" fmla="*/ 2 w 313"/>
              <a:gd name="T57" fmla="*/ 108 h 112"/>
              <a:gd name="T58" fmla="*/ 4 w 313"/>
              <a:gd name="T59" fmla="*/ 11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3" h="112">
                <a:moveTo>
                  <a:pt x="4" y="111"/>
                </a:moveTo>
                <a:lnTo>
                  <a:pt x="6" y="112"/>
                </a:lnTo>
                <a:lnTo>
                  <a:pt x="10" y="112"/>
                </a:lnTo>
                <a:lnTo>
                  <a:pt x="12" y="111"/>
                </a:lnTo>
                <a:lnTo>
                  <a:pt x="13" y="108"/>
                </a:lnTo>
                <a:lnTo>
                  <a:pt x="56" y="31"/>
                </a:lnTo>
                <a:lnTo>
                  <a:pt x="104" y="111"/>
                </a:lnTo>
                <a:lnTo>
                  <a:pt x="161" y="28"/>
                </a:lnTo>
                <a:lnTo>
                  <a:pt x="210" y="111"/>
                </a:lnTo>
                <a:lnTo>
                  <a:pt x="261" y="31"/>
                </a:lnTo>
                <a:lnTo>
                  <a:pt x="299" y="105"/>
                </a:lnTo>
                <a:lnTo>
                  <a:pt x="299" y="105"/>
                </a:lnTo>
                <a:lnTo>
                  <a:pt x="301" y="107"/>
                </a:lnTo>
                <a:lnTo>
                  <a:pt x="304" y="110"/>
                </a:lnTo>
                <a:lnTo>
                  <a:pt x="307" y="110"/>
                </a:lnTo>
                <a:lnTo>
                  <a:pt x="309" y="108"/>
                </a:lnTo>
                <a:lnTo>
                  <a:pt x="312" y="107"/>
                </a:lnTo>
                <a:lnTo>
                  <a:pt x="313" y="105"/>
                </a:lnTo>
                <a:lnTo>
                  <a:pt x="313" y="102"/>
                </a:lnTo>
                <a:lnTo>
                  <a:pt x="313" y="99"/>
                </a:lnTo>
                <a:lnTo>
                  <a:pt x="262" y="1"/>
                </a:lnTo>
                <a:lnTo>
                  <a:pt x="210" y="83"/>
                </a:lnTo>
                <a:lnTo>
                  <a:pt x="162" y="0"/>
                </a:lnTo>
                <a:lnTo>
                  <a:pt x="106" y="83"/>
                </a:lnTo>
                <a:lnTo>
                  <a:pt x="56" y="1"/>
                </a:lnTo>
                <a:lnTo>
                  <a:pt x="1" y="102"/>
                </a:lnTo>
                <a:lnTo>
                  <a:pt x="0" y="104"/>
                </a:lnTo>
                <a:lnTo>
                  <a:pt x="1" y="106"/>
                </a:lnTo>
                <a:lnTo>
                  <a:pt x="2" y="108"/>
                </a:lnTo>
                <a:lnTo>
                  <a:pt x="4" y="1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1" name="Rectangle 39"/>
          <p:cNvSpPr>
            <a:spLocks noChangeArrowheads="1"/>
          </p:cNvSpPr>
          <p:nvPr/>
        </p:nvSpPr>
        <p:spPr bwMode="auto">
          <a:xfrm>
            <a:off x="1331914" y="5094986"/>
            <a:ext cx="312696" cy="20918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2" name="Freeform 40"/>
          <p:cNvSpPr>
            <a:spLocks/>
          </p:cNvSpPr>
          <p:nvPr/>
        </p:nvSpPr>
        <p:spPr bwMode="auto">
          <a:xfrm>
            <a:off x="1392764" y="5231027"/>
            <a:ext cx="187618" cy="146282"/>
          </a:xfrm>
          <a:custGeom>
            <a:avLst/>
            <a:gdLst>
              <a:gd name="T0" fmla="*/ 89 w 178"/>
              <a:gd name="T1" fmla="*/ 180 h 180"/>
              <a:gd name="T2" fmla="*/ 106 w 178"/>
              <a:gd name="T3" fmla="*/ 178 h 180"/>
              <a:gd name="T4" fmla="*/ 123 w 178"/>
              <a:gd name="T5" fmla="*/ 173 h 180"/>
              <a:gd name="T6" fmla="*/ 138 w 178"/>
              <a:gd name="T7" fmla="*/ 165 h 180"/>
              <a:gd name="T8" fmla="*/ 151 w 178"/>
              <a:gd name="T9" fmla="*/ 154 h 180"/>
              <a:gd name="T10" fmla="*/ 163 w 178"/>
              <a:gd name="T11" fmla="*/ 141 h 180"/>
              <a:gd name="T12" fmla="*/ 171 w 178"/>
              <a:gd name="T13" fmla="*/ 125 h 180"/>
              <a:gd name="T14" fmla="*/ 175 w 178"/>
              <a:gd name="T15" fmla="*/ 109 h 180"/>
              <a:gd name="T16" fmla="*/ 178 w 178"/>
              <a:gd name="T17" fmla="*/ 90 h 180"/>
              <a:gd name="T18" fmla="*/ 175 w 178"/>
              <a:gd name="T19" fmla="*/ 72 h 180"/>
              <a:gd name="T20" fmla="*/ 171 w 178"/>
              <a:gd name="T21" fmla="*/ 56 h 180"/>
              <a:gd name="T22" fmla="*/ 163 w 178"/>
              <a:gd name="T23" fmla="*/ 40 h 180"/>
              <a:gd name="T24" fmla="*/ 151 w 178"/>
              <a:gd name="T25" fmla="*/ 27 h 180"/>
              <a:gd name="T26" fmla="*/ 138 w 178"/>
              <a:gd name="T27" fmla="*/ 15 h 180"/>
              <a:gd name="T28" fmla="*/ 123 w 178"/>
              <a:gd name="T29" fmla="*/ 7 h 180"/>
              <a:gd name="T30" fmla="*/ 106 w 178"/>
              <a:gd name="T31" fmla="*/ 3 h 180"/>
              <a:gd name="T32" fmla="*/ 89 w 178"/>
              <a:gd name="T33" fmla="*/ 0 h 180"/>
              <a:gd name="T34" fmla="*/ 72 w 178"/>
              <a:gd name="T35" fmla="*/ 3 h 180"/>
              <a:gd name="T36" fmla="*/ 54 w 178"/>
              <a:gd name="T37" fmla="*/ 7 h 180"/>
              <a:gd name="T38" fmla="*/ 39 w 178"/>
              <a:gd name="T39" fmla="*/ 15 h 180"/>
              <a:gd name="T40" fmla="*/ 27 w 178"/>
              <a:gd name="T41" fmla="*/ 27 h 180"/>
              <a:gd name="T42" fmla="*/ 15 w 178"/>
              <a:gd name="T43" fmla="*/ 40 h 180"/>
              <a:gd name="T44" fmla="*/ 7 w 178"/>
              <a:gd name="T45" fmla="*/ 56 h 180"/>
              <a:gd name="T46" fmla="*/ 2 w 178"/>
              <a:gd name="T47" fmla="*/ 72 h 180"/>
              <a:gd name="T48" fmla="*/ 0 w 178"/>
              <a:gd name="T49" fmla="*/ 90 h 180"/>
              <a:gd name="T50" fmla="*/ 2 w 178"/>
              <a:gd name="T51" fmla="*/ 109 h 180"/>
              <a:gd name="T52" fmla="*/ 7 w 178"/>
              <a:gd name="T53" fmla="*/ 125 h 180"/>
              <a:gd name="T54" fmla="*/ 15 w 178"/>
              <a:gd name="T55" fmla="*/ 141 h 180"/>
              <a:gd name="T56" fmla="*/ 27 w 178"/>
              <a:gd name="T57" fmla="*/ 154 h 180"/>
              <a:gd name="T58" fmla="*/ 39 w 178"/>
              <a:gd name="T59" fmla="*/ 165 h 180"/>
              <a:gd name="T60" fmla="*/ 54 w 178"/>
              <a:gd name="T61" fmla="*/ 173 h 180"/>
              <a:gd name="T62" fmla="*/ 72 w 178"/>
              <a:gd name="T63" fmla="*/ 178 h 180"/>
              <a:gd name="T64" fmla="*/ 89 w 178"/>
              <a:gd name="T6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8" h="180">
                <a:moveTo>
                  <a:pt x="89" y="180"/>
                </a:moveTo>
                <a:lnTo>
                  <a:pt x="106" y="178"/>
                </a:lnTo>
                <a:lnTo>
                  <a:pt x="123" y="173"/>
                </a:lnTo>
                <a:lnTo>
                  <a:pt x="138" y="165"/>
                </a:lnTo>
                <a:lnTo>
                  <a:pt x="151" y="154"/>
                </a:lnTo>
                <a:lnTo>
                  <a:pt x="163" y="141"/>
                </a:lnTo>
                <a:lnTo>
                  <a:pt x="171" y="125"/>
                </a:lnTo>
                <a:lnTo>
                  <a:pt x="175" y="109"/>
                </a:lnTo>
                <a:lnTo>
                  <a:pt x="178" y="90"/>
                </a:lnTo>
                <a:lnTo>
                  <a:pt x="175" y="72"/>
                </a:lnTo>
                <a:lnTo>
                  <a:pt x="171" y="56"/>
                </a:lnTo>
                <a:lnTo>
                  <a:pt x="163" y="40"/>
                </a:lnTo>
                <a:lnTo>
                  <a:pt x="151" y="27"/>
                </a:lnTo>
                <a:lnTo>
                  <a:pt x="138" y="15"/>
                </a:lnTo>
                <a:lnTo>
                  <a:pt x="123" y="7"/>
                </a:lnTo>
                <a:lnTo>
                  <a:pt x="106" y="3"/>
                </a:lnTo>
                <a:lnTo>
                  <a:pt x="89" y="0"/>
                </a:lnTo>
                <a:lnTo>
                  <a:pt x="72" y="3"/>
                </a:lnTo>
                <a:lnTo>
                  <a:pt x="54" y="7"/>
                </a:lnTo>
                <a:lnTo>
                  <a:pt x="39" y="15"/>
                </a:lnTo>
                <a:lnTo>
                  <a:pt x="27" y="27"/>
                </a:lnTo>
                <a:lnTo>
                  <a:pt x="15" y="40"/>
                </a:lnTo>
                <a:lnTo>
                  <a:pt x="7" y="56"/>
                </a:lnTo>
                <a:lnTo>
                  <a:pt x="2" y="72"/>
                </a:lnTo>
                <a:lnTo>
                  <a:pt x="0" y="90"/>
                </a:lnTo>
                <a:lnTo>
                  <a:pt x="2" y="109"/>
                </a:lnTo>
                <a:lnTo>
                  <a:pt x="7" y="125"/>
                </a:lnTo>
                <a:lnTo>
                  <a:pt x="15" y="141"/>
                </a:lnTo>
                <a:lnTo>
                  <a:pt x="27" y="154"/>
                </a:lnTo>
                <a:lnTo>
                  <a:pt x="39" y="165"/>
                </a:lnTo>
                <a:lnTo>
                  <a:pt x="54" y="173"/>
                </a:lnTo>
                <a:lnTo>
                  <a:pt x="72" y="178"/>
                </a:lnTo>
                <a:lnTo>
                  <a:pt x="89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3" name="Freeform 41"/>
          <p:cNvSpPr>
            <a:spLocks/>
          </p:cNvSpPr>
          <p:nvPr/>
        </p:nvSpPr>
        <p:spPr bwMode="auto">
          <a:xfrm>
            <a:off x="1037811" y="4267033"/>
            <a:ext cx="894141" cy="864523"/>
          </a:xfrm>
          <a:custGeom>
            <a:avLst/>
            <a:gdLst>
              <a:gd name="T0" fmla="*/ 720 w 847"/>
              <a:gd name="T1" fmla="*/ 185 h 1063"/>
              <a:gd name="T2" fmla="*/ 773 w 847"/>
              <a:gd name="T3" fmla="*/ 278 h 1063"/>
              <a:gd name="T4" fmla="*/ 800 w 847"/>
              <a:gd name="T5" fmla="*/ 380 h 1063"/>
              <a:gd name="T6" fmla="*/ 796 w 847"/>
              <a:gd name="T7" fmla="*/ 484 h 1063"/>
              <a:gd name="T8" fmla="*/ 760 w 847"/>
              <a:gd name="T9" fmla="*/ 583 h 1063"/>
              <a:gd name="T10" fmla="*/ 697 w 847"/>
              <a:gd name="T11" fmla="*/ 669 h 1063"/>
              <a:gd name="T12" fmla="*/ 688 w 847"/>
              <a:gd name="T13" fmla="*/ 681 h 1063"/>
              <a:gd name="T14" fmla="*/ 669 w 847"/>
              <a:gd name="T15" fmla="*/ 703 h 1063"/>
              <a:gd name="T16" fmla="*/ 641 w 847"/>
              <a:gd name="T17" fmla="*/ 741 h 1063"/>
              <a:gd name="T18" fmla="*/ 579 w 847"/>
              <a:gd name="T19" fmla="*/ 845 h 1063"/>
              <a:gd name="T20" fmla="*/ 534 w 847"/>
              <a:gd name="T21" fmla="*/ 974 h 1063"/>
              <a:gd name="T22" fmla="*/ 315 w 847"/>
              <a:gd name="T23" fmla="*/ 969 h 1063"/>
              <a:gd name="T24" fmla="*/ 261 w 847"/>
              <a:gd name="T25" fmla="*/ 826 h 1063"/>
              <a:gd name="T26" fmla="*/ 191 w 847"/>
              <a:gd name="T27" fmla="*/ 715 h 1063"/>
              <a:gd name="T28" fmla="*/ 141 w 847"/>
              <a:gd name="T29" fmla="*/ 660 h 1063"/>
              <a:gd name="T30" fmla="*/ 77 w 847"/>
              <a:gd name="T31" fmla="*/ 563 h 1063"/>
              <a:gd name="T32" fmla="*/ 46 w 847"/>
              <a:gd name="T33" fmla="*/ 453 h 1063"/>
              <a:gd name="T34" fmla="*/ 50 w 847"/>
              <a:gd name="T35" fmla="*/ 342 h 1063"/>
              <a:gd name="T36" fmla="*/ 86 w 847"/>
              <a:gd name="T37" fmla="*/ 242 h 1063"/>
              <a:gd name="T38" fmla="*/ 151 w 847"/>
              <a:gd name="T39" fmla="*/ 156 h 1063"/>
              <a:gd name="T40" fmla="*/ 194 w 847"/>
              <a:gd name="T41" fmla="*/ 119 h 1063"/>
              <a:gd name="T42" fmla="*/ 242 w 847"/>
              <a:gd name="T43" fmla="*/ 89 h 1063"/>
              <a:gd name="T44" fmla="*/ 292 w 847"/>
              <a:gd name="T45" fmla="*/ 66 h 1063"/>
              <a:gd name="T46" fmla="*/ 346 w 847"/>
              <a:gd name="T47" fmla="*/ 51 h 1063"/>
              <a:gd name="T48" fmla="*/ 403 w 847"/>
              <a:gd name="T49" fmla="*/ 44 h 1063"/>
              <a:gd name="T50" fmla="*/ 461 w 847"/>
              <a:gd name="T51" fmla="*/ 46 h 1063"/>
              <a:gd name="T52" fmla="*/ 517 w 847"/>
              <a:gd name="T53" fmla="*/ 55 h 1063"/>
              <a:gd name="T54" fmla="*/ 571 w 847"/>
              <a:gd name="T55" fmla="*/ 73 h 1063"/>
              <a:gd name="T56" fmla="*/ 621 w 847"/>
              <a:gd name="T57" fmla="*/ 98 h 1063"/>
              <a:gd name="T58" fmla="*/ 667 w 847"/>
              <a:gd name="T59" fmla="*/ 130 h 1063"/>
              <a:gd name="T60" fmla="*/ 696 w 847"/>
              <a:gd name="T61" fmla="*/ 157 h 1063"/>
              <a:gd name="T62" fmla="*/ 698 w 847"/>
              <a:gd name="T63" fmla="*/ 159 h 1063"/>
              <a:gd name="T64" fmla="*/ 742 w 847"/>
              <a:gd name="T65" fmla="*/ 142 h 1063"/>
              <a:gd name="T66" fmla="*/ 712 w 847"/>
              <a:gd name="T67" fmla="*/ 109 h 1063"/>
              <a:gd name="T68" fmla="*/ 661 w 847"/>
              <a:gd name="T69" fmla="*/ 71 h 1063"/>
              <a:gd name="T70" fmla="*/ 607 w 847"/>
              <a:gd name="T71" fmla="*/ 40 h 1063"/>
              <a:gd name="T72" fmla="*/ 548 w 847"/>
              <a:gd name="T73" fmla="*/ 18 h 1063"/>
              <a:gd name="T74" fmla="*/ 486 w 847"/>
              <a:gd name="T75" fmla="*/ 5 h 1063"/>
              <a:gd name="T76" fmla="*/ 423 w 847"/>
              <a:gd name="T77" fmla="*/ 0 h 1063"/>
              <a:gd name="T78" fmla="*/ 297 w 847"/>
              <a:gd name="T79" fmla="*/ 18 h 1063"/>
              <a:gd name="T80" fmla="*/ 186 w 847"/>
              <a:gd name="T81" fmla="*/ 70 h 1063"/>
              <a:gd name="T82" fmla="*/ 96 w 847"/>
              <a:gd name="T83" fmla="*/ 151 h 1063"/>
              <a:gd name="T84" fmla="*/ 33 w 847"/>
              <a:gd name="T85" fmla="*/ 252 h 1063"/>
              <a:gd name="T86" fmla="*/ 2 w 847"/>
              <a:gd name="T87" fmla="*/ 371 h 1063"/>
              <a:gd name="T88" fmla="*/ 9 w 847"/>
              <a:gd name="T89" fmla="*/ 500 h 1063"/>
              <a:gd name="T90" fmla="*/ 56 w 847"/>
              <a:gd name="T91" fmla="*/ 619 h 1063"/>
              <a:gd name="T92" fmla="*/ 139 w 847"/>
              <a:gd name="T93" fmla="*/ 719 h 1063"/>
              <a:gd name="T94" fmla="*/ 199 w 847"/>
              <a:gd name="T95" fmla="*/ 806 h 1063"/>
              <a:gd name="T96" fmla="*/ 264 w 847"/>
              <a:gd name="T97" fmla="*/ 942 h 1063"/>
              <a:gd name="T98" fmla="*/ 279 w 847"/>
              <a:gd name="T99" fmla="*/ 1063 h 1063"/>
              <a:gd name="T100" fmla="*/ 578 w 847"/>
              <a:gd name="T101" fmla="*/ 981 h 1063"/>
              <a:gd name="T102" fmla="*/ 648 w 847"/>
              <a:gd name="T103" fmla="*/ 812 h 1063"/>
              <a:gd name="T104" fmla="*/ 721 w 847"/>
              <a:gd name="T105" fmla="*/ 708 h 1063"/>
              <a:gd name="T106" fmla="*/ 738 w 847"/>
              <a:gd name="T107" fmla="*/ 689 h 1063"/>
              <a:gd name="T108" fmla="*/ 761 w 847"/>
              <a:gd name="T109" fmla="*/ 662 h 1063"/>
              <a:gd name="T110" fmla="*/ 768 w 847"/>
              <a:gd name="T111" fmla="*/ 654 h 1063"/>
              <a:gd name="T112" fmla="*/ 785 w 847"/>
              <a:gd name="T113" fmla="*/ 628 h 1063"/>
              <a:gd name="T114" fmla="*/ 826 w 847"/>
              <a:gd name="T115" fmla="*/ 540 h 1063"/>
              <a:gd name="T116" fmla="*/ 845 w 847"/>
              <a:gd name="T117" fmla="*/ 446 h 1063"/>
              <a:gd name="T118" fmla="*/ 840 w 847"/>
              <a:gd name="T119" fmla="*/ 347 h 1063"/>
              <a:gd name="T120" fmla="*/ 807 w 847"/>
              <a:gd name="T121" fmla="*/ 247 h 1063"/>
              <a:gd name="T122" fmla="*/ 757 w 847"/>
              <a:gd name="T123" fmla="*/ 159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7" h="1063">
                <a:moveTo>
                  <a:pt x="757" y="159"/>
                </a:moveTo>
                <a:lnTo>
                  <a:pt x="698" y="159"/>
                </a:lnTo>
                <a:lnTo>
                  <a:pt x="720" y="185"/>
                </a:lnTo>
                <a:lnTo>
                  <a:pt x="739" y="214"/>
                </a:lnTo>
                <a:lnTo>
                  <a:pt x="757" y="245"/>
                </a:lnTo>
                <a:lnTo>
                  <a:pt x="773" y="278"/>
                </a:lnTo>
                <a:lnTo>
                  <a:pt x="785" y="312"/>
                </a:lnTo>
                <a:lnTo>
                  <a:pt x="795" y="346"/>
                </a:lnTo>
                <a:lnTo>
                  <a:pt x="800" y="380"/>
                </a:lnTo>
                <a:lnTo>
                  <a:pt x="803" y="414"/>
                </a:lnTo>
                <a:lnTo>
                  <a:pt x="800" y="449"/>
                </a:lnTo>
                <a:lnTo>
                  <a:pt x="796" y="484"/>
                </a:lnTo>
                <a:lnTo>
                  <a:pt x="787" y="518"/>
                </a:lnTo>
                <a:lnTo>
                  <a:pt x="775" y="552"/>
                </a:lnTo>
                <a:lnTo>
                  <a:pt x="760" y="583"/>
                </a:lnTo>
                <a:lnTo>
                  <a:pt x="742" y="614"/>
                </a:lnTo>
                <a:lnTo>
                  <a:pt x="721" y="643"/>
                </a:lnTo>
                <a:lnTo>
                  <a:pt x="697" y="669"/>
                </a:lnTo>
                <a:lnTo>
                  <a:pt x="696" y="670"/>
                </a:lnTo>
                <a:lnTo>
                  <a:pt x="692" y="675"/>
                </a:lnTo>
                <a:lnTo>
                  <a:pt x="688" y="681"/>
                </a:lnTo>
                <a:lnTo>
                  <a:pt x="682" y="688"/>
                </a:lnTo>
                <a:lnTo>
                  <a:pt x="675" y="695"/>
                </a:lnTo>
                <a:lnTo>
                  <a:pt x="669" y="703"/>
                </a:lnTo>
                <a:lnTo>
                  <a:pt x="663" y="708"/>
                </a:lnTo>
                <a:lnTo>
                  <a:pt x="660" y="714"/>
                </a:lnTo>
                <a:lnTo>
                  <a:pt x="641" y="741"/>
                </a:lnTo>
                <a:lnTo>
                  <a:pt x="621" y="772"/>
                </a:lnTo>
                <a:lnTo>
                  <a:pt x="599" y="807"/>
                </a:lnTo>
                <a:lnTo>
                  <a:pt x="579" y="845"/>
                </a:lnTo>
                <a:lnTo>
                  <a:pt x="561" y="887"/>
                </a:lnTo>
                <a:lnTo>
                  <a:pt x="546" y="931"/>
                </a:lnTo>
                <a:lnTo>
                  <a:pt x="534" y="974"/>
                </a:lnTo>
                <a:lnTo>
                  <a:pt x="529" y="1019"/>
                </a:lnTo>
                <a:lnTo>
                  <a:pt x="322" y="1019"/>
                </a:lnTo>
                <a:lnTo>
                  <a:pt x="315" y="969"/>
                </a:lnTo>
                <a:lnTo>
                  <a:pt x="303" y="919"/>
                </a:lnTo>
                <a:lnTo>
                  <a:pt x="283" y="871"/>
                </a:lnTo>
                <a:lnTo>
                  <a:pt x="261" y="826"/>
                </a:lnTo>
                <a:lnTo>
                  <a:pt x="237" y="783"/>
                </a:lnTo>
                <a:lnTo>
                  <a:pt x="214" y="746"/>
                </a:lnTo>
                <a:lnTo>
                  <a:pt x="191" y="715"/>
                </a:lnTo>
                <a:lnTo>
                  <a:pt x="173" y="691"/>
                </a:lnTo>
                <a:lnTo>
                  <a:pt x="169" y="688"/>
                </a:lnTo>
                <a:lnTo>
                  <a:pt x="141" y="660"/>
                </a:lnTo>
                <a:lnTo>
                  <a:pt x="116" y="630"/>
                </a:lnTo>
                <a:lnTo>
                  <a:pt x="94" y="598"/>
                </a:lnTo>
                <a:lnTo>
                  <a:pt x="77" y="563"/>
                </a:lnTo>
                <a:lnTo>
                  <a:pt x="62" y="528"/>
                </a:lnTo>
                <a:lnTo>
                  <a:pt x="52" y="491"/>
                </a:lnTo>
                <a:lnTo>
                  <a:pt x="46" y="453"/>
                </a:lnTo>
                <a:lnTo>
                  <a:pt x="43" y="414"/>
                </a:lnTo>
                <a:lnTo>
                  <a:pt x="46" y="378"/>
                </a:lnTo>
                <a:lnTo>
                  <a:pt x="50" y="342"/>
                </a:lnTo>
                <a:lnTo>
                  <a:pt x="60" y="308"/>
                </a:lnTo>
                <a:lnTo>
                  <a:pt x="71" y="274"/>
                </a:lnTo>
                <a:lnTo>
                  <a:pt x="86" y="242"/>
                </a:lnTo>
                <a:lnTo>
                  <a:pt x="105" y="211"/>
                </a:lnTo>
                <a:lnTo>
                  <a:pt x="126" y="182"/>
                </a:lnTo>
                <a:lnTo>
                  <a:pt x="151" y="156"/>
                </a:lnTo>
                <a:lnTo>
                  <a:pt x="164" y="143"/>
                </a:lnTo>
                <a:lnTo>
                  <a:pt x="179" y="130"/>
                </a:lnTo>
                <a:lnTo>
                  <a:pt x="194" y="119"/>
                </a:lnTo>
                <a:lnTo>
                  <a:pt x="209" y="108"/>
                </a:lnTo>
                <a:lnTo>
                  <a:pt x="226" y="98"/>
                </a:lnTo>
                <a:lnTo>
                  <a:pt x="242" y="89"/>
                </a:lnTo>
                <a:lnTo>
                  <a:pt x="258" y="81"/>
                </a:lnTo>
                <a:lnTo>
                  <a:pt x="275" y="73"/>
                </a:lnTo>
                <a:lnTo>
                  <a:pt x="292" y="66"/>
                </a:lnTo>
                <a:lnTo>
                  <a:pt x="311" y="60"/>
                </a:lnTo>
                <a:lnTo>
                  <a:pt x="329" y="55"/>
                </a:lnTo>
                <a:lnTo>
                  <a:pt x="346" y="51"/>
                </a:lnTo>
                <a:lnTo>
                  <a:pt x="366" y="48"/>
                </a:lnTo>
                <a:lnTo>
                  <a:pt x="384" y="46"/>
                </a:lnTo>
                <a:lnTo>
                  <a:pt x="403" y="44"/>
                </a:lnTo>
                <a:lnTo>
                  <a:pt x="423" y="44"/>
                </a:lnTo>
                <a:lnTo>
                  <a:pt x="442" y="44"/>
                </a:lnTo>
                <a:lnTo>
                  <a:pt x="461" y="46"/>
                </a:lnTo>
                <a:lnTo>
                  <a:pt x="480" y="48"/>
                </a:lnTo>
                <a:lnTo>
                  <a:pt x="499" y="51"/>
                </a:lnTo>
                <a:lnTo>
                  <a:pt x="517" y="55"/>
                </a:lnTo>
                <a:lnTo>
                  <a:pt x="535" y="60"/>
                </a:lnTo>
                <a:lnTo>
                  <a:pt x="553" y="66"/>
                </a:lnTo>
                <a:lnTo>
                  <a:pt x="571" y="73"/>
                </a:lnTo>
                <a:lnTo>
                  <a:pt x="588" y="81"/>
                </a:lnTo>
                <a:lnTo>
                  <a:pt x="605" y="89"/>
                </a:lnTo>
                <a:lnTo>
                  <a:pt x="621" y="98"/>
                </a:lnTo>
                <a:lnTo>
                  <a:pt x="637" y="108"/>
                </a:lnTo>
                <a:lnTo>
                  <a:pt x="652" y="119"/>
                </a:lnTo>
                <a:lnTo>
                  <a:pt x="667" y="130"/>
                </a:lnTo>
                <a:lnTo>
                  <a:pt x="682" y="143"/>
                </a:lnTo>
                <a:lnTo>
                  <a:pt x="696" y="156"/>
                </a:lnTo>
                <a:lnTo>
                  <a:pt x="696" y="157"/>
                </a:lnTo>
                <a:lnTo>
                  <a:pt x="697" y="157"/>
                </a:lnTo>
                <a:lnTo>
                  <a:pt x="697" y="158"/>
                </a:lnTo>
                <a:lnTo>
                  <a:pt x="698" y="159"/>
                </a:lnTo>
                <a:lnTo>
                  <a:pt x="757" y="159"/>
                </a:lnTo>
                <a:lnTo>
                  <a:pt x="750" y="150"/>
                </a:lnTo>
                <a:lnTo>
                  <a:pt x="742" y="142"/>
                </a:lnTo>
                <a:lnTo>
                  <a:pt x="735" y="132"/>
                </a:lnTo>
                <a:lnTo>
                  <a:pt x="727" y="124"/>
                </a:lnTo>
                <a:lnTo>
                  <a:pt x="712" y="109"/>
                </a:lnTo>
                <a:lnTo>
                  <a:pt x="696" y="96"/>
                </a:lnTo>
                <a:lnTo>
                  <a:pt x="678" y="83"/>
                </a:lnTo>
                <a:lnTo>
                  <a:pt x="661" y="71"/>
                </a:lnTo>
                <a:lnTo>
                  <a:pt x="644" y="60"/>
                </a:lnTo>
                <a:lnTo>
                  <a:pt x="625" y="50"/>
                </a:lnTo>
                <a:lnTo>
                  <a:pt x="607" y="40"/>
                </a:lnTo>
                <a:lnTo>
                  <a:pt x="587" y="32"/>
                </a:lnTo>
                <a:lnTo>
                  <a:pt x="568" y="24"/>
                </a:lnTo>
                <a:lnTo>
                  <a:pt x="548" y="18"/>
                </a:lnTo>
                <a:lnTo>
                  <a:pt x="527" y="13"/>
                </a:lnTo>
                <a:lnTo>
                  <a:pt x="508" y="8"/>
                </a:lnTo>
                <a:lnTo>
                  <a:pt x="486" y="5"/>
                </a:lnTo>
                <a:lnTo>
                  <a:pt x="465" y="2"/>
                </a:lnTo>
                <a:lnTo>
                  <a:pt x="444" y="0"/>
                </a:lnTo>
                <a:lnTo>
                  <a:pt x="423" y="0"/>
                </a:lnTo>
                <a:lnTo>
                  <a:pt x="380" y="2"/>
                </a:lnTo>
                <a:lnTo>
                  <a:pt x="337" y="8"/>
                </a:lnTo>
                <a:lnTo>
                  <a:pt x="297" y="18"/>
                </a:lnTo>
                <a:lnTo>
                  <a:pt x="258" y="32"/>
                </a:lnTo>
                <a:lnTo>
                  <a:pt x="221" y="50"/>
                </a:lnTo>
                <a:lnTo>
                  <a:pt x="186" y="70"/>
                </a:lnTo>
                <a:lnTo>
                  <a:pt x="154" y="94"/>
                </a:lnTo>
                <a:lnTo>
                  <a:pt x="124" y="121"/>
                </a:lnTo>
                <a:lnTo>
                  <a:pt x="96" y="151"/>
                </a:lnTo>
                <a:lnTo>
                  <a:pt x="72" y="182"/>
                </a:lnTo>
                <a:lnTo>
                  <a:pt x="50" y="217"/>
                </a:lnTo>
                <a:lnTo>
                  <a:pt x="33" y="252"/>
                </a:lnTo>
                <a:lnTo>
                  <a:pt x="19" y="290"/>
                </a:lnTo>
                <a:lnTo>
                  <a:pt x="8" y="331"/>
                </a:lnTo>
                <a:lnTo>
                  <a:pt x="2" y="371"/>
                </a:lnTo>
                <a:lnTo>
                  <a:pt x="0" y="414"/>
                </a:lnTo>
                <a:lnTo>
                  <a:pt x="2" y="457"/>
                </a:lnTo>
                <a:lnTo>
                  <a:pt x="9" y="500"/>
                </a:lnTo>
                <a:lnTo>
                  <a:pt x="20" y="541"/>
                </a:lnTo>
                <a:lnTo>
                  <a:pt x="37" y="581"/>
                </a:lnTo>
                <a:lnTo>
                  <a:pt x="56" y="619"/>
                </a:lnTo>
                <a:lnTo>
                  <a:pt x="80" y="655"/>
                </a:lnTo>
                <a:lnTo>
                  <a:pt x="108" y="689"/>
                </a:lnTo>
                <a:lnTo>
                  <a:pt x="139" y="719"/>
                </a:lnTo>
                <a:lnTo>
                  <a:pt x="155" y="740"/>
                </a:lnTo>
                <a:lnTo>
                  <a:pt x="176" y="769"/>
                </a:lnTo>
                <a:lnTo>
                  <a:pt x="199" y="806"/>
                </a:lnTo>
                <a:lnTo>
                  <a:pt x="223" y="848"/>
                </a:lnTo>
                <a:lnTo>
                  <a:pt x="245" y="894"/>
                </a:lnTo>
                <a:lnTo>
                  <a:pt x="264" y="942"/>
                </a:lnTo>
                <a:lnTo>
                  <a:pt x="275" y="992"/>
                </a:lnTo>
                <a:lnTo>
                  <a:pt x="279" y="1040"/>
                </a:lnTo>
                <a:lnTo>
                  <a:pt x="279" y="1063"/>
                </a:lnTo>
                <a:lnTo>
                  <a:pt x="573" y="1063"/>
                </a:lnTo>
                <a:lnTo>
                  <a:pt x="572" y="1040"/>
                </a:lnTo>
                <a:lnTo>
                  <a:pt x="578" y="981"/>
                </a:lnTo>
                <a:lnTo>
                  <a:pt x="594" y="922"/>
                </a:lnTo>
                <a:lnTo>
                  <a:pt x="620" y="865"/>
                </a:lnTo>
                <a:lnTo>
                  <a:pt x="648" y="812"/>
                </a:lnTo>
                <a:lnTo>
                  <a:pt x="677" y="767"/>
                </a:lnTo>
                <a:lnTo>
                  <a:pt x="702" y="731"/>
                </a:lnTo>
                <a:lnTo>
                  <a:pt x="721" y="708"/>
                </a:lnTo>
                <a:lnTo>
                  <a:pt x="729" y="699"/>
                </a:lnTo>
                <a:lnTo>
                  <a:pt x="730" y="698"/>
                </a:lnTo>
                <a:lnTo>
                  <a:pt x="738" y="689"/>
                </a:lnTo>
                <a:lnTo>
                  <a:pt x="746" y="681"/>
                </a:lnTo>
                <a:lnTo>
                  <a:pt x="753" y="672"/>
                </a:lnTo>
                <a:lnTo>
                  <a:pt x="761" y="662"/>
                </a:lnTo>
                <a:lnTo>
                  <a:pt x="768" y="654"/>
                </a:lnTo>
                <a:lnTo>
                  <a:pt x="768" y="654"/>
                </a:lnTo>
                <a:lnTo>
                  <a:pt x="768" y="654"/>
                </a:lnTo>
                <a:lnTo>
                  <a:pt x="767" y="654"/>
                </a:lnTo>
                <a:lnTo>
                  <a:pt x="767" y="654"/>
                </a:lnTo>
                <a:lnTo>
                  <a:pt x="785" y="628"/>
                </a:lnTo>
                <a:lnTo>
                  <a:pt x="802" y="599"/>
                </a:lnTo>
                <a:lnTo>
                  <a:pt x="815" y="570"/>
                </a:lnTo>
                <a:lnTo>
                  <a:pt x="826" y="540"/>
                </a:lnTo>
                <a:lnTo>
                  <a:pt x="835" y="509"/>
                </a:lnTo>
                <a:lnTo>
                  <a:pt x="842" y="478"/>
                </a:lnTo>
                <a:lnTo>
                  <a:pt x="845" y="446"/>
                </a:lnTo>
                <a:lnTo>
                  <a:pt x="847" y="414"/>
                </a:lnTo>
                <a:lnTo>
                  <a:pt x="844" y="380"/>
                </a:lnTo>
                <a:lnTo>
                  <a:pt x="840" y="347"/>
                </a:lnTo>
                <a:lnTo>
                  <a:pt x="832" y="312"/>
                </a:lnTo>
                <a:lnTo>
                  <a:pt x="821" y="279"/>
                </a:lnTo>
                <a:lnTo>
                  <a:pt x="807" y="247"/>
                </a:lnTo>
                <a:lnTo>
                  <a:pt x="792" y="215"/>
                </a:lnTo>
                <a:lnTo>
                  <a:pt x="775" y="187"/>
                </a:lnTo>
                <a:lnTo>
                  <a:pt x="757" y="1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4" name="Freeform 42"/>
          <p:cNvSpPr>
            <a:spLocks/>
          </p:cNvSpPr>
          <p:nvPr/>
        </p:nvSpPr>
        <p:spPr bwMode="auto">
          <a:xfrm>
            <a:off x="1171342" y="4964795"/>
            <a:ext cx="177475" cy="267696"/>
          </a:xfrm>
          <a:custGeom>
            <a:avLst/>
            <a:gdLst>
              <a:gd name="T0" fmla="*/ 101 w 169"/>
              <a:gd name="T1" fmla="*/ 0 h 328"/>
              <a:gd name="T2" fmla="*/ 98 w 169"/>
              <a:gd name="T3" fmla="*/ 3 h 328"/>
              <a:gd name="T4" fmla="*/ 90 w 169"/>
              <a:gd name="T5" fmla="*/ 10 h 328"/>
              <a:gd name="T6" fmla="*/ 79 w 169"/>
              <a:gd name="T7" fmla="*/ 19 h 328"/>
              <a:gd name="T8" fmla="*/ 65 w 169"/>
              <a:gd name="T9" fmla="*/ 33 h 328"/>
              <a:gd name="T10" fmla="*/ 50 w 169"/>
              <a:gd name="T11" fmla="*/ 50 h 328"/>
              <a:gd name="T12" fmla="*/ 35 w 169"/>
              <a:gd name="T13" fmla="*/ 70 h 328"/>
              <a:gd name="T14" fmla="*/ 21 w 169"/>
              <a:gd name="T15" fmla="*/ 91 h 328"/>
              <a:gd name="T16" fmla="*/ 11 w 169"/>
              <a:gd name="T17" fmla="*/ 114 h 328"/>
              <a:gd name="T18" fmla="*/ 3 w 169"/>
              <a:gd name="T19" fmla="*/ 140 h 328"/>
              <a:gd name="T20" fmla="*/ 0 w 169"/>
              <a:gd name="T21" fmla="*/ 166 h 328"/>
              <a:gd name="T22" fmla="*/ 4 w 169"/>
              <a:gd name="T23" fmla="*/ 194 h 328"/>
              <a:gd name="T24" fmla="*/ 14 w 169"/>
              <a:gd name="T25" fmla="*/ 222 h 328"/>
              <a:gd name="T26" fmla="*/ 34 w 169"/>
              <a:gd name="T27" fmla="*/ 248 h 328"/>
              <a:gd name="T28" fmla="*/ 63 w 169"/>
              <a:gd name="T29" fmla="*/ 276 h 328"/>
              <a:gd name="T30" fmla="*/ 103 w 169"/>
              <a:gd name="T31" fmla="*/ 302 h 328"/>
              <a:gd name="T32" fmla="*/ 155 w 169"/>
              <a:gd name="T33" fmla="*/ 328 h 328"/>
              <a:gd name="T34" fmla="*/ 157 w 169"/>
              <a:gd name="T35" fmla="*/ 318 h 328"/>
              <a:gd name="T36" fmla="*/ 162 w 169"/>
              <a:gd name="T37" fmla="*/ 292 h 328"/>
              <a:gd name="T38" fmla="*/ 166 w 169"/>
              <a:gd name="T39" fmla="*/ 254 h 328"/>
              <a:gd name="T40" fmla="*/ 169 w 169"/>
              <a:gd name="T41" fmla="*/ 205 h 328"/>
              <a:gd name="T42" fmla="*/ 165 w 169"/>
              <a:gd name="T43" fmla="*/ 153 h 328"/>
              <a:gd name="T44" fmla="*/ 155 w 169"/>
              <a:gd name="T45" fmla="*/ 98 h 328"/>
              <a:gd name="T46" fmla="*/ 134 w 169"/>
              <a:gd name="T47" fmla="*/ 47 h 328"/>
              <a:gd name="T48" fmla="*/ 101 w 169"/>
              <a:gd name="T49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9" h="328">
                <a:moveTo>
                  <a:pt x="101" y="0"/>
                </a:moveTo>
                <a:lnTo>
                  <a:pt x="98" y="3"/>
                </a:lnTo>
                <a:lnTo>
                  <a:pt x="90" y="10"/>
                </a:lnTo>
                <a:lnTo>
                  <a:pt x="79" y="19"/>
                </a:lnTo>
                <a:lnTo>
                  <a:pt x="65" y="33"/>
                </a:lnTo>
                <a:lnTo>
                  <a:pt x="50" y="50"/>
                </a:lnTo>
                <a:lnTo>
                  <a:pt x="35" y="70"/>
                </a:lnTo>
                <a:lnTo>
                  <a:pt x="21" y="91"/>
                </a:lnTo>
                <a:lnTo>
                  <a:pt x="11" y="114"/>
                </a:lnTo>
                <a:lnTo>
                  <a:pt x="3" y="140"/>
                </a:lnTo>
                <a:lnTo>
                  <a:pt x="0" y="166"/>
                </a:lnTo>
                <a:lnTo>
                  <a:pt x="4" y="194"/>
                </a:lnTo>
                <a:lnTo>
                  <a:pt x="14" y="222"/>
                </a:lnTo>
                <a:lnTo>
                  <a:pt x="34" y="248"/>
                </a:lnTo>
                <a:lnTo>
                  <a:pt x="63" y="276"/>
                </a:lnTo>
                <a:lnTo>
                  <a:pt x="103" y="302"/>
                </a:lnTo>
                <a:lnTo>
                  <a:pt x="155" y="328"/>
                </a:lnTo>
                <a:lnTo>
                  <a:pt x="157" y="318"/>
                </a:lnTo>
                <a:lnTo>
                  <a:pt x="162" y="292"/>
                </a:lnTo>
                <a:lnTo>
                  <a:pt x="166" y="254"/>
                </a:lnTo>
                <a:lnTo>
                  <a:pt x="169" y="205"/>
                </a:lnTo>
                <a:lnTo>
                  <a:pt x="165" y="153"/>
                </a:lnTo>
                <a:lnTo>
                  <a:pt x="155" y="98"/>
                </a:lnTo>
                <a:lnTo>
                  <a:pt x="134" y="47"/>
                </a:lnTo>
                <a:lnTo>
                  <a:pt x="10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5" name="Freeform 43"/>
          <p:cNvSpPr>
            <a:spLocks/>
          </p:cNvSpPr>
          <p:nvPr/>
        </p:nvSpPr>
        <p:spPr bwMode="auto">
          <a:xfrm>
            <a:off x="2560724" y="5310019"/>
            <a:ext cx="390446" cy="264770"/>
          </a:xfrm>
          <a:custGeom>
            <a:avLst/>
            <a:gdLst>
              <a:gd name="T0" fmla="*/ 371 w 371"/>
              <a:gd name="T1" fmla="*/ 240 h 326"/>
              <a:gd name="T2" fmla="*/ 302 w 371"/>
              <a:gd name="T3" fmla="*/ 0 h 326"/>
              <a:gd name="T4" fmla="*/ 0 w 371"/>
              <a:gd name="T5" fmla="*/ 87 h 326"/>
              <a:gd name="T6" fmla="*/ 69 w 371"/>
              <a:gd name="T7" fmla="*/ 326 h 326"/>
              <a:gd name="T8" fmla="*/ 371 w 371"/>
              <a:gd name="T9" fmla="*/ 24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" h="326">
                <a:moveTo>
                  <a:pt x="371" y="240"/>
                </a:moveTo>
                <a:lnTo>
                  <a:pt x="302" y="0"/>
                </a:lnTo>
                <a:lnTo>
                  <a:pt x="0" y="87"/>
                </a:lnTo>
                <a:lnTo>
                  <a:pt x="69" y="326"/>
                </a:lnTo>
                <a:lnTo>
                  <a:pt x="371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6" name="Freeform 44"/>
          <p:cNvSpPr>
            <a:spLocks/>
          </p:cNvSpPr>
          <p:nvPr/>
        </p:nvSpPr>
        <p:spPr bwMode="auto">
          <a:xfrm>
            <a:off x="1377552" y="5176904"/>
            <a:ext cx="224802" cy="46810"/>
          </a:xfrm>
          <a:custGeom>
            <a:avLst/>
            <a:gdLst>
              <a:gd name="T0" fmla="*/ 201 w 213"/>
              <a:gd name="T1" fmla="*/ 29 h 57"/>
              <a:gd name="T2" fmla="*/ 206 w 213"/>
              <a:gd name="T3" fmla="*/ 26 h 57"/>
              <a:gd name="T4" fmla="*/ 211 w 213"/>
              <a:gd name="T5" fmla="*/ 23 h 57"/>
              <a:gd name="T6" fmla="*/ 213 w 213"/>
              <a:gd name="T7" fmla="*/ 17 h 57"/>
              <a:gd name="T8" fmla="*/ 213 w 213"/>
              <a:gd name="T9" fmla="*/ 11 h 57"/>
              <a:gd name="T10" fmla="*/ 213 w 213"/>
              <a:gd name="T11" fmla="*/ 11 h 57"/>
              <a:gd name="T12" fmla="*/ 211 w 213"/>
              <a:gd name="T13" fmla="*/ 6 h 57"/>
              <a:gd name="T14" fmla="*/ 208 w 213"/>
              <a:gd name="T15" fmla="*/ 2 h 57"/>
              <a:gd name="T16" fmla="*/ 203 w 213"/>
              <a:gd name="T17" fmla="*/ 0 h 57"/>
              <a:gd name="T18" fmla="*/ 197 w 213"/>
              <a:gd name="T19" fmla="*/ 0 h 57"/>
              <a:gd name="T20" fmla="*/ 13 w 213"/>
              <a:gd name="T21" fmla="*/ 29 h 57"/>
              <a:gd name="T22" fmla="*/ 7 w 213"/>
              <a:gd name="T23" fmla="*/ 31 h 57"/>
              <a:gd name="T24" fmla="*/ 4 w 213"/>
              <a:gd name="T25" fmla="*/ 34 h 57"/>
              <a:gd name="T26" fmla="*/ 0 w 213"/>
              <a:gd name="T27" fmla="*/ 39 h 57"/>
              <a:gd name="T28" fmla="*/ 0 w 213"/>
              <a:gd name="T29" fmla="*/ 45 h 57"/>
              <a:gd name="T30" fmla="*/ 0 w 213"/>
              <a:gd name="T31" fmla="*/ 45 h 57"/>
              <a:gd name="T32" fmla="*/ 2 w 213"/>
              <a:gd name="T33" fmla="*/ 50 h 57"/>
              <a:gd name="T34" fmla="*/ 6 w 213"/>
              <a:gd name="T35" fmla="*/ 54 h 57"/>
              <a:gd name="T36" fmla="*/ 12 w 213"/>
              <a:gd name="T37" fmla="*/ 57 h 57"/>
              <a:gd name="T38" fmla="*/ 17 w 213"/>
              <a:gd name="T39" fmla="*/ 57 h 57"/>
              <a:gd name="T40" fmla="*/ 201 w 213"/>
              <a:gd name="T41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7">
                <a:moveTo>
                  <a:pt x="201" y="29"/>
                </a:moveTo>
                <a:lnTo>
                  <a:pt x="206" y="26"/>
                </a:lnTo>
                <a:lnTo>
                  <a:pt x="211" y="23"/>
                </a:lnTo>
                <a:lnTo>
                  <a:pt x="213" y="17"/>
                </a:lnTo>
                <a:lnTo>
                  <a:pt x="213" y="11"/>
                </a:lnTo>
                <a:lnTo>
                  <a:pt x="213" y="11"/>
                </a:lnTo>
                <a:lnTo>
                  <a:pt x="211" y="6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9"/>
                </a:lnTo>
                <a:lnTo>
                  <a:pt x="7" y="31"/>
                </a:lnTo>
                <a:lnTo>
                  <a:pt x="4" y="34"/>
                </a:lnTo>
                <a:lnTo>
                  <a:pt x="0" y="39"/>
                </a:lnTo>
                <a:lnTo>
                  <a:pt x="0" y="45"/>
                </a:lnTo>
                <a:lnTo>
                  <a:pt x="0" y="45"/>
                </a:lnTo>
                <a:lnTo>
                  <a:pt x="2" y="50"/>
                </a:lnTo>
                <a:lnTo>
                  <a:pt x="6" y="54"/>
                </a:lnTo>
                <a:lnTo>
                  <a:pt x="12" y="57"/>
                </a:lnTo>
                <a:lnTo>
                  <a:pt x="17" y="57"/>
                </a:lnTo>
                <a:lnTo>
                  <a:pt x="201" y="2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7" name="Freeform 45"/>
          <p:cNvSpPr>
            <a:spLocks/>
          </p:cNvSpPr>
          <p:nvPr/>
        </p:nvSpPr>
        <p:spPr bwMode="auto">
          <a:xfrm>
            <a:off x="1377552" y="5121317"/>
            <a:ext cx="224802" cy="46810"/>
          </a:xfrm>
          <a:custGeom>
            <a:avLst/>
            <a:gdLst>
              <a:gd name="T0" fmla="*/ 201 w 213"/>
              <a:gd name="T1" fmla="*/ 28 h 58"/>
              <a:gd name="T2" fmla="*/ 206 w 213"/>
              <a:gd name="T3" fmla="*/ 26 h 58"/>
              <a:gd name="T4" fmla="*/ 211 w 213"/>
              <a:gd name="T5" fmla="*/ 23 h 58"/>
              <a:gd name="T6" fmla="*/ 213 w 213"/>
              <a:gd name="T7" fmla="*/ 18 h 58"/>
              <a:gd name="T8" fmla="*/ 213 w 213"/>
              <a:gd name="T9" fmla="*/ 12 h 58"/>
              <a:gd name="T10" fmla="*/ 213 w 213"/>
              <a:gd name="T11" fmla="*/ 12 h 58"/>
              <a:gd name="T12" fmla="*/ 211 w 213"/>
              <a:gd name="T13" fmla="*/ 7 h 58"/>
              <a:gd name="T14" fmla="*/ 208 w 213"/>
              <a:gd name="T15" fmla="*/ 2 h 58"/>
              <a:gd name="T16" fmla="*/ 203 w 213"/>
              <a:gd name="T17" fmla="*/ 0 h 58"/>
              <a:gd name="T18" fmla="*/ 197 w 213"/>
              <a:gd name="T19" fmla="*/ 0 h 58"/>
              <a:gd name="T20" fmla="*/ 13 w 213"/>
              <a:gd name="T21" fmla="*/ 28 h 58"/>
              <a:gd name="T22" fmla="*/ 7 w 213"/>
              <a:gd name="T23" fmla="*/ 31 h 58"/>
              <a:gd name="T24" fmla="*/ 4 w 213"/>
              <a:gd name="T25" fmla="*/ 34 h 58"/>
              <a:gd name="T26" fmla="*/ 0 w 213"/>
              <a:gd name="T27" fmla="*/ 40 h 58"/>
              <a:gd name="T28" fmla="*/ 0 w 213"/>
              <a:gd name="T29" fmla="*/ 46 h 58"/>
              <a:gd name="T30" fmla="*/ 0 w 213"/>
              <a:gd name="T31" fmla="*/ 46 h 58"/>
              <a:gd name="T32" fmla="*/ 2 w 213"/>
              <a:gd name="T33" fmla="*/ 52 h 58"/>
              <a:gd name="T34" fmla="*/ 6 w 213"/>
              <a:gd name="T35" fmla="*/ 55 h 58"/>
              <a:gd name="T36" fmla="*/ 12 w 213"/>
              <a:gd name="T37" fmla="*/ 58 h 58"/>
              <a:gd name="T38" fmla="*/ 17 w 213"/>
              <a:gd name="T39" fmla="*/ 58 h 58"/>
              <a:gd name="T40" fmla="*/ 201 w 213"/>
              <a:gd name="T41" fmla="*/ 2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8">
                <a:moveTo>
                  <a:pt x="201" y="28"/>
                </a:moveTo>
                <a:lnTo>
                  <a:pt x="206" y="26"/>
                </a:lnTo>
                <a:lnTo>
                  <a:pt x="211" y="23"/>
                </a:lnTo>
                <a:lnTo>
                  <a:pt x="213" y="18"/>
                </a:lnTo>
                <a:lnTo>
                  <a:pt x="213" y="12"/>
                </a:lnTo>
                <a:lnTo>
                  <a:pt x="213" y="12"/>
                </a:lnTo>
                <a:lnTo>
                  <a:pt x="211" y="7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8"/>
                </a:lnTo>
                <a:lnTo>
                  <a:pt x="7" y="31"/>
                </a:lnTo>
                <a:lnTo>
                  <a:pt x="4" y="34"/>
                </a:lnTo>
                <a:lnTo>
                  <a:pt x="0" y="40"/>
                </a:lnTo>
                <a:lnTo>
                  <a:pt x="0" y="46"/>
                </a:lnTo>
                <a:lnTo>
                  <a:pt x="0" y="46"/>
                </a:lnTo>
                <a:lnTo>
                  <a:pt x="2" y="52"/>
                </a:lnTo>
                <a:lnTo>
                  <a:pt x="6" y="55"/>
                </a:lnTo>
                <a:lnTo>
                  <a:pt x="12" y="58"/>
                </a:lnTo>
                <a:lnTo>
                  <a:pt x="17" y="58"/>
                </a:lnTo>
                <a:lnTo>
                  <a:pt x="201" y="28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8" name="Freeform 46"/>
          <p:cNvSpPr>
            <a:spLocks/>
          </p:cNvSpPr>
          <p:nvPr/>
        </p:nvSpPr>
        <p:spPr bwMode="auto">
          <a:xfrm>
            <a:off x="1377552" y="5235416"/>
            <a:ext cx="224802" cy="45347"/>
          </a:xfrm>
          <a:custGeom>
            <a:avLst/>
            <a:gdLst>
              <a:gd name="T0" fmla="*/ 201 w 213"/>
              <a:gd name="T1" fmla="*/ 29 h 58"/>
              <a:gd name="T2" fmla="*/ 206 w 213"/>
              <a:gd name="T3" fmla="*/ 27 h 58"/>
              <a:gd name="T4" fmla="*/ 211 w 213"/>
              <a:gd name="T5" fmla="*/ 23 h 58"/>
              <a:gd name="T6" fmla="*/ 213 w 213"/>
              <a:gd name="T7" fmla="*/ 17 h 58"/>
              <a:gd name="T8" fmla="*/ 213 w 213"/>
              <a:gd name="T9" fmla="*/ 12 h 58"/>
              <a:gd name="T10" fmla="*/ 213 w 213"/>
              <a:gd name="T11" fmla="*/ 12 h 58"/>
              <a:gd name="T12" fmla="*/ 211 w 213"/>
              <a:gd name="T13" fmla="*/ 6 h 58"/>
              <a:gd name="T14" fmla="*/ 208 w 213"/>
              <a:gd name="T15" fmla="*/ 2 h 58"/>
              <a:gd name="T16" fmla="*/ 203 w 213"/>
              <a:gd name="T17" fmla="*/ 0 h 58"/>
              <a:gd name="T18" fmla="*/ 197 w 213"/>
              <a:gd name="T19" fmla="*/ 0 h 58"/>
              <a:gd name="T20" fmla="*/ 13 w 213"/>
              <a:gd name="T21" fmla="*/ 29 h 58"/>
              <a:gd name="T22" fmla="*/ 7 w 213"/>
              <a:gd name="T23" fmla="*/ 31 h 58"/>
              <a:gd name="T24" fmla="*/ 4 w 213"/>
              <a:gd name="T25" fmla="*/ 35 h 58"/>
              <a:gd name="T26" fmla="*/ 0 w 213"/>
              <a:gd name="T27" fmla="*/ 40 h 58"/>
              <a:gd name="T28" fmla="*/ 0 w 213"/>
              <a:gd name="T29" fmla="*/ 46 h 58"/>
              <a:gd name="T30" fmla="*/ 0 w 213"/>
              <a:gd name="T31" fmla="*/ 46 h 58"/>
              <a:gd name="T32" fmla="*/ 2 w 213"/>
              <a:gd name="T33" fmla="*/ 52 h 58"/>
              <a:gd name="T34" fmla="*/ 6 w 213"/>
              <a:gd name="T35" fmla="*/ 55 h 58"/>
              <a:gd name="T36" fmla="*/ 12 w 213"/>
              <a:gd name="T37" fmla="*/ 58 h 58"/>
              <a:gd name="T38" fmla="*/ 17 w 213"/>
              <a:gd name="T39" fmla="*/ 58 h 58"/>
              <a:gd name="T40" fmla="*/ 201 w 213"/>
              <a:gd name="T41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8">
                <a:moveTo>
                  <a:pt x="201" y="29"/>
                </a:moveTo>
                <a:lnTo>
                  <a:pt x="206" y="27"/>
                </a:lnTo>
                <a:lnTo>
                  <a:pt x="211" y="23"/>
                </a:lnTo>
                <a:lnTo>
                  <a:pt x="213" y="17"/>
                </a:lnTo>
                <a:lnTo>
                  <a:pt x="213" y="12"/>
                </a:lnTo>
                <a:lnTo>
                  <a:pt x="213" y="12"/>
                </a:lnTo>
                <a:lnTo>
                  <a:pt x="211" y="6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9"/>
                </a:lnTo>
                <a:lnTo>
                  <a:pt x="7" y="31"/>
                </a:lnTo>
                <a:lnTo>
                  <a:pt x="4" y="35"/>
                </a:lnTo>
                <a:lnTo>
                  <a:pt x="0" y="40"/>
                </a:lnTo>
                <a:lnTo>
                  <a:pt x="0" y="46"/>
                </a:lnTo>
                <a:lnTo>
                  <a:pt x="0" y="46"/>
                </a:lnTo>
                <a:lnTo>
                  <a:pt x="2" y="52"/>
                </a:lnTo>
                <a:lnTo>
                  <a:pt x="6" y="55"/>
                </a:lnTo>
                <a:lnTo>
                  <a:pt x="12" y="58"/>
                </a:lnTo>
                <a:lnTo>
                  <a:pt x="17" y="58"/>
                </a:lnTo>
                <a:lnTo>
                  <a:pt x="201" y="2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84" name="AutoShape 52"/>
          <p:cNvSpPr>
            <a:spLocks noChangeAspect="1" noChangeArrowheads="1" noTextEdit="1"/>
          </p:cNvSpPr>
          <p:nvPr/>
        </p:nvSpPr>
        <p:spPr bwMode="auto">
          <a:xfrm flipH="1">
            <a:off x="7058470" y="4809736"/>
            <a:ext cx="2188870" cy="169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  <p:bldP spid="172039" grpId="0"/>
      <p:bldP spid="172040" grpId="0"/>
      <p:bldP spid="172041" grpId="0"/>
      <p:bldP spid="172042" grpId="0"/>
      <p:bldP spid="1720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 документа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5627687" y="4044156"/>
            <a:ext cx="5943600" cy="1846659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887" y="2062956"/>
            <a:ext cx="1127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   В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зависимости от задачи, которую вы решаете в данный момент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, можно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выбрать один из нескольких вариантов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представления документа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в окне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при помощи ленты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Вид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 документа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5627687" y="4044156"/>
            <a:ext cx="5943600" cy="1846659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1300956"/>
            <a:ext cx="1156990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287" y="3663156"/>
            <a:ext cx="4648200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lum contrast="40000"/>
          </a:blip>
          <a:srcRect r="81848" b="69524"/>
          <a:stretch/>
        </p:blipFill>
        <p:spPr bwMode="auto">
          <a:xfrm>
            <a:off x="446087" y="1300956"/>
            <a:ext cx="70866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3687" y="234156"/>
            <a:ext cx="11582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Режим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Разметка страницы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5627687" y="4044156"/>
            <a:ext cx="5943600" cy="1846659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</a:t>
            </a:r>
            <a:endParaRPr lang="en-US" sz="4000" i="0" dirty="0" smtClean="0"/>
          </a:p>
          <a:p>
            <a:pPr algn="ctr"/>
            <a:endParaRPr lang="ru-RU" sz="4000" i="0" dirty="0" smtClean="0"/>
          </a:p>
          <a:p>
            <a:endParaRPr lang="ru-RU" sz="4000" i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887" y="1300956"/>
            <a:ext cx="11582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Режим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Разметка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страницы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является наиболее универсальным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 этом режиме вы видите документ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именно таким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каким он появится на бумаге после распечатки.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Некоторые элементы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документа, например, буквицы, рисованные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объекты можно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вставлять только в этом режиме.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Обычно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этом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режиме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рабочем поле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размещены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вертикальные и горизонтальные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линейки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3687" y="310356"/>
            <a:ext cx="11582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Режим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Разметка страницы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692f2f29c8126ddd15efafc5a02488ede729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929</Words>
  <Application>Microsoft Office PowerPoint</Application>
  <PresentationFormat>Произвольный</PresentationFormat>
  <Paragraphs>161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Информатика и ИТ</vt:lpstr>
      <vt:lpstr>План урока:</vt:lpstr>
      <vt:lpstr>Ввод текста:</vt:lpstr>
      <vt:lpstr>Ключевые слова:</vt:lpstr>
      <vt:lpstr>Этапы работы с документом</vt:lpstr>
      <vt:lpstr>Вид документа</vt:lpstr>
      <vt:lpstr>Вид документа</vt:lpstr>
      <vt:lpstr>Слайд 8</vt:lpstr>
      <vt:lpstr>Слайд 9</vt:lpstr>
      <vt:lpstr>Режим чтения</vt:lpstr>
      <vt:lpstr>Слайд 11</vt:lpstr>
      <vt:lpstr>Режим Веб-документ </vt:lpstr>
      <vt:lpstr>Режим Веб-документ </vt:lpstr>
      <vt:lpstr>Режим Структура </vt:lpstr>
      <vt:lpstr>Режим Структура </vt:lpstr>
      <vt:lpstr>Режим Черновик</vt:lpstr>
      <vt:lpstr>Режим Черновик</vt:lpstr>
      <vt:lpstr>Поля страницы </vt:lpstr>
      <vt:lpstr>Ориентация страницы </vt:lpstr>
      <vt:lpstr>Размер  страницы</vt:lpstr>
      <vt:lpstr>Правила ввода текста</vt:lpstr>
      <vt:lpstr>Ввод текста</vt:lpstr>
      <vt:lpstr>Правила ввода текста</vt:lpstr>
      <vt:lpstr>Правила ввода текста</vt:lpstr>
      <vt:lpstr>Правила ввода текста</vt:lpstr>
      <vt:lpstr>Перемещение по документу</vt:lpstr>
      <vt:lpstr>Перемещение по документу</vt:lpstr>
      <vt:lpstr>Перемещение по документу</vt:lpstr>
      <vt:lpstr>Перемещение по документу</vt:lpstr>
      <vt:lpstr>Перемещение по документу</vt:lpstr>
      <vt:lpstr>Закрепление</vt:lpstr>
      <vt:lpstr>Закрепление</vt:lpstr>
      <vt:lpstr>Закрепление</vt:lpstr>
      <vt:lpstr>Задания для самостоятельной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266</cp:revision>
  <dcterms:created xsi:type="dcterms:W3CDTF">2020-04-13T08:05:16Z</dcterms:created>
  <dcterms:modified xsi:type="dcterms:W3CDTF">2020-09-11T09:01:43Z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