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370" r:id="rId3"/>
    <p:sldId id="397" r:id="rId4"/>
    <p:sldId id="403" r:id="rId5"/>
    <p:sldId id="405" r:id="rId6"/>
    <p:sldId id="406" r:id="rId7"/>
    <p:sldId id="408" r:id="rId8"/>
    <p:sldId id="409" r:id="rId9"/>
    <p:sldId id="410" r:id="rId10"/>
    <p:sldId id="411" r:id="rId11"/>
    <p:sldId id="412" r:id="rId12"/>
    <p:sldId id="428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396" r:id="rId27"/>
    <p:sldId id="429" r:id="rId28"/>
    <p:sldId id="430" r:id="rId29"/>
    <p:sldId id="431" r:id="rId30"/>
    <p:sldId id="432" r:id="rId31"/>
    <p:sldId id="436" r:id="rId32"/>
    <p:sldId id="434" r:id="rId33"/>
    <p:sldId id="433" r:id="rId34"/>
    <p:sldId id="435" r:id="rId35"/>
    <p:sldId id="401" r:id="rId36"/>
    <p:sldId id="438" r:id="rId37"/>
    <p:sldId id="439" r:id="rId38"/>
    <p:sldId id="437" r:id="rId39"/>
    <p:sldId id="398" r:id="rId40"/>
  </p:sldIdLst>
  <p:sldSz cx="12169775" cy="7021513"/>
  <p:notesSz cx="5765800" cy="3244850"/>
  <p:custDataLst>
    <p:tags r:id="rId42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23DD"/>
    <a:srgbClr val="004A82"/>
    <a:srgbClr val="007A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44" autoAdjust="0"/>
    <p:restoredTop sz="94660"/>
  </p:normalViewPr>
  <p:slideViewPr>
    <p:cSldViewPr>
      <p:cViewPr varScale="1">
        <p:scale>
          <a:sx n="63" d="100"/>
          <a:sy n="63" d="100"/>
        </p:scale>
        <p:origin x="-978" y="-96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6543-421F-46F0-8DB9-08A2BA71687B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0EF6-6AD4-422F-AB26-32C122969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06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B4AB8-99C6-43F8-9B5B-DD2BA06EDBC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851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62238" y="6530006"/>
            <a:ext cx="2799048" cy="2339102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endParaRPr lang="ru-RU"/>
          </a:p>
          <a:p>
            <a:endParaRPr lang="ru-RU"/>
          </a:p>
          <a:p>
            <a:endParaRPr lang="ru-RU"/>
          </a:p>
          <a:p>
            <a:fld id="{D14630A3-ABD7-4448-B87A-6CD197A833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825FA-1CAA-4D68-8106-D0275DF540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393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2920" y="482398"/>
            <a:ext cx="7297569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6000" spc="-11" dirty="0">
                <a:latin typeface="Arial" pitchFamily="34" charset="0"/>
                <a:cs typeface="Arial" pitchFamily="34" charset="0"/>
              </a:rPr>
              <a:t>Информатика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</a:t>
            </a:r>
            <a:r>
              <a:rPr sz="6000" spc="-85" dirty="0">
                <a:latin typeface="Arial" pitchFamily="34" charset="0"/>
                <a:cs typeface="Arial" pitchFamily="34" charset="0"/>
              </a:rPr>
              <a:t>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ИТ</a:t>
            </a:r>
            <a:endParaRPr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0045" y="3225004"/>
            <a:ext cx="5826768" cy="2308854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4800" b="1" dirty="0" smtClean="0">
                <a:solidFill>
                  <a:srgbClr val="2365C7"/>
                </a:solidFill>
                <a:latin typeface="Arial"/>
                <a:cs typeface="Arial"/>
              </a:rPr>
              <a:t>НАВЫКИ РАБОТЫ С КЛАВИАТУРОЙ И МЫШЬЮ</a:t>
            </a:r>
            <a:endParaRPr lang="ru-RU" sz="4800" spc="-21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8475" y="3439318"/>
            <a:ext cx="726434" cy="178595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5537" y="2762260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371167" y="5103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3977" y="1224740"/>
            <a:ext cx="1020384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 algn="ctr">
              <a:spcBef>
                <a:spcPts val="202"/>
              </a:spcBef>
            </a:pPr>
            <a:r>
              <a:rPr sz="2800" b="1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 b="1">
              <a:latin typeface="Arial"/>
              <a:cs typeface="Arial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47" y="581798"/>
            <a:ext cx="12945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57612"/>
            <a:ext cx="6560273" cy="315471"/>
          </a:xfrm>
        </p:spPr>
        <p:txBody>
          <a:bodyPr/>
          <a:lstStyle/>
          <a:p>
            <a:pPr>
              <a:defRPr/>
            </a:pPr>
            <a:r>
              <a:rPr lang="ru-RU" dirty="0"/>
              <a:t>Свертываемая клавиатура </a:t>
            </a:r>
          </a:p>
        </p:txBody>
      </p:sp>
      <p:pic>
        <p:nvPicPr>
          <p:cNvPr id="55299" name="Picture 4" descr="1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409" y="1510492"/>
            <a:ext cx="11546496" cy="1953671"/>
          </a:xfrm>
          <a:prstGeom prst="rect">
            <a:avLst/>
          </a:prstGeom>
          <a:noFill/>
        </p:spPr>
      </p:pic>
      <p:pic>
        <p:nvPicPr>
          <p:cNvPr id="55300" name="Picture 5" descr="Eleksen Wireless Fabric Key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8739" y="3153566"/>
            <a:ext cx="5013318" cy="364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26971" y="224608"/>
            <a:ext cx="11715832" cy="112580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ГИБКАЯ КЛАВИАТУРА</a:t>
            </a:r>
            <a:endParaRPr kumimoji="0" lang="ru-RU" sz="44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5167_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291" y="1367616"/>
            <a:ext cx="90975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26971" y="224608"/>
            <a:ext cx="11715832" cy="112580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ЭРГОНОМИЧНАЯ  КЛАВИАТУРА</a:t>
            </a:r>
            <a:endParaRPr kumimoji="0" lang="ru-RU" sz="44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6" name="Picture 4" descr="Combimo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731" y="1296178"/>
            <a:ext cx="950125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klav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037" y="1367616"/>
            <a:ext cx="10194615" cy="510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8" name="Rectangle 176"/>
          <p:cNvSpPr>
            <a:spLocks noChangeArrowheads="1"/>
          </p:cNvSpPr>
          <p:nvPr/>
        </p:nvSpPr>
        <p:spPr bwMode="auto">
          <a:xfrm>
            <a:off x="298409" y="1296178"/>
            <a:ext cx="11212672" cy="121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664" tIns="54832" rIns="109664" bIns="54832" anchor="ctr">
            <a:spAutoFit/>
          </a:bodyPr>
          <a:lstStyle/>
          <a:p>
            <a:pPr algn="justLow"/>
            <a:r>
              <a:rPr lang="ru-RU" altLang="ru-RU" sz="3600" dirty="0" smtClean="0">
                <a:latin typeface="Arial" pitchFamily="34" charset="0"/>
                <a:cs typeface="Arial" pitchFamily="34" charset="0"/>
              </a:rPr>
              <a:t>По выполненным задачам клавиши клавиатуры можно разделить на 6 групп:</a:t>
            </a:r>
            <a:endParaRPr lang="ru-RU" altLang="ru-RU" sz="2900" i="1" u="sng" dirty="0"/>
          </a:p>
        </p:txBody>
      </p:sp>
      <p:sp>
        <p:nvSpPr>
          <p:cNvPr id="8369" name="Rectangle 177"/>
          <p:cNvSpPr>
            <a:spLocks noChangeArrowheads="1"/>
          </p:cNvSpPr>
          <p:nvPr/>
        </p:nvSpPr>
        <p:spPr bwMode="auto">
          <a:xfrm>
            <a:off x="369847" y="3725070"/>
            <a:ext cx="8242064" cy="66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664" tIns="54832" rIns="109664" bIns="54832" anchor="ctr">
            <a:spAutoFit/>
          </a:bodyPr>
          <a:lstStyle/>
          <a:p>
            <a:r>
              <a:rPr lang="ru-RU" altLang="ru-RU" sz="3600" dirty="0">
                <a:latin typeface="Arial" pitchFamily="34" charset="0"/>
                <a:cs typeface="Arial" pitchFamily="34" charset="0"/>
              </a:rPr>
              <a:t>1. Буквенно-цифровые </a:t>
            </a:r>
          </a:p>
        </p:txBody>
      </p:sp>
      <p:sp>
        <p:nvSpPr>
          <p:cNvPr id="8370" name="Rectangle 178"/>
          <p:cNvSpPr>
            <a:spLocks noChangeArrowheads="1"/>
          </p:cNvSpPr>
          <p:nvPr/>
        </p:nvSpPr>
        <p:spPr bwMode="auto">
          <a:xfrm>
            <a:off x="6084887" y="3725070"/>
            <a:ext cx="5846140" cy="66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664" tIns="54832" rIns="109664" bIns="54832" anchor="ctr">
            <a:spAutoFit/>
          </a:bodyPr>
          <a:lstStyle/>
          <a:p>
            <a:r>
              <a:rPr lang="ru-RU" altLang="ru-RU" sz="3600" dirty="0">
                <a:latin typeface="Arial" pitchFamily="34" charset="0"/>
                <a:cs typeface="Arial" pitchFamily="34" charset="0"/>
              </a:rPr>
              <a:t>2. Управляющие клавиши </a:t>
            </a:r>
          </a:p>
        </p:txBody>
      </p:sp>
      <p:sp>
        <p:nvSpPr>
          <p:cNvPr id="8371" name="Rectangle 179"/>
          <p:cNvSpPr>
            <a:spLocks noChangeArrowheads="1"/>
          </p:cNvSpPr>
          <p:nvPr/>
        </p:nvSpPr>
        <p:spPr bwMode="auto">
          <a:xfrm>
            <a:off x="369847" y="4368012"/>
            <a:ext cx="7560723" cy="66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664" tIns="54832" rIns="109664" bIns="54832" anchor="ctr">
            <a:spAutoFit/>
          </a:bodyPr>
          <a:lstStyle/>
          <a:p>
            <a:r>
              <a:rPr lang="ru-RU" altLang="ru-RU" sz="3600" i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3600" dirty="0">
                <a:latin typeface="Arial" pitchFamily="34" charset="0"/>
                <a:cs typeface="Arial" pitchFamily="34" charset="0"/>
              </a:rPr>
              <a:t>. Клавиши управления курсором </a:t>
            </a:r>
          </a:p>
        </p:txBody>
      </p:sp>
      <p:sp>
        <p:nvSpPr>
          <p:cNvPr id="8372" name="Rectangle 180"/>
          <p:cNvSpPr>
            <a:spLocks noChangeArrowheads="1"/>
          </p:cNvSpPr>
          <p:nvPr/>
        </p:nvSpPr>
        <p:spPr bwMode="auto">
          <a:xfrm>
            <a:off x="369847" y="5010954"/>
            <a:ext cx="9742474" cy="66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664" tIns="54832" rIns="109664" bIns="54832" anchor="ctr">
            <a:spAutoFit/>
          </a:bodyPr>
          <a:lstStyle/>
          <a:p>
            <a:r>
              <a:rPr lang="ru-RU" altLang="ru-RU" sz="3600" dirty="0">
                <a:latin typeface="Arial" pitchFamily="34" charset="0"/>
                <a:cs typeface="Arial" pitchFamily="34" charset="0"/>
              </a:rPr>
              <a:t>4. Дополнительная цифровая клавиатура. </a:t>
            </a:r>
          </a:p>
        </p:txBody>
      </p:sp>
      <p:sp>
        <p:nvSpPr>
          <p:cNvPr id="8373" name="Rectangle 181"/>
          <p:cNvSpPr>
            <a:spLocks noChangeArrowheads="1"/>
          </p:cNvSpPr>
          <p:nvPr/>
        </p:nvSpPr>
        <p:spPr bwMode="auto">
          <a:xfrm>
            <a:off x="369847" y="5582458"/>
            <a:ext cx="6564168" cy="66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664" tIns="54832" rIns="109664" bIns="54832" anchor="ctr">
            <a:spAutoFit/>
          </a:bodyPr>
          <a:lstStyle/>
          <a:p>
            <a:r>
              <a:rPr lang="ru-RU" altLang="ru-RU" sz="3600" dirty="0">
                <a:latin typeface="Arial" pitchFamily="34" charset="0"/>
                <a:cs typeface="Arial" pitchFamily="34" charset="0"/>
              </a:rPr>
              <a:t>5. Функциональные клавиши </a:t>
            </a:r>
          </a:p>
        </p:txBody>
      </p:sp>
      <p:sp>
        <p:nvSpPr>
          <p:cNvPr id="8374" name="Rectangle 182"/>
          <p:cNvSpPr>
            <a:spLocks noChangeArrowheads="1"/>
          </p:cNvSpPr>
          <p:nvPr/>
        </p:nvSpPr>
        <p:spPr bwMode="auto">
          <a:xfrm>
            <a:off x="369847" y="6153962"/>
            <a:ext cx="5651995" cy="66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664" tIns="54832" rIns="109664" bIns="54832" anchor="ctr">
            <a:spAutoFit/>
          </a:bodyPr>
          <a:lstStyle/>
          <a:p>
            <a:r>
              <a:rPr lang="ru-RU" altLang="ru-RU" sz="3600" dirty="0">
                <a:latin typeface="Arial" pitchFamily="34" charset="0"/>
                <a:cs typeface="Arial" pitchFamily="34" charset="0"/>
              </a:rPr>
              <a:t>6. Световые индикаторы </a:t>
            </a:r>
          </a:p>
        </p:txBody>
      </p:sp>
      <p:sp>
        <p:nvSpPr>
          <p:cNvPr id="181" name="object 2"/>
          <p:cNvSpPr txBox="1">
            <a:spLocks/>
          </p:cNvSpPr>
          <p:nvPr/>
        </p:nvSpPr>
        <p:spPr>
          <a:xfrm>
            <a:off x="226971" y="296046"/>
            <a:ext cx="11787270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Arial"/>
                <a:cs typeface="Arial"/>
              </a:rPr>
              <a:t>НАВЫКИ РАБОТЫ С КЛАВИАТУРОЙ И МЫШЬЮ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8409" y="1296178"/>
            <a:ext cx="11573029" cy="2376881"/>
            <a:chOff x="436" y="280"/>
            <a:chExt cx="6192" cy="216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36" y="280"/>
              <a:ext cx="6192" cy="2160"/>
              <a:chOff x="1068" y="1807"/>
              <a:chExt cx="6192" cy="2160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068" y="1807"/>
                <a:ext cx="6192" cy="2160"/>
                <a:chOff x="969" y="718"/>
                <a:chExt cx="13500" cy="4860"/>
              </a:xfrm>
            </p:grpSpPr>
            <p:sp>
              <p:nvSpPr>
                <p:cNvPr id="8199" name="Rectangle 7"/>
                <p:cNvSpPr>
                  <a:spLocks noChangeArrowheads="1"/>
                </p:cNvSpPr>
                <p:nvPr/>
              </p:nvSpPr>
              <p:spPr bwMode="auto">
                <a:xfrm>
                  <a:off x="969" y="718"/>
                  <a:ext cx="13500" cy="4860"/>
                </a:xfrm>
                <a:prstGeom prst="rect">
                  <a:avLst/>
                </a:prstGeom>
                <a:solidFill>
                  <a:srgbClr val="FFFFFF"/>
                </a:solidFill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0" name="Rectangle 8"/>
                <p:cNvSpPr>
                  <a:spLocks noChangeArrowheads="1"/>
                </p:cNvSpPr>
                <p:nvPr/>
              </p:nvSpPr>
              <p:spPr bwMode="auto">
                <a:xfrm>
                  <a:off x="8694" y="3011"/>
                  <a:ext cx="900" cy="10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1" name="Rectangle 9"/>
                <p:cNvSpPr>
                  <a:spLocks noChangeArrowheads="1"/>
                </p:cNvSpPr>
                <p:nvPr/>
              </p:nvSpPr>
              <p:spPr bwMode="auto">
                <a:xfrm>
                  <a:off x="1494" y="1571"/>
                  <a:ext cx="54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9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3" name="Rectangle 11"/>
                <p:cNvSpPr>
                  <a:spLocks noChangeArrowheads="1"/>
                </p:cNvSpPr>
                <p:nvPr/>
              </p:nvSpPr>
              <p:spPr bwMode="auto">
                <a:xfrm>
                  <a:off x="293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4" name="Rectangle 12"/>
                <p:cNvSpPr>
                  <a:spLocks noChangeArrowheads="1"/>
                </p:cNvSpPr>
                <p:nvPr/>
              </p:nvSpPr>
              <p:spPr bwMode="auto">
                <a:xfrm>
                  <a:off x="347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5" name="Rectangle 13"/>
                <p:cNvSpPr>
                  <a:spLocks noChangeArrowheads="1"/>
                </p:cNvSpPr>
                <p:nvPr/>
              </p:nvSpPr>
              <p:spPr bwMode="auto">
                <a:xfrm>
                  <a:off x="401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6" name="Rectangle 14"/>
                <p:cNvSpPr>
                  <a:spLocks noChangeArrowheads="1"/>
                </p:cNvSpPr>
                <p:nvPr/>
              </p:nvSpPr>
              <p:spPr bwMode="auto">
                <a:xfrm>
                  <a:off x="491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7" name="Rectangle 15"/>
                <p:cNvSpPr>
                  <a:spLocks noChangeArrowheads="1"/>
                </p:cNvSpPr>
                <p:nvPr/>
              </p:nvSpPr>
              <p:spPr bwMode="auto">
                <a:xfrm>
                  <a:off x="545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8" name="Rectangle 16"/>
                <p:cNvSpPr>
                  <a:spLocks noChangeArrowheads="1"/>
                </p:cNvSpPr>
                <p:nvPr/>
              </p:nvSpPr>
              <p:spPr bwMode="auto">
                <a:xfrm>
                  <a:off x="599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9" name="Rectangle 17"/>
                <p:cNvSpPr>
                  <a:spLocks noChangeArrowheads="1"/>
                </p:cNvSpPr>
                <p:nvPr/>
              </p:nvSpPr>
              <p:spPr bwMode="auto">
                <a:xfrm>
                  <a:off x="653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10" name="Rectangle 18"/>
                <p:cNvSpPr>
                  <a:spLocks noChangeArrowheads="1"/>
                </p:cNvSpPr>
                <p:nvPr/>
              </p:nvSpPr>
              <p:spPr bwMode="auto">
                <a:xfrm>
                  <a:off x="743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11" name="Rectangle 19"/>
                <p:cNvSpPr>
                  <a:spLocks noChangeArrowheads="1"/>
                </p:cNvSpPr>
                <p:nvPr/>
              </p:nvSpPr>
              <p:spPr bwMode="auto">
                <a:xfrm>
                  <a:off x="797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12" name="Rectangle 20"/>
                <p:cNvSpPr>
                  <a:spLocks noChangeArrowheads="1"/>
                </p:cNvSpPr>
                <p:nvPr/>
              </p:nvSpPr>
              <p:spPr bwMode="auto">
                <a:xfrm>
                  <a:off x="851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13" name="Rectangle 21"/>
                <p:cNvSpPr>
                  <a:spLocks noChangeArrowheads="1"/>
                </p:cNvSpPr>
                <p:nvPr/>
              </p:nvSpPr>
              <p:spPr bwMode="auto">
                <a:xfrm>
                  <a:off x="905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14" name="Rectangle 22"/>
                <p:cNvSpPr>
                  <a:spLocks noChangeArrowheads="1"/>
                </p:cNvSpPr>
                <p:nvPr/>
              </p:nvSpPr>
              <p:spPr bwMode="auto">
                <a:xfrm>
                  <a:off x="9954" y="1571"/>
                  <a:ext cx="54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15" name="Rectangle 23"/>
                <p:cNvSpPr>
                  <a:spLocks noChangeArrowheads="1"/>
                </p:cNvSpPr>
                <p:nvPr/>
              </p:nvSpPr>
              <p:spPr bwMode="auto">
                <a:xfrm>
                  <a:off x="10494" y="1571"/>
                  <a:ext cx="54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16" name="Rectangle 24"/>
                <p:cNvSpPr>
                  <a:spLocks noChangeArrowheads="1"/>
                </p:cNvSpPr>
                <p:nvPr/>
              </p:nvSpPr>
              <p:spPr bwMode="auto">
                <a:xfrm>
                  <a:off x="11034" y="1571"/>
                  <a:ext cx="54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17" name="Rectangle 25"/>
                <p:cNvSpPr>
                  <a:spLocks noChangeArrowheads="1"/>
                </p:cNvSpPr>
                <p:nvPr/>
              </p:nvSpPr>
              <p:spPr bwMode="auto">
                <a:xfrm>
                  <a:off x="9954" y="2471"/>
                  <a:ext cx="54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18" name="Rectangle 26"/>
                <p:cNvSpPr>
                  <a:spLocks noChangeArrowheads="1"/>
                </p:cNvSpPr>
                <p:nvPr/>
              </p:nvSpPr>
              <p:spPr bwMode="auto">
                <a:xfrm>
                  <a:off x="10494" y="2471"/>
                  <a:ext cx="540" cy="54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19" name="Rectangle 27"/>
                <p:cNvSpPr>
                  <a:spLocks noChangeArrowheads="1"/>
                </p:cNvSpPr>
                <p:nvPr/>
              </p:nvSpPr>
              <p:spPr bwMode="auto">
                <a:xfrm>
                  <a:off x="11034" y="2471"/>
                  <a:ext cx="540" cy="54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0" name="Rectangle 28"/>
                <p:cNvSpPr>
                  <a:spLocks noChangeArrowheads="1"/>
                </p:cNvSpPr>
                <p:nvPr/>
              </p:nvSpPr>
              <p:spPr bwMode="auto">
                <a:xfrm>
                  <a:off x="11034" y="3011"/>
                  <a:ext cx="540" cy="54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1" name="Rectangle 29"/>
                <p:cNvSpPr>
                  <a:spLocks noChangeArrowheads="1"/>
                </p:cNvSpPr>
                <p:nvPr/>
              </p:nvSpPr>
              <p:spPr bwMode="auto">
                <a:xfrm>
                  <a:off x="10494" y="3011"/>
                  <a:ext cx="540" cy="54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2" name="Rectangle 30"/>
                <p:cNvSpPr>
                  <a:spLocks noChangeArrowheads="1"/>
                </p:cNvSpPr>
                <p:nvPr/>
              </p:nvSpPr>
              <p:spPr bwMode="auto">
                <a:xfrm>
                  <a:off x="9954" y="3011"/>
                  <a:ext cx="54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3" name="Rectangle 31"/>
                <p:cNvSpPr>
                  <a:spLocks noChangeArrowheads="1"/>
                </p:cNvSpPr>
                <p:nvPr/>
              </p:nvSpPr>
              <p:spPr bwMode="auto">
                <a:xfrm>
                  <a:off x="12114" y="247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4" name="Rectangle 32"/>
                <p:cNvSpPr>
                  <a:spLocks noChangeArrowheads="1"/>
                </p:cNvSpPr>
                <p:nvPr/>
              </p:nvSpPr>
              <p:spPr bwMode="auto">
                <a:xfrm>
                  <a:off x="12654" y="247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5" name="Rectangle 33"/>
                <p:cNvSpPr>
                  <a:spLocks noChangeArrowheads="1"/>
                </p:cNvSpPr>
                <p:nvPr/>
              </p:nvSpPr>
              <p:spPr bwMode="auto">
                <a:xfrm>
                  <a:off x="13194" y="247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6" name="Rectangle 34"/>
                <p:cNvSpPr>
                  <a:spLocks noChangeArrowheads="1"/>
                </p:cNvSpPr>
                <p:nvPr/>
              </p:nvSpPr>
              <p:spPr bwMode="auto">
                <a:xfrm>
                  <a:off x="13734" y="247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7" name="Rectangle 35"/>
                <p:cNvSpPr>
                  <a:spLocks noChangeArrowheads="1"/>
                </p:cNvSpPr>
                <p:nvPr/>
              </p:nvSpPr>
              <p:spPr bwMode="auto">
                <a:xfrm>
                  <a:off x="12114" y="301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8" name="Rectangle 36"/>
                <p:cNvSpPr>
                  <a:spLocks noChangeArrowheads="1"/>
                </p:cNvSpPr>
                <p:nvPr/>
              </p:nvSpPr>
              <p:spPr bwMode="auto">
                <a:xfrm>
                  <a:off x="12654" y="301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9" name="Rectangle 37"/>
                <p:cNvSpPr>
                  <a:spLocks noChangeArrowheads="1"/>
                </p:cNvSpPr>
                <p:nvPr/>
              </p:nvSpPr>
              <p:spPr bwMode="auto">
                <a:xfrm>
                  <a:off x="13194" y="301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0" name="Rectangle 38"/>
                <p:cNvSpPr>
                  <a:spLocks noChangeArrowheads="1"/>
                </p:cNvSpPr>
                <p:nvPr/>
              </p:nvSpPr>
              <p:spPr bwMode="auto">
                <a:xfrm>
                  <a:off x="12114" y="355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1" name="Rectangle 39"/>
                <p:cNvSpPr>
                  <a:spLocks noChangeArrowheads="1"/>
                </p:cNvSpPr>
                <p:nvPr/>
              </p:nvSpPr>
              <p:spPr bwMode="auto">
                <a:xfrm>
                  <a:off x="12114" y="409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2" name="Rectangle 40"/>
                <p:cNvSpPr>
                  <a:spLocks noChangeArrowheads="1"/>
                </p:cNvSpPr>
                <p:nvPr/>
              </p:nvSpPr>
              <p:spPr bwMode="auto">
                <a:xfrm>
                  <a:off x="12654" y="409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3" name="Rectangle 41"/>
                <p:cNvSpPr>
                  <a:spLocks noChangeArrowheads="1"/>
                </p:cNvSpPr>
                <p:nvPr/>
              </p:nvSpPr>
              <p:spPr bwMode="auto">
                <a:xfrm>
                  <a:off x="12654" y="355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4" name="Rectangle 42"/>
                <p:cNvSpPr>
                  <a:spLocks noChangeArrowheads="1"/>
                </p:cNvSpPr>
                <p:nvPr/>
              </p:nvSpPr>
              <p:spPr bwMode="auto">
                <a:xfrm>
                  <a:off x="13194" y="355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5" name="Rectangle 43"/>
                <p:cNvSpPr>
                  <a:spLocks noChangeArrowheads="1"/>
                </p:cNvSpPr>
                <p:nvPr/>
              </p:nvSpPr>
              <p:spPr bwMode="auto">
                <a:xfrm>
                  <a:off x="13194" y="409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6" name="Rectangle 44"/>
                <p:cNvSpPr>
                  <a:spLocks noChangeArrowheads="1"/>
                </p:cNvSpPr>
                <p:nvPr/>
              </p:nvSpPr>
              <p:spPr bwMode="auto">
                <a:xfrm>
                  <a:off x="13734" y="3011"/>
                  <a:ext cx="540" cy="108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7" name="Rectangle 45"/>
                <p:cNvSpPr>
                  <a:spLocks noChangeArrowheads="1"/>
                </p:cNvSpPr>
                <p:nvPr/>
              </p:nvSpPr>
              <p:spPr bwMode="auto">
                <a:xfrm>
                  <a:off x="13734" y="4091"/>
                  <a:ext cx="540" cy="10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8" name="Rectangle 46"/>
                <p:cNvSpPr>
                  <a:spLocks noChangeArrowheads="1"/>
                </p:cNvSpPr>
                <p:nvPr/>
              </p:nvSpPr>
              <p:spPr bwMode="auto">
                <a:xfrm>
                  <a:off x="13194" y="463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9" name="Rectangle 47"/>
                <p:cNvSpPr>
                  <a:spLocks noChangeArrowheads="1"/>
                </p:cNvSpPr>
                <p:nvPr/>
              </p:nvSpPr>
              <p:spPr bwMode="auto">
                <a:xfrm>
                  <a:off x="12114" y="4631"/>
                  <a:ext cx="108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0" name="Rectangle 48"/>
                <p:cNvSpPr>
                  <a:spLocks noChangeArrowheads="1"/>
                </p:cNvSpPr>
                <p:nvPr/>
              </p:nvSpPr>
              <p:spPr bwMode="auto">
                <a:xfrm>
                  <a:off x="11034" y="4631"/>
                  <a:ext cx="540" cy="54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1" name="Rectangle 49"/>
                <p:cNvSpPr>
                  <a:spLocks noChangeArrowheads="1"/>
                </p:cNvSpPr>
                <p:nvPr/>
              </p:nvSpPr>
              <p:spPr bwMode="auto">
                <a:xfrm>
                  <a:off x="10494" y="4631"/>
                  <a:ext cx="540" cy="54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2" name="Rectangle 50"/>
                <p:cNvSpPr>
                  <a:spLocks noChangeArrowheads="1"/>
                </p:cNvSpPr>
                <p:nvPr/>
              </p:nvSpPr>
              <p:spPr bwMode="auto">
                <a:xfrm>
                  <a:off x="9954" y="4631"/>
                  <a:ext cx="540" cy="54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3" name="Rectangle 51"/>
                <p:cNvSpPr>
                  <a:spLocks noChangeArrowheads="1"/>
                </p:cNvSpPr>
                <p:nvPr/>
              </p:nvSpPr>
              <p:spPr bwMode="auto">
                <a:xfrm>
                  <a:off x="10494" y="4091"/>
                  <a:ext cx="540" cy="54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4" name="Rectangle 52"/>
                <p:cNvSpPr>
                  <a:spLocks noChangeArrowheads="1"/>
                </p:cNvSpPr>
                <p:nvPr/>
              </p:nvSpPr>
              <p:spPr bwMode="auto">
                <a:xfrm>
                  <a:off x="149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5" name="Rectangle 53"/>
                <p:cNvSpPr>
                  <a:spLocks noChangeArrowheads="1"/>
                </p:cNvSpPr>
                <p:nvPr/>
              </p:nvSpPr>
              <p:spPr bwMode="auto">
                <a:xfrm>
                  <a:off x="203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6" name="Rectangle 54"/>
                <p:cNvSpPr>
                  <a:spLocks noChangeArrowheads="1"/>
                </p:cNvSpPr>
                <p:nvPr/>
              </p:nvSpPr>
              <p:spPr bwMode="auto">
                <a:xfrm>
                  <a:off x="257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7" name="Rectangle 55"/>
                <p:cNvSpPr>
                  <a:spLocks noChangeArrowheads="1"/>
                </p:cNvSpPr>
                <p:nvPr/>
              </p:nvSpPr>
              <p:spPr bwMode="auto">
                <a:xfrm>
                  <a:off x="311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8" name="Rectangle 56"/>
                <p:cNvSpPr>
                  <a:spLocks noChangeArrowheads="1"/>
                </p:cNvSpPr>
                <p:nvPr/>
              </p:nvSpPr>
              <p:spPr bwMode="auto">
                <a:xfrm>
                  <a:off x="365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9" name="Rectangle 57"/>
                <p:cNvSpPr>
                  <a:spLocks noChangeArrowheads="1"/>
                </p:cNvSpPr>
                <p:nvPr/>
              </p:nvSpPr>
              <p:spPr bwMode="auto">
                <a:xfrm>
                  <a:off x="5271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0" name="Rectangle 58"/>
                <p:cNvSpPr>
                  <a:spLocks noChangeArrowheads="1"/>
                </p:cNvSpPr>
                <p:nvPr/>
              </p:nvSpPr>
              <p:spPr bwMode="auto">
                <a:xfrm>
                  <a:off x="473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1" name="Rectangle 59"/>
                <p:cNvSpPr>
                  <a:spLocks noChangeArrowheads="1"/>
                </p:cNvSpPr>
                <p:nvPr/>
              </p:nvSpPr>
              <p:spPr bwMode="auto">
                <a:xfrm>
                  <a:off x="527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2" name="Rectangle 60"/>
                <p:cNvSpPr>
                  <a:spLocks noChangeArrowheads="1"/>
                </p:cNvSpPr>
                <p:nvPr/>
              </p:nvSpPr>
              <p:spPr bwMode="auto">
                <a:xfrm>
                  <a:off x="581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3" name="Rectangle 61"/>
                <p:cNvSpPr>
                  <a:spLocks noChangeArrowheads="1"/>
                </p:cNvSpPr>
                <p:nvPr/>
              </p:nvSpPr>
              <p:spPr bwMode="auto">
                <a:xfrm>
                  <a:off x="635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4" name="Rectangle 62"/>
                <p:cNvSpPr>
                  <a:spLocks noChangeArrowheads="1"/>
                </p:cNvSpPr>
                <p:nvPr/>
              </p:nvSpPr>
              <p:spPr bwMode="auto">
                <a:xfrm>
                  <a:off x="689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5" name="Rectangle 63"/>
                <p:cNvSpPr>
                  <a:spLocks noChangeArrowheads="1"/>
                </p:cNvSpPr>
                <p:nvPr/>
              </p:nvSpPr>
              <p:spPr bwMode="auto">
                <a:xfrm>
                  <a:off x="743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6" name="Rectangle 64"/>
                <p:cNvSpPr>
                  <a:spLocks noChangeArrowheads="1"/>
                </p:cNvSpPr>
                <p:nvPr/>
              </p:nvSpPr>
              <p:spPr bwMode="auto">
                <a:xfrm>
                  <a:off x="797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7" name="Rectangle 65"/>
                <p:cNvSpPr>
                  <a:spLocks noChangeArrowheads="1"/>
                </p:cNvSpPr>
                <p:nvPr/>
              </p:nvSpPr>
              <p:spPr bwMode="auto">
                <a:xfrm>
                  <a:off x="851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8" name="Rectangle 66"/>
                <p:cNvSpPr>
                  <a:spLocks noChangeArrowheads="1"/>
                </p:cNvSpPr>
                <p:nvPr/>
              </p:nvSpPr>
              <p:spPr bwMode="auto">
                <a:xfrm>
                  <a:off x="9054" y="2471"/>
                  <a:ext cx="54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9" name="Rectangle 67"/>
                <p:cNvSpPr>
                  <a:spLocks noChangeArrowheads="1"/>
                </p:cNvSpPr>
                <p:nvPr/>
              </p:nvSpPr>
              <p:spPr bwMode="auto">
                <a:xfrm>
                  <a:off x="1494" y="3011"/>
                  <a:ext cx="90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0" name="Rectangle 68"/>
                <p:cNvSpPr>
                  <a:spLocks noChangeArrowheads="1"/>
                </p:cNvSpPr>
                <p:nvPr/>
              </p:nvSpPr>
              <p:spPr bwMode="auto">
                <a:xfrm>
                  <a:off x="239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1" name="Rectangle 69"/>
                <p:cNvSpPr>
                  <a:spLocks noChangeArrowheads="1"/>
                </p:cNvSpPr>
                <p:nvPr/>
              </p:nvSpPr>
              <p:spPr bwMode="auto">
                <a:xfrm>
                  <a:off x="293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2" name="Rectangle 70"/>
                <p:cNvSpPr>
                  <a:spLocks noChangeArrowheads="1"/>
                </p:cNvSpPr>
                <p:nvPr/>
              </p:nvSpPr>
              <p:spPr bwMode="auto">
                <a:xfrm>
                  <a:off x="347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3" name="Rectangle 71"/>
                <p:cNvSpPr>
                  <a:spLocks noChangeArrowheads="1"/>
                </p:cNvSpPr>
                <p:nvPr/>
              </p:nvSpPr>
              <p:spPr bwMode="auto">
                <a:xfrm>
                  <a:off x="401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4" name="Rectangle 72"/>
                <p:cNvSpPr>
                  <a:spLocks noChangeArrowheads="1"/>
                </p:cNvSpPr>
                <p:nvPr/>
              </p:nvSpPr>
              <p:spPr bwMode="auto">
                <a:xfrm>
                  <a:off x="455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5" name="Rectangle 73"/>
                <p:cNvSpPr>
                  <a:spLocks noChangeArrowheads="1"/>
                </p:cNvSpPr>
                <p:nvPr/>
              </p:nvSpPr>
              <p:spPr bwMode="auto">
                <a:xfrm>
                  <a:off x="509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6" name="Rectangle 74"/>
                <p:cNvSpPr>
                  <a:spLocks noChangeArrowheads="1"/>
                </p:cNvSpPr>
                <p:nvPr/>
              </p:nvSpPr>
              <p:spPr bwMode="auto">
                <a:xfrm>
                  <a:off x="563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7" name="Rectangle 75"/>
                <p:cNvSpPr>
                  <a:spLocks noChangeArrowheads="1"/>
                </p:cNvSpPr>
                <p:nvPr/>
              </p:nvSpPr>
              <p:spPr bwMode="auto">
                <a:xfrm>
                  <a:off x="617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8" name="Rectangle 76"/>
                <p:cNvSpPr>
                  <a:spLocks noChangeArrowheads="1"/>
                </p:cNvSpPr>
                <p:nvPr/>
              </p:nvSpPr>
              <p:spPr bwMode="auto">
                <a:xfrm>
                  <a:off x="671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9" name="Rectangle 77"/>
                <p:cNvSpPr>
                  <a:spLocks noChangeArrowheads="1"/>
                </p:cNvSpPr>
                <p:nvPr/>
              </p:nvSpPr>
              <p:spPr bwMode="auto">
                <a:xfrm>
                  <a:off x="725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0" name="Rectangle 78"/>
                <p:cNvSpPr>
                  <a:spLocks noChangeArrowheads="1"/>
                </p:cNvSpPr>
                <p:nvPr/>
              </p:nvSpPr>
              <p:spPr bwMode="auto">
                <a:xfrm>
                  <a:off x="779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1" name="Rectangle 79"/>
                <p:cNvSpPr>
                  <a:spLocks noChangeArrowheads="1"/>
                </p:cNvSpPr>
                <p:nvPr/>
              </p:nvSpPr>
              <p:spPr bwMode="auto">
                <a:xfrm>
                  <a:off x="833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2" name="Rectangle 80"/>
                <p:cNvSpPr>
                  <a:spLocks noChangeArrowheads="1"/>
                </p:cNvSpPr>
                <p:nvPr/>
              </p:nvSpPr>
              <p:spPr bwMode="auto">
                <a:xfrm>
                  <a:off x="1494" y="3551"/>
                  <a:ext cx="126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3" name="Rectangle 81"/>
                <p:cNvSpPr>
                  <a:spLocks noChangeArrowheads="1"/>
                </p:cNvSpPr>
                <p:nvPr/>
              </p:nvSpPr>
              <p:spPr bwMode="auto">
                <a:xfrm>
                  <a:off x="2754" y="355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4" name="Rectangle 82"/>
                <p:cNvSpPr>
                  <a:spLocks noChangeArrowheads="1"/>
                </p:cNvSpPr>
                <p:nvPr/>
              </p:nvSpPr>
              <p:spPr bwMode="auto">
                <a:xfrm>
                  <a:off x="3294" y="355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5" name="Rectangle 83"/>
                <p:cNvSpPr>
                  <a:spLocks noChangeArrowheads="1"/>
                </p:cNvSpPr>
                <p:nvPr/>
              </p:nvSpPr>
              <p:spPr bwMode="auto">
                <a:xfrm>
                  <a:off x="3834" y="355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6" name="Rectangle 84"/>
                <p:cNvSpPr>
                  <a:spLocks noChangeArrowheads="1"/>
                </p:cNvSpPr>
                <p:nvPr/>
              </p:nvSpPr>
              <p:spPr bwMode="auto">
                <a:xfrm>
                  <a:off x="4374" y="355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7" name="Rectangle 85"/>
                <p:cNvSpPr>
                  <a:spLocks noChangeArrowheads="1"/>
                </p:cNvSpPr>
                <p:nvPr/>
              </p:nvSpPr>
              <p:spPr bwMode="auto">
                <a:xfrm>
                  <a:off x="4914" y="355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8" name="Rectangle 86"/>
                <p:cNvSpPr>
                  <a:spLocks noChangeArrowheads="1"/>
                </p:cNvSpPr>
                <p:nvPr/>
              </p:nvSpPr>
              <p:spPr bwMode="auto">
                <a:xfrm>
                  <a:off x="5454" y="355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9" name="Rectangle 87"/>
                <p:cNvSpPr>
                  <a:spLocks noChangeArrowheads="1"/>
                </p:cNvSpPr>
                <p:nvPr/>
              </p:nvSpPr>
              <p:spPr bwMode="auto">
                <a:xfrm>
                  <a:off x="5994" y="355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0" name="Rectangle 88"/>
                <p:cNvSpPr>
                  <a:spLocks noChangeArrowheads="1"/>
                </p:cNvSpPr>
                <p:nvPr/>
              </p:nvSpPr>
              <p:spPr bwMode="auto">
                <a:xfrm>
                  <a:off x="6534" y="355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1" name="Rectangle 89"/>
                <p:cNvSpPr>
                  <a:spLocks noChangeArrowheads="1"/>
                </p:cNvSpPr>
                <p:nvPr/>
              </p:nvSpPr>
              <p:spPr bwMode="auto">
                <a:xfrm>
                  <a:off x="7074" y="355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2" name="Rectangle 90"/>
                <p:cNvSpPr>
                  <a:spLocks noChangeArrowheads="1"/>
                </p:cNvSpPr>
                <p:nvPr/>
              </p:nvSpPr>
              <p:spPr bwMode="auto">
                <a:xfrm>
                  <a:off x="7614" y="355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3" name="Rectangle 91"/>
                <p:cNvSpPr>
                  <a:spLocks noChangeArrowheads="1"/>
                </p:cNvSpPr>
                <p:nvPr/>
              </p:nvSpPr>
              <p:spPr bwMode="auto">
                <a:xfrm>
                  <a:off x="8154" y="355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4" name="Rectangle 92"/>
                <p:cNvSpPr>
                  <a:spLocks noChangeArrowheads="1"/>
                </p:cNvSpPr>
                <p:nvPr/>
              </p:nvSpPr>
              <p:spPr bwMode="auto">
                <a:xfrm>
                  <a:off x="1494" y="4091"/>
                  <a:ext cx="144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5" name="Rectangle 93"/>
                <p:cNvSpPr>
                  <a:spLocks noChangeArrowheads="1"/>
                </p:cNvSpPr>
                <p:nvPr/>
              </p:nvSpPr>
              <p:spPr bwMode="auto">
                <a:xfrm>
                  <a:off x="2934" y="409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6" name="Rectangle 94"/>
                <p:cNvSpPr>
                  <a:spLocks noChangeArrowheads="1"/>
                </p:cNvSpPr>
                <p:nvPr/>
              </p:nvSpPr>
              <p:spPr bwMode="auto">
                <a:xfrm>
                  <a:off x="3474" y="409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7" name="Rectangle 95"/>
                <p:cNvSpPr>
                  <a:spLocks noChangeArrowheads="1"/>
                </p:cNvSpPr>
                <p:nvPr/>
              </p:nvSpPr>
              <p:spPr bwMode="auto">
                <a:xfrm>
                  <a:off x="4014" y="409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8" name="Rectangle 96"/>
                <p:cNvSpPr>
                  <a:spLocks noChangeArrowheads="1"/>
                </p:cNvSpPr>
                <p:nvPr/>
              </p:nvSpPr>
              <p:spPr bwMode="auto">
                <a:xfrm>
                  <a:off x="4554" y="409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9" name="Rectangle 97"/>
                <p:cNvSpPr>
                  <a:spLocks noChangeArrowheads="1"/>
                </p:cNvSpPr>
                <p:nvPr/>
              </p:nvSpPr>
              <p:spPr bwMode="auto">
                <a:xfrm>
                  <a:off x="5094" y="409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0" name="Rectangle 98"/>
                <p:cNvSpPr>
                  <a:spLocks noChangeArrowheads="1"/>
                </p:cNvSpPr>
                <p:nvPr/>
              </p:nvSpPr>
              <p:spPr bwMode="auto">
                <a:xfrm>
                  <a:off x="5634" y="409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1" name="Rectangle 99"/>
                <p:cNvSpPr>
                  <a:spLocks noChangeArrowheads="1"/>
                </p:cNvSpPr>
                <p:nvPr/>
              </p:nvSpPr>
              <p:spPr bwMode="auto">
                <a:xfrm>
                  <a:off x="6174" y="409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2" name="Rectangle 100"/>
                <p:cNvSpPr>
                  <a:spLocks noChangeArrowheads="1"/>
                </p:cNvSpPr>
                <p:nvPr/>
              </p:nvSpPr>
              <p:spPr bwMode="auto">
                <a:xfrm>
                  <a:off x="6714" y="409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3" name="Rectangle 101"/>
                <p:cNvSpPr>
                  <a:spLocks noChangeArrowheads="1"/>
                </p:cNvSpPr>
                <p:nvPr/>
              </p:nvSpPr>
              <p:spPr bwMode="auto">
                <a:xfrm>
                  <a:off x="7254" y="409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4" name="Rectangle 102"/>
                <p:cNvSpPr>
                  <a:spLocks noChangeArrowheads="1"/>
                </p:cNvSpPr>
                <p:nvPr/>
              </p:nvSpPr>
              <p:spPr bwMode="auto">
                <a:xfrm>
                  <a:off x="7794" y="409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5" name="Rectangle 103"/>
                <p:cNvSpPr>
                  <a:spLocks noChangeArrowheads="1"/>
                </p:cNvSpPr>
                <p:nvPr/>
              </p:nvSpPr>
              <p:spPr bwMode="auto">
                <a:xfrm>
                  <a:off x="8334" y="4091"/>
                  <a:ext cx="72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6" name="Rectangle 104"/>
                <p:cNvSpPr>
                  <a:spLocks noChangeArrowheads="1"/>
                </p:cNvSpPr>
                <p:nvPr/>
              </p:nvSpPr>
              <p:spPr bwMode="auto">
                <a:xfrm>
                  <a:off x="9054" y="4091"/>
                  <a:ext cx="54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494" y="4631"/>
                  <a:ext cx="72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8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14" y="4631"/>
                  <a:ext cx="72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9" name="Rectangle 107"/>
                <p:cNvSpPr>
                  <a:spLocks noChangeArrowheads="1"/>
                </p:cNvSpPr>
                <p:nvPr/>
              </p:nvSpPr>
              <p:spPr bwMode="auto">
                <a:xfrm>
                  <a:off x="2934" y="4631"/>
                  <a:ext cx="72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00" name="Rectangle 108"/>
                <p:cNvSpPr>
                  <a:spLocks noChangeArrowheads="1"/>
                </p:cNvSpPr>
                <p:nvPr/>
              </p:nvSpPr>
              <p:spPr bwMode="auto">
                <a:xfrm>
                  <a:off x="3654" y="4631"/>
                  <a:ext cx="54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01" name="Rectangle 109"/>
                <p:cNvSpPr>
                  <a:spLocks noChangeArrowheads="1"/>
                </p:cNvSpPr>
                <p:nvPr/>
              </p:nvSpPr>
              <p:spPr bwMode="auto">
                <a:xfrm>
                  <a:off x="4194" y="4631"/>
                  <a:ext cx="252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02" name="Rectangle 110"/>
                <p:cNvSpPr>
                  <a:spLocks noChangeArrowheads="1"/>
                </p:cNvSpPr>
                <p:nvPr/>
              </p:nvSpPr>
              <p:spPr bwMode="auto">
                <a:xfrm>
                  <a:off x="6714" y="4631"/>
                  <a:ext cx="72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03" name="Rectangle 111"/>
                <p:cNvSpPr>
                  <a:spLocks noChangeArrowheads="1"/>
                </p:cNvSpPr>
                <p:nvPr/>
              </p:nvSpPr>
              <p:spPr bwMode="auto">
                <a:xfrm>
                  <a:off x="7434" y="4631"/>
                  <a:ext cx="72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04" name="Rectangle 112"/>
                <p:cNvSpPr>
                  <a:spLocks noChangeArrowheads="1"/>
                </p:cNvSpPr>
                <p:nvPr/>
              </p:nvSpPr>
              <p:spPr bwMode="auto">
                <a:xfrm>
                  <a:off x="8154" y="4631"/>
                  <a:ext cx="72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05" name="Rectangle 113"/>
                <p:cNvSpPr>
                  <a:spLocks noChangeArrowheads="1"/>
                </p:cNvSpPr>
                <p:nvPr/>
              </p:nvSpPr>
              <p:spPr bwMode="auto">
                <a:xfrm>
                  <a:off x="8874" y="4631"/>
                  <a:ext cx="72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306" name="Text Box 114"/>
              <p:cNvSpPr txBox="1">
                <a:spLocks noChangeArrowheads="1"/>
              </p:cNvSpPr>
              <p:nvPr/>
            </p:nvSpPr>
            <p:spPr bwMode="auto">
              <a:xfrm>
                <a:off x="1481" y="284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07" name="Text Box 115"/>
              <p:cNvSpPr txBox="1">
                <a:spLocks noChangeArrowheads="1"/>
              </p:cNvSpPr>
              <p:nvPr/>
            </p:nvSpPr>
            <p:spPr bwMode="auto">
              <a:xfrm>
                <a:off x="1480" y="3084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08" name="Text Box 116"/>
              <p:cNvSpPr txBox="1">
                <a:spLocks noChangeArrowheads="1"/>
              </p:cNvSpPr>
              <p:nvPr/>
            </p:nvSpPr>
            <p:spPr bwMode="auto">
              <a:xfrm>
                <a:off x="1480" y="332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09" name="Text Box 117"/>
              <p:cNvSpPr txBox="1">
                <a:spLocks noChangeArrowheads="1"/>
              </p:cNvSpPr>
              <p:nvPr/>
            </p:nvSpPr>
            <p:spPr bwMode="auto">
              <a:xfrm>
                <a:off x="1440" y="356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10" name="Text Box 118"/>
              <p:cNvSpPr txBox="1">
                <a:spLocks noChangeArrowheads="1"/>
              </p:cNvSpPr>
              <p:nvPr/>
            </p:nvSpPr>
            <p:spPr bwMode="auto">
              <a:xfrm>
                <a:off x="1768" y="356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11" name="Text Box 119"/>
              <p:cNvSpPr txBox="1">
                <a:spLocks noChangeArrowheads="1"/>
              </p:cNvSpPr>
              <p:nvPr/>
            </p:nvSpPr>
            <p:spPr bwMode="auto">
              <a:xfrm>
                <a:off x="2086" y="356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12" name="Text Box 120"/>
              <p:cNvSpPr txBox="1">
                <a:spLocks noChangeArrowheads="1"/>
              </p:cNvSpPr>
              <p:nvPr/>
            </p:nvSpPr>
            <p:spPr bwMode="auto">
              <a:xfrm>
                <a:off x="2394" y="357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13" name="Text Box 121"/>
              <p:cNvSpPr txBox="1">
                <a:spLocks noChangeArrowheads="1"/>
              </p:cNvSpPr>
              <p:nvPr/>
            </p:nvSpPr>
            <p:spPr bwMode="auto">
              <a:xfrm>
                <a:off x="3818" y="356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14" name="Text Box 122"/>
              <p:cNvSpPr txBox="1">
                <a:spLocks noChangeArrowheads="1"/>
              </p:cNvSpPr>
              <p:nvPr/>
            </p:nvSpPr>
            <p:spPr bwMode="auto">
              <a:xfrm>
                <a:off x="4136" y="356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15" name="Text Box 123"/>
              <p:cNvSpPr txBox="1">
                <a:spLocks noChangeArrowheads="1"/>
              </p:cNvSpPr>
              <p:nvPr/>
            </p:nvSpPr>
            <p:spPr bwMode="auto">
              <a:xfrm>
                <a:off x="4494" y="356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16" name="Text Box 124"/>
              <p:cNvSpPr txBox="1">
                <a:spLocks noChangeArrowheads="1"/>
              </p:cNvSpPr>
              <p:nvPr/>
            </p:nvSpPr>
            <p:spPr bwMode="auto">
              <a:xfrm>
                <a:off x="4802" y="356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17" name="Text Box 125"/>
              <p:cNvSpPr txBox="1">
                <a:spLocks noChangeArrowheads="1"/>
              </p:cNvSpPr>
              <p:nvPr/>
            </p:nvSpPr>
            <p:spPr bwMode="auto">
              <a:xfrm>
                <a:off x="4584" y="334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18" name="Text Box 126"/>
              <p:cNvSpPr txBox="1">
                <a:spLocks noChangeArrowheads="1"/>
              </p:cNvSpPr>
              <p:nvPr/>
            </p:nvSpPr>
            <p:spPr bwMode="auto">
              <a:xfrm>
                <a:off x="4856" y="333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19" name="Text Box 127"/>
              <p:cNvSpPr txBox="1">
                <a:spLocks noChangeArrowheads="1"/>
              </p:cNvSpPr>
              <p:nvPr/>
            </p:nvSpPr>
            <p:spPr bwMode="auto">
              <a:xfrm>
                <a:off x="4862" y="2994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20" name="Text Box 128"/>
              <p:cNvSpPr txBox="1">
                <a:spLocks noChangeArrowheads="1"/>
              </p:cNvSpPr>
              <p:nvPr/>
            </p:nvSpPr>
            <p:spPr bwMode="auto">
              <a:xfrm>
                <a:off x="4846" y="262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21" name="Text Box 129"/>
              <p:cNvSpPr txBox="1">
                <a:spLocks noChangeArrowheads="1"/>
              </p:cNvSpPr>
              <p:nvPr/>
            </p:nvSpPr>
            <p:spPr bwMode="auto">
              <a:xfrm>
                <a:off x="5284" y="284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22" name="Text Box 130"/>
              <p:cNvSpPr txBox="1">
                <a:spLocks noChangeArrowheads="1"/>
              </p:cNvSpPr>
              <p:nvPr/>
            </p:nvSpPr>
            <p:spPr bwMode="auto">
              <a:xfrm>
                <a:off x="5284" y="261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23" name="Text Box 131"/>
              <p:cNvSpPr txBox="1">
                <a:spLocks noChangeArrowheads="1"/>
              </p:cNvSpPr>
              <p:nvPr/>
            </p:nvSpPr>
            <p:spPr bwMode="auto">
              <a:xfrm>
                <a:off x="5284" y="221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24" name="Text Box 132"/>
              <p:cNvSpPr txBox="1">
                <a:spLocks noChangeArrowheads="1"/>
              </p:cNvSpPr>
              <p:nvPr/>
            </p:nvSpPr>
            <p:spPr bwMode="auto">
              <a:xfrm>
                <a:off x="7006" y="3456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25" name="Text Box 133"/>
              <p:cNvSpPr txBox="1">
                <a:spLocks noChangeArrowheads="1"/>
              </p:cNvSpPr>
              <p:nvPr/>
            </p:nvSpPr>
            <p:spPr bwMode="auto">
              <a:xfrm>
                <a:off x="1386" y="221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26" name="Text Box 134"/>
              <p:cNvSpPr txBox="1">
                <a:spLocks noChangeArrowheads="1"/>
              </p:cNvSpPr>
              <p:nvPr/>
            </p:nvSpPr>
            <p:spPr bwMode="auto">
              <a:xfrm>
                <a:off x="5532" y="222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27" name="Text Box 135"/>
              <p:cNvSpPr txBox="1">
                <a:spLocks noChangeArrowheads="1"/>
              </p:cNvSpPr>
              <p:nvPr/>
            </p:nvSpPr>
            <p:spPr bwMode="auto">
              <a:xfrm>
                <a:off x="5760" y="222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28" name="Text Box 136"/>
              <p:cNvSpPr txBox="1">
                <a:spLocks noChangeArrowheads="1"/>
              </p:cNvSpPr>
              <p:nvPr/>
            </p:nvSpPr>
            <p:spPr bwMode="auto">
              <a:xfrm>
                <a:off x="6262" y="2624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29" name="Text Box 137"/>
              <p:cNvSpPr txBox="1">
                <a:spLocks noChangeArrowheads="1"/>
              </p:cNvSpPr>
              <p:nvPr/>
            </p:nvSpPr>
            <p:spPr bwMode="auto">
              <a:xfrm>
                <a:off x="6510" y="2624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30" name="Text Box 138"/>
              <p:cNvSpPr txBox="1">
                <a:spLocks noChangeArrowheads="1"/>
              </p:cNvSpPr>
              <p:nvPr/>
            </p:nvSpPr>
            <p:spPr bwMode="auto">
              <a:xfrm>
                <a:off x="6764" y="2624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31" name="Text Box 139"/>
              <p:cNvSpPr txBox="1">
                <a:spLocks noChangeArrowheads="1"/>
              </p:cNvSpPr>
              <p:nvPr/>
            </p:nvSpPr>
            <p:spPr bwMode="auto">
              <a:xfrm>
                <a:off x="7018" y="2624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32" name="Text Box 140"/>
              <p:cNvSpPr txBox="1">
                <a:spLocks noChangeArrowheads="1"/>
              </p:cNvSpPr>
              <p:nvPr/>
            </p:nvSpPr>
            <p:spPr bwMode="auto">
              <a:xfrm>
                <a:off x="6270" y="287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33" name="Text Box 141"/>
              <p:cNvSpPr txBox="1">
                <a:spLocks noChangeArrowheads="1"/>
              </p:cNvSpPr>
              <p:nvPr/>
            </p:nvSpPr>
            <p:spPr bwMode="auto">
              <a:xfrm>
                <a:off x="6518" y="287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34" name="Text Box 142"/>
              <p:cNvSpPr txBox="1">
                <a:spLocks noChangeArrowheads="1"/>
              </p:cNvSpPr>
              <p:nvPr/>
            </p:nvSpPr>
            <p:spPr bwMode="auto">
              <a:xfrm>
                <a:off x="6772" y="287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35" name="Text Box 143"/>
              <p:cNvSpPr txBox="1">
                <a:spLocks noChangeArrowheads="1"/>
              </p:cNvSpPr>
              <p:nvPr/>
            </p:nvSpPr>
            <p:spPr bwMode="auto">
              <a:xfrm>
                <a:off x="7026" y="287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36" name="Text Box 144"/>
              <p:cNvSpPr txBox="1">
                <a:spLocks noChangeArrowheads="1"/>
              </p:cNvSpPr>
              <p:nvPr/>
            </p:nvSpPr>
            <p:spPr bwMode="auto">
              <a:xfrm>
                <a:off x="6280" y="3104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37" name="Text Box 145"/>
              <p:cNvSpPr txBox="1">
                <a:spLocks noChangeArrowheads="1"/>
              </p:cNvSpPr>
              <p:nvPr/>
            </p:nvSpPr>
            <p:spPr bwMode="auto">
              <a:xfrm>
                <a:off x="6528" y="3104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38" name="Text Box 146"/>
              <p:cNvSpPr txBox="1">
                <a:spLocks noChangeArrowheads="1"/>
              </p:cNvSpPr>
              <p:nvPr/>
            </p:nvSpPr>
            <p:spPr bwMode="auto">
              <a:xfrm>
                <a:off x="6782" y="3104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39" name="Text Box 147"/>
              <p:cNvSpPr txBox="1">
                <a:spLocks noChangeArrowheads="1"/>
              </p:cNvSpPr>
              <p:nvPr/>
            </p:nvSpPr>
            <p:spPr bwMode="auto">
              <a:xfrm>
                <a:off x="7036" y="3104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40" name="Text Box 148"/>
              <p:cNvSpPr txBox="1">
                <a:spLocks noChangeArrowheads="1"/>
              </p:cNvSpPr>
              <p:nvPr/>
            </p:nvSpPr>
            <p:spPr bwMode="auto">
              <a:xfrm>
                <a:off x="6277" y="334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41" name="Text Box 149"/>
              <p:cNvSpPr txBox="1">
                <a:spLocks noChangeArrowheads="1"/>
              </p:cNvSpPr>
              <p:nvPr/>
            </p:nvSpPr>
            <p:spPr bwMode="auto">
              <a:xfrm>
                <a:off x="6525" y="334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42" name="Text Box 150"/>
              <p:cNvSpPr txBox="1">
                <a:spLocks noChangeArrowheads="1"/>
              </p:cNvSpPr>
              <p:nvPr/>
            </p:nvSpPr>
            <p:spPr bwMode="auto">
              <a:xfrm>
                <a:off x="6779" y="334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43" name="Text Box 151"/>
              <p:cNvSpPr txBox="1">
                <a:spLocks noChangeArrowheads="1"/>
              </p:cNvSpPr>
              <p:nvPr/>
            </p:nvSpPr>
            <p:spPr bwMode="auto">
              <a:xfrm>
                <a:off x="6376" y="358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44" name="Text Box 152"/>
              <p:cNvSpPr txBox="1">
                <a:spLocks noChangeArrowheads="1"/>
              </p:cNvSpPr>
              <p:nvPr/>
            </p:nvSpPr>
            <p:spPr bwMode="auto">
              <a:xfrm>
                <a:off x="6788" y="358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45" name="Text Box 153"/>
              <p:cNvSpPr txBox="1">
                <a:spLocks noChangeArrowheads="1"/>
              </p:cNvSpPr>
              <p:nvPr/>
            </p:nvSpPr>
            <p:spPr bwMode="auto">
              <a:xfrm>
                <a:off x="5522" y="2608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3	</a:t>
                </a:r>
              </a:p>
              <a:p>
                <a:endParaRPr lang="ru-RU" altLang="ru-RU" dirty="0"/>
              </a:p>
            </p:txBody>
          </p:sp>
          <p:sp>
            <p:nvSpPr>
              <p:cNvPr id="8346" name="Text Box 154"/>
              <p:cNvSpPr txBox="1">
                <a:spLocks noChangeArrowheads="1"/>
              </p:cNvSpPr>
              <p:nvPr/>
            </p:nvSpPr>
            <p:spPr bwMode="auto">
              <a:xfrm>
                <a:off x="5780" y="2608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3	</a:t>
                </a:r>
              </a:p>
              <a:p>
                <a:endParaRPr lang="ru-RU" altLang="ru-RU" dirty="0"/>
              </a:p>
            </p:txBody>
          </p:sp>
          <p:sp>
            <p:nvSpPr>
              <p:cNvPr id="8347" name="Text Box 155"/>
              <p:cNvSpPr txBox="1">
                <a:spLocks noChangeArrowheads="1"/>
              </p:cNvSpPr>
              <p:nvPr/>
            </p:nvSpPr>
            <p:spPr bwMode="auto">
              <a:xfrm>
                <a:off x="5532" y="283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3	</a:t>
                </a:r>
              </a:p>
              <a:p>
                <a:endParaRPr lang="ru-RU" altLang="ru-RU" dirty="0"/>
              </a:p>
            </p:txBody>
          </p:sp>
          <p:sp>
            <p:nvSpPr>
              <p:cNvPr id="8348" name="Text Box 156"/>
              <p:cNvSpPr txBox="1">
                <a:spLocks noChangeArrowheads="1"/>
              </p:cNvSpPr>
              <p:nvPr/>
            </p:nvSpPr>
            <p:spPr bwMode="auto">
              <a:xfrm>
                <a:off x="5790" y="283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3	</a:t>
                </a:r>
              </a:p>
              <a:p>
                <a:endParaRPr lang="ru-RU" altLang="ru-RU" dirty="0"/>
              </a:p>
            </p:txBody>
          </p:sp>
          <p:sp>
            <p:nvSpPr>
              <p:cNvPr id="8349" name="Text Box 157"/>
              <p:cNvSpPr txBox="1">
                <a:spLocks noChangeArrowheads="1"/>
              </p:cNvSpPr>
              <p:nvPr/>
            </p:nvSpPr>
            <p:spPr bwMode="auto">
              <a:xfrm>
                <a:off x="5512" y="356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3	</a:t>
                </a:r>
              </a:p>
              <a:p>
                <a:endParaRPr lang="ru-RU" altLang="ru-RU" dirty="0"/>
              </a:p>
            </p:txBody>
          </p:sp>
          <p:sp>
            <p:nvSpPr>
              <p:cNvPr id="8350" name="Text Box 158"/>
              <p:cNvSpPr txBox="1">
                <a:spLocks noChangeArrowheads="1"/>
              </p:cNvSpPr>
              <p:nvPr/>
            </p:nvSpPr>
            <p:spPr bwMode="auto">
              <a:xfrm>
                <a:off x="5770" y="356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3	</a:t>
                </a:r>
              </a:p>
              <a:p>
                <a:endParaRPr lang="ru-RU" altLang="ru-RU" dirty="0"/>
              </a:p>
            </p:txBody>
          </p:sp>
          <p:sp>
            <p:nvSpPr>
              <p:cNvPr id="8351" name="Text Box 159"/>
              <p:cNvSpPr txBox="1">
                <a:spLocks noChangeArrowheads="1"/>
              </p:cNvSpPr>
              <p:nvPr/>
            </p:nvSpPr>
            <p:spPr bwMode="auto">
              <a:xfrm>
                <a:off x="5274" y="3558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3	</a:t>
                </a:r>
              </a:p>
              <a:p>
                <a:endParaRPr lang="ru-RU" altLang="ru-RU" dirty="0"/>
              </a:p>
            </p:txBody>
          </p:sp>
          <p:sp>
            <p:nvSpPr>
              <p:cNvPr id="8352" name="Text Box 160"/>
              <p:cNvSpPr txBox="1">
                <a:spLocks noChangeArrowheads="1"/>
              </p:cNvSpPr>
              <p:nvPr/>
            </p:nvSpPr>
            <p:spPr bwMode="auto">
              <a:xfrm>
                <a:off x="5522" y="332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3	</a:t>
                </a:r>
              </a:p>
              <a:p>
                <a:endParaRPr lang="ru-RU" altLang="ru-RU" dirty="0"/>
              </a:p>
            </p:txBody>
          </p:sp>
          <p:sp>
            <p:nvSpPr>
              <p:cNvPr id="8353" name="Text Box 161"/>
              <p:cNvSpPr txBox="1">
                <a:spLocks noChangeArrowheads="1"/>
              </p:cNvSpPr>
              <p:nvPr/>
            </p:nvSpPr>
            <p:spPr bwMode="auto">
              <a:xfrm>
                <a:off x="1798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  <p:sp>
            <p:nvSpPr>
              <p:cNvPr id="8354" name="Text Box 162"/>
              <p:cNvSpPr txBox="1">
                <a:spLocks noChangeArrowheads="1"/>
              </p:cNvSpPr>
              <p:nvPr/>
            </p:nvSpPr>
            <p:spPr bwMode="auto">
              <a:xfrm>
                <a:off x="2076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  <p:sp>
            <p:nvSpPr>
              <p:cNvPr id="8355" name="Text Box 163"/>
              <p:cNvSpPr txBox="1">
                <a:spLocks noChangeArrowheads="1"/>
              </p:cNvSpPr>
              <p:nvPr/>
            </p:nvSpPr>
            <p:spPr bwMode="auto">
              <a:xfrm>
                <a:off x="2324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  <p:sp>
            <p:nvSpPr>
              <p:cNvPr id="8356" name="Text Box 164"/>
              <p:cNvSpPr txBox="1">
                <a:spLocks noChangeArrowheads="1"/>
              </p:cNvSpPr>
              <p:nvPr/>
            </p:nvSpPr>
            <p:spPr bwMode="auto">
              <a:xfrm>
                <a:off x="2552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  <p:sp>
            <p:nvSpPr>
              <p:cNvPr id="8357" name="Text Box 165"/>
              <p:cNvSpPr txBox="1">
                <a:spLocks noChangeArrowheads="1"/>
              </p:cNvSpPr>
              <p:nvPr/>
            </p:nvSpPr>
            <p:spPr bwMode="auto">
              <a:xfrm>
                <a:off x="2970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  <p:sp>
            <p:nvSpPr>
              <p:cNvPr id="8358" name="Text Box 166"/>
              <p:cNvSpPr txBox="1">
                <a:spLocks noChangeArrowheads="1"/>
              </p:cNvSpPr>
              <p:nvPr/>
            </p:nvSpPr>
            <p:spPr bwMode="auto">
              <a:xfrm>
                <a:off x="3208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  <p:sp>
            <p:nvSpPr>
              <p:cNvPr id="8359" name="Text Box 167"/>
              <p:cNvSpPr txBox="1">
                <a:spLocks noChangeArrowheads="1"/>
              </p:cNvSpPr>
              <p:nvPr/>
            </p:nvSpPr>
            <p:spPr bwMode="auto">
              <a:xfrm>
                <a:off x="3456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  <p:sp>
            <p:nvSpPr>
              <p:cNvPr id="8360" name="Text Box 168"/>
              <p:cNvSpPr txBox="1">
                <a:spLocks noChangeArrowheads="1"/>
              </p:cNvSpPr>
              <p:nvPr/>
            </p:nvSpPr>
            <p:spPr bwMode="auto">
              <a:xfrm>
                <a:off x="3704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  <p:sp>
            <p:nvSpPr>
              <p:cNvPr id="8361" name="Text Box 169"/>
              <p:cNvSpPr txBox="1">
                <a:spLocks noChangeArrowheads="1"/>
              </p:cNvSpPr>
              <p:nvPr/>
            </p:nvSpPr>
            <p:spPr bwMode="auto">
              <a:xfrm>
                <a:off x="4112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  <p:sp>
            <p:nvSpPr>
              <p:cNvPr id="8362" name="Text Box 170"/>
              <p:cNvSpPr txBox="1">
                <a:spLocks noChangeArrowheads="1"/>
              </p:cNvSpPr>
              <p:nvPr/>
            </p:nvSpPr>
            <p:spPr bwMode="auto">
              <a:xfrm>
                <a:off x="4370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  <p:sp>
            <p:nvSpPr>
              <p:cNvPr id="8363" name="Text Box 171"/>
              <p:cNvSpPr txBox="1">
                <a:spLocks noChangeArrowheads="1"/>
              </p:cNvSpPr>
              <p:nvPr/>
            </p:nvSpPr>
            <p:spPr bwMode="auto">
              <a:xfrm>
                <a:off x="4628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  <p:sp>
            <p:nvSpPr>
              <p:cNvPr id="8364" name="Text Box 172"/>
              <p:cNvSpPr txBox="1">
                <a:spLocks noChangeArrowheads="1"/>
              </p:cNvSpPr>
              <p:nvPr/>
            </p:nvSpPr>
            <p:spPr bwMode="auto">
              <a:xfrm>
                <a:off x="4856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</p:grpSp>
        <p:sp>
          <p:nvSpPr>
            <p:cNvPr id="8365" name="Rectangle 173"/>
            <p:cNvSpPr>
              <a:spLocks noChangeArrowheads="1"/>
            </p:cNvSpPr>
            <p:nvPr/>
          </p:nvSpPr>
          <p:spPr bwMode="auto">
            <a:xfrm>
              <a:off x="5521" y="638"/>
              <a:ext cx="990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6" name="Text Box 174"/>
            <p:cNvSpPr txBox="1">
              <a:spLocks noChangeArrowheads="1"/>
            </p:cNvSpPr>
            <p:nvPr/>
          </p:nvSpPr>
          <p:spPr bwMode="auto">
            <a:xfrm>
              <a:off x="5502" y="586"/>
              <a:ext cx="10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ru-RU" altLang="ru-RU" sz="1400" dirty="0">
                  <a:latin typeface="Times New Roman" pitchFamily="18" charset="0"/>
                </a:rPr>
                <a:t>6	</a:t>
              </a:r>
            </a:p>
            <a:p>
              <a:endParaRPr lang="ru-RU" altLang="ru-RU" dirty="0"/>
            </a:p>
          </p:txBody>
        </p:sp>
        <p:sp>
          <p:nvSpPr>
            <p:cNvPr id="8367" name="WordArt 175"/>
            <p:cNvSpPr>
              <a:spLocks noChangeArrowheads="1" noChangeShapeType="1" noTextEdit="1"/>
            </p:cNvSpPr>
            <p:nvPr/>
          </p:nvSpPr>
          <p:spPr bwMode="auto">
            <a:xfrm>
              <a:off x="2389" y="1146"/>
              <a:ext cx="330" cy="78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4300" b="1" kern="10" dirty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0C0C0">
                      <a:alpha val="50000"/>
                    </a:srgbClr>
                  </a:solidFill>
                  <a:latin typeface="Arial Narrow"/>
                </a:rPr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8" grpId="0"/>
      <p:bldP spid="8369" grpId="0"/>
      <p:bldP spid="8370" grpId="0"/>
      <p:bldP spid="8371" grpId="0"/>
      <p:bldP spid="8372" grpId="0"/>
      <p:bldP spid="8373" grpId="0"/>
      <p:bldP spid="83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fld id="{87582842-7926-44A2-A907-5B1DC95C149B}" type="slidenum">
              <a:rPr lang="ru-RU" b="1">
                <a:solidFill>
                  <a:schemeClr val="bg1"/>
                </a:solidFill>
              </a:rPr>
              <a:pPr/>
              <a:t>13</a:t>
            </a:fld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85231" y="4394948"/>
            <a:ext cx="11597203" cy="18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 anchor="ctr">
            <a:spAutoFit/>
          </a:bodyPr>
          <a:lstStyle/>
          <a:p>
            <a:pPr algn="ctr"/>
            <a:r>
              <a:rPr lang="ru-RU" sz="4300" dirty="0"/>
              <a:t>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Enter</a:t>
            </a:r>
            <a:r>
              <a:rPr lang="ru-RU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 [</a:t>
            </a:r>
            <a:r>
              <a:rPr lang="ru-RU" sz="3600" b="1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энтер</a:t>
            </a:r>
            <a:r>
              <a:rPr lang="ru-RU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]</a:t>
            </a:r>
            <a:r>
              <a:rPr lang="ru-RU" sz="3600" dirty="0">
                <a:latin typeface="Arial" pitchFamily="34" charset="0"/>
                <a:cs typeface="Arial" pitchFamily="34" charset="0"/>
                <a:sym typeface="Wingdings 3" pitchFamily="18" charset="2"/>
              </a:rPr>
              <a:t> – вводит команду или текст. В текстовом редакторе переводит курсор на следующую строку. 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869913" y="5796772"/>
            <a:ext cx="2588191" cy="737909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9664" tIns="54832" rIns="109664" bIns="54832" anchor="ctr"/>
          <a:lstStyle/>
          <a:p>
            <a:pPr algn="ctr"/>
            <a:r>
              <a:rPr 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</a:t>
            </a:r>
            <a:endParaRPr lang="ru-RU" sz="4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3" pitchFamily="18" charset="2"/>
            </a:endParaRPr>
          </a:p>
        </p:txBody>
      </p:sp>
      <p:pic>
        <p:nvPicPr>
          <p:cNvPr id="13322" name="Picture 10" descr="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409" y="1225514"/>
            <a:ext cx="11871366" cy="2964639"/>
          </a:xfrm>
          <a:prstGeom prst="rect">
            <a:avLst/>
          </a:prstGeom>
          <a:noFill/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946913" y="2478660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11069003" y="2920755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6971" y="296046"/>
            <a:ext cx="11644394" cy="677108"/>
          </a:xfrm>
        </p:spPr>
        <p:txBody>
          <a:bodyPr/>
          <a:lstStyle/>
          <a:p>
            <a:pPr algn="ctr"/>
            <a:r>
              <a:rPr lang="ru-RU" sz="4400" dirty="0" smtClean="0">
                <a:sym typeface="Wingdings 3" pitchFamily="18" charset="2"/>
              </a:rPr>
              <a:t>КЛАВИШИ  </a:t>
            </a:r>
            <a:r>
              <a:rPr lang="en-US" sz="4400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ENTER</a:t>
            </a:r>
            <a:r>
              <a:rPr lang="ru-RU" sz="4400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endParaRPr lang="ru-RU" sz="4400" b="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33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133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fld id="{81468BBD-A973-49D6-BBC6-804A7D04EF38}" type="slidenum">
              <a:rPr lang="ru-RU" b="1">
                <a:solidFill>
                  <a:schemeClr val="bg1"/>
                </a:solidFill>
              </a:rPr>
              <a:pPr/>
              <a:t>14</a:t>
            </a:fld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15368" name="Picture 8" descr="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409" y="1225514"/>
            <a:ext cx="11871366" cy="2964639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26971" y="4225136"/>
            <a:ext cx="11597203" cy="121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 anchor="ctr">
            <a:spAutoFit/>
          </a:bodyPr>
          <a:lstStyle/>
          <a:p>
            <a:pPr algn="ctr"/>
            <a:r>
              <a:rPr lang="ru-RU" sz="3600" dirty="0">
                <a:latin typeface="Arial" pitchFamily="34" charset="0"/>
                <a:cs typeface="Arial" pitchFamily="34" charset="0"/>
              </a:rPr>
              <a:t> 2. </a:t>
            </a:r>
            <a:r>
              <a:rPr lang="en-US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Esc</a:t>
            </a:r>
            <a:r>
              <a:rPr lang="ru-RU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 [</a:t>
            </a:r>
            <a:r>
              <a:rPr lang="ru-RU" sz="3600" b="1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эскейп</a:t>
            </a:r>
            <a:r>
              <a:rPr lang="ru-RU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]</a:t>
            </a:r>
            <a:r>
              <a:rPr lang="ru-RU" sz="3600" dirty="0">
                <a:latin typeface="Arial" pitchFamily="34" charset="0"/>
                <a:cs typeface="Arial" pitchFamily="34" charset="0"/>
                <a:sym typeface="Wingdings 3" pitchFamily="18" charset="2"/>
              </a:rPr>
              <a:t> – отменяет текущее действие. Обеспечивает выход из программы.  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084227" y="5725334"/>
            <a:ext cx="1821241" cy="737909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9664" tIns="54832" rIns="109664" bIns="54832" anchor="ctr"/>
          <a:lstStyle/>
          <a:p>
            <a:pPr algn="ctr"/>
            <a:r>
              <a:rPr 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Esc</a:t>
            </a:r>
            <a:endParaRPr lang="ru-RU" sz="4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3" pitchFamily="18" charset="2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946913" y="2478660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069003" y="2920755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512855" y="1439054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Arial Black" pitchFamily="34" charset="0"/>
              </a:rPr>
              <a:t>2</a:t>
            </a:r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226971" y="296046"/>
            <a:ext cx="1164439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Wingdings 3" pitchFamily="18" charset="2"/>
              </a:rPr>
              <a:t>КЛАВИША 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 3" pitchFamily="18" charset="2"/>
              </a:rPr>
              <a:t>ESC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 3" pitchFamily="18" charset="2"/>
              </a:rPr>
              <a:t> 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fld id="{E2DA566A-4955-4A67-AB07-AC5C38EB9FC9}" type="slidenum">
              <a:rPr lang="ru-RU" b="1">
                <a:solidFill>
                  <a:schemeClr val="bg1"/>
                </a:solidFill>
              </a:rPr>
              <a:pPr/>
              <a:t>15</a:t>
            </a:fld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16393" name="Picture 9" descr="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847" y="1225514"/>
            <a:ext cx="11572956" cy="2964639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5231" y="4394948"/>
            <a:ext cx="11597203" cy="18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 anchor="ctr">
            <a:spAutoFit/>
          </a:bodyPr>
          <a:lstStyle/>
          <a:p>
            <a:pPr algn="ctr"/>
            <a:r>
              <a:rPr lang="ru-RU" sz="4300" dirty="0"/>
              <a:t> </a:t>
            </a:r>
            <a:r>
              <a:rPr lang="ru-RU" sz="4300" dirty="0" smtClean="0"/>
              <a:t>                </a:t>
            </a:r>
            <a:r>
              <a:rPr lang="en-US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Alt</a:t>
            </a:r>
            <a:r>
              <a:rPr lang="ru-RU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 [альт]</a:t>
            </a:r>
            <a:r>
              <a:rPr lang="ru-RU" sz="3600" dirty="0">
                <a:latin typeface="Arial" pitchFamily="34" charset="0"/>
                <a:cs typeface="Arial" pitchFamily="34" charset="0"/>
                <a:sym typeface="Wingdings 3" pitchFamily="18" charset="2"/>
              </a:rPr>
              <a:t> – самостоятельного действия не имеет, действует только при совместном нажатии с буквой или управляющей клавишей.  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512723" y="4368012"/>
            <a:ext cx="1821241" cy="737909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9664" tIns="54832" rIns="109664" bIns="54832" anchor="ctr"/>
          <a:lstStyle/>
          <a:p>
            <a:pPr algn="ctr"/>
            <a:r>
              <a:rPr 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Alt</a:t>
            </a:r>
            <a:endParaRPr lang="ru-RU" sz="4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3" pitchFamily="18" charset="2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946913" y="2478660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1069003" y="2920755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512855" y="1367616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Arial Black" pitchFamily="34" charset="0"/>
              </a:rPr>
              <a:t>2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059989" y="3062161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3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892623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3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13" name="Заголовок 8"/>
          <p:cNvSpPr txBox="1">
            <a:spLocks/>
          </p:cNvSpPr>
          <p:nvPr/>
        </p:nvSpPr>
        <p:spPr>
          <a:xfrm>
            <a:off x="226971" y="296046"/>
            <a:ext cx="1164439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Wingdings 3" pitchFamily="18" charset="2"/>
              </a:rPr>
              <a:t>КЛАВИШ</a:t>
            </a:r>
            <a:r>
              <a:rPr lang="ru-RU" sz="4400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  <a:sym typeface="Wingdings 3" pitchFamily="18" charset="2"/>
              </a:rPr>
              <a:t>И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Wingdings 3" pitchFamily="18" charset="2"/>
              </a:rPr>
              <a:t>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 3" pitchFamily="18" charset="2"/>
              </a:rPr>
              <a:t>ALT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 3" pitchFamily="18" charset="2"/>
              </a:rPr>
              <a:t> 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9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639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63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fld id="{8919DFCC-4C41-469A-B339-A75755BB7022}" type="slidenum">
              <a:rPr lang="ru-RU" b="1">
                <a:solidFill>
                  <a:schemeClr val="bg1"/>
                </a:solidFill>
              </a:rPr>
              <a:pPr/>
              <a:t>16</a:t>
            </a:fld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17419" name="Picture 11" descr="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409" y="1225514"/>
            <a:ext cx="11644394" cy="2964639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85231" y="4394948"/>
            <a:ext cx="11597203" cy="243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 anchor="ctr">
            <a:spAutoFit/>
          </a:bodyPr>
          <a:lstStyle/>
          <a:p>
            <a:pPr algn="ctr"/>
            <a:r>
              <a:rPr lang="ru-RU" sz="4300" dirty="0"/>
              <a:t> </a:t>
            </a:r>
            <a:r>
              <a:rPr lang="ru-RU" sz="4300" dirty="0" smtClean="0"/>
              <a:t>          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Ctrl</a:t>
            </a:r>
            <a:r>
              <a:rPr lang="ru-RU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 [</a:t>
            </a:r>
            <a:r>
              <a:rPr lang="ru-RU" sz="3600" b="1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контрэл</a:t>
            </a:r>
            <a:r>
              <a:rPr lang="ru-RU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]</a:t>
            </a:r>
            <a:r>
              <a:rPr lang="ru-RU" sz="3600" dirty="0">
                <a:latin typeface="Arial" pitchFamily="34" charset="0"/>
                <a:cs typeface="Arial" pitchFamily="34" charset="0"/>
                <a:sym typeface="Wingdings 3" pitchFamily="18" charset="2"/>
              </a:rPr>
              <a:t> – самостоятельного действия не имеет, действует только при совместном нажатии с буквой или управляющей клавишей.  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55599" y="4296574"/>
            <a:ext cx="1821241" cy="737909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9664" tIns="54832" rIns="109664" bIns="54832" anchor="ctr"/>
          <a:lstStyle/>
          <a:p>
            <a:pPr algn="ctr"/>
            <a:r>
              <a:rPr 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Ctrl</a:t>
            </a:r>
            <a:endParaRPr lang="ru-RU" sz="4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3" pitchFamily="18" charset="2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946913" y="2478660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0942671" y="293925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Arial Black" pitchFamily="34" charset="0"/>
              </a:rPr>
              <a:t>1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441417" y="1367616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Arial Black" pitchFamily="34" charset="0"/>
              </a:rPr>
              <a:t>2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059989" y="3062161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3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892623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3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718355" y="3062161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Arial Black" pitchFamily="34" charset="0"/>
              </a:rPr>
              <a:t>4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7139179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4</a:t>
            </a:r>
          </a:p>
        </p:txBody>
      </p:sp>
      <p:sp>
        <p:nvSpPr>
          <p:cNvPr id="15" name="Заголовок 8"/>
          <p:cNvSpPr txBox="1">
            <a:spLocks/>
          </p:cNvSpPr>
          <p:nvPr/>
        </p:nvSpPr>
        <p:spPr>
          <a:xfrm>
            <a:off x="226971" y="296046"/>
            <a:ext cx="1164439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Wingdings 3" pitchFamily="18" charset="2"/>
              </a:rPr>
              <a:t>КЛАВИШИ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Wingdings 3" pitchFamily="18" charset="2"/>
              </a:rPr>
              <a:t>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 3" pitchFamily="18" charset="2"/>
              </a:rPr>
              <a:t>С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 3" pitchFamily="18" charset="2"/>
              </a:rPr>
              <a:t>TRL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 3" pitchFamily="18" charset="2"/>
              </a:rPr>
              <a:t> 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74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74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fld id="{888DAFC9-E74B-4775-921D-DEB25837123E}" type="slidenum">
              <a:rPr lang="ru-RU" b="1">
                <a:solidFill>
                  <a:schemeClr val="bg1"/>
                </a:solidFill>
              </a:rPr>
              <a:pPr/>
              <a:t>17</a:t>
            </a:fld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18445" name="Picture 13" descr="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971" y="1225514"/>
            <a:ext cx="11715832" cy="2964639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6971" y="4296574"/>
            <a:ext cx="11597203" cy="121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 anchor="ctr">
            <a:spAutoFit/>
          </a:bodyPr>
          <a:lstStyle/>
          <a:p>
            <a:pPr algn="ctr"/>
            <a:r>
              <a:rPr lang="ru-RU" sz="3600" dirty="0">
                <a:latin typeface="Arial" pitchFamily="34" charset="0"/>
                <a:cs typeface="Arial" pitchFamily="34" charset="0"/>
              </a:rPr>
              <a:t> 5. </a:t>
            </a:r>
            <a:r>
              <a:rPr lang="ru-RU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Пробел</a:t>
            </a:r>
            <a:r>
              <a:rPr lang="ru-RU" sz="3600" dirty="0">
                <a:latin typeface="Arial" pitchFamily="34" charset="0"/>
                <a:cs typeface="Arial" pitchFamily="34" charset="0"/>
                <a:sym typeface="Wingdings 3" pitchFamily="18" charset="2"/>
              </a:rPr>
              <a:t> – позволяет отделить одно слово от другого.  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013185" y="5796772"/>
            <a:ext cx="4889038" cy="737909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9664" tIns="54832" rIns="109664" bIns="54832" anchor="ctr"/>
          <a:lstStyle/>
          <a:p>
            <a:pPr algn="ctr"/>
            <a:endParaRPr lang="ru-RU" sz="4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3" pitchFamily="18" charset="2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946913" y="2478660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1069003" y="2920755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813432" y="14465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2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059989" y="3062161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3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892623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3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18355" y="3062161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4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7139179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4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786152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5</a:t>
            </a:r>
          </a:p>
        </p:txBody>
      </p:sp>
      <p:sp>
        <p:nvSpPr>
          <p:cNvPr id="16" name="Заголовок 8"/>
          <p:cNvSpPr txBox="1">
            <a:spLocks/>
          </p:cNvSpPr>
          <p:nvPr/>
        </p:nvSpPr>
        <p:spPr>
          <a:xfrm>
            <a:off x="226971" y="296046"/>
            <a:ext cx="1164439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Wingdings 3" pitchFamily="18" charset="2"/>
              </a:rPr>
              <a:t>КЛАВИША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 3" pitchFamily="18" charset="2"/>
              </a:rPr>
              <a:t>ПРОБЕЛ 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4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fld id="{3AC5E44B-B170-45BD-BBB3-110C27FC3644}" type="slidenum">
              <a:rPr lang="ru-RU" b="1">
                <a:solidFill>
                  <a:schemeClr val="bg1"/>
                </a:solidFill>
              </a:rPr>
              <a:pPr/>
              <a:t>18</a:t>
            </a:fld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19470" name="Picture 14" descr="0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971" y="1225514"/>
            <a:ext cx="11715832" cy="2964639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6574"/>
            <a:ext cx="11597203" cy="132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 anchor="ctr">
            <a:spAutoFit/>
          </a:bodyPr>
          <a:lstStyle/>
          <a:p>
            <a:pPr algn="ctr"/>
            <a:r>
              <a:rPr lang="ru-RU" sz="4300" dirty="0"/>
              <a:t>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Caps Lock</a:t>
            </a:r>
            <a:r>
              <a:rPr lang="ru-RU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 [</a:t>
            </a:r>
            <a:r>
              <a:rPr lang="ru-RU" sz="3600" b="1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капс</a:t>
            </a:r>
            <a:r>
              <a:rPr lang="ru-RU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ru-RU" sz="3600" b="1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лок</a:t>
            </a:r>
            <a:r>
              <a:rPr lang="ru-RU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]</a:t>
            </a:r>
            <a:r>
              <a:rPr lang="ru-RU" sz="3600" dirty="0">
                <a:latin typeface="Arial" pitchFamily="34" charset="0"/>
                <a:cs typeface="Arial" pitchFamily="34" charset="0"/>
                <a:sym typeface="Wingdings 3" pitchFamily="18" charset="2"/>
              </a:rPr>
              <a:t> – включает/выключает режим прописных букв.  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3655995" y="5653896"/>
            <a:ext cx="3832634" cy="737909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9664" tIns="54832" rIns="109664" bIns="54832" anchor="ctr"/>
          <a:lstStyle/>
          <a:p>
            <a:pPr algn="ctr"/>
            <a:r>
              <a:rPr lang="en-US" sz="4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Caps Lock</a:t>
            </a:r>
            <a:endParaRPr lang="ru-RU" sz="46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 3" pitchFamily="18" charset="2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946913" y="2478660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1069003" y="2920755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13432" y="14465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2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059989" y="3062161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3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892623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3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718355" y="3062161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4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139179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4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786152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5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813432" y="2472158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6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17" name="Заголовок 8"/>
          <p:cNvSpPr txBox="1">
            <a:spLocks/>
          </p:cNvSpPr>
          <p:nvPr/>
        </p:nvSpPr>
        <p:spPr>
          <a:xfrm>
            <a:off x="226971" y="296046"/>
            <a:ext cx="1164439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Wingdings 3" pitchFamily="18" charset="2"/>
              </a:rPr>
              <a:t>КЛАВИША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 3" pitchFamily="18" charset="2"/>
              </a:rPr>
              <a:t>CAPS LOCK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7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fld id="{1D0C7E80-8A48-4783-950B-7E43D3FAC1B5}" type="slidenum">
              <a:rPr lang="ru-RU" b="1">
                <a:solidFill>
                  <a:schemeClr val="bg1"/>
                </a:solidFill>
              </a:rPr>
              <a:pPr/>
              <a:t>19</a:t>
            </a:fld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20495" name="Picture 15" descr="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971" y="1225514"/>
            <a:ext cx="11644394" cy="2964639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98409" y="4296574"/>
            <a:ext cx="11597203" cy="232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 anchor="ctr">
            <a:spAutoFit/>
          </a:bodyPr>
          <a:lstStyle/>
          <a:p>
            <a:pPr algn="ctr"/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Shift</a:t>
            </a:r>
            <a:r>
              <a:rPr lang="ru-RU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 [</a:t>
            </a:r>
            <a:r>
              <a:rPr lang="ru-RU" sz="3600" b="1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шифт</a:t>
            </a:r>
            <a:r>
              <a:rPr lang="ru-RU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]</a:t>
            </a:r>
            <a:r>
              <a:rPr lang="ru-RU" sz="3600" dirty="0">
                <a:latin typeface="Arial" pitchFamily="34" charset="0"/>
                <a:cs typeface="Arial" pitchFamily="34" charset="0"/>
                <a:sym typeface="Wingdings 3" pitchFamily="18" charset="2"/>
              </a:rPr>
              <a:t> – при одновременном нажатии с буквенной клавишей позволяет получать прописные буквы. При одновременном нажатии с цифрой – символы.  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941351" y="4225136"/>
            <a:ext cx="1596006" cy="737909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9664" tIns="54832" rIns="109664" bIns="54832" anchor="ctr"/>
          <a:lstStyle/>
          <a:p>
            <a:r>
              <a:rPr lang="en-US" sz="4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   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946913" y="2478660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1069003" y="2920755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813432" y="14465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2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084359" y="329644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 Black" pitchFamily="34" charset="0"/>
              </a:rPr>
              <a:t>3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870573" y="3225004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 Black" pitchFamily="34" charset="0"/>
              </a:rPr>
              <a:t>3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55599" y="3225004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Arial Black" pitchFamily="34" charset="0"/>
              </a:rPr>
              <a:t>4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156457" y="3367880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Arial Black" pitchFamily="34" charset="0"/>
              </a:rPr>
              <a:t>4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941747" y="329644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Arial Black" pitchFamily="34" charset="0"/>
              </a:rPr>
              <a:t>5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98409" y="2367748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 Black" pitchFamily="34" charset="0"/>
              </a:rPr>
              <a:t>6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441417" y="25820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 Black" pitchFamily="34" charset="0"/>
              </a:rPr>
              <a:t>7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7585085" y="2653500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 Black" pitchFamily="34" charset="0"/>
              </a:rPr>
              <a:t>7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9" name="Заголовок 8"/>
          <p:cNvSpPr txBox="1">
            <a:spLocks/>
          </p:cNvSpPr>
          <p:nvPr/>
        </p:nvSpPr>
        <p:spPr>
          <a:xfrm>
            <a:off x="226971" y="296046"/>
            <a:ext cx="1164439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Wingdings 3" pitchFamily="18" charset="2"/>
              </a:rPr>
              <a:t>КЛАВИШ</a:t>
            </a:r>
            <a:r>
              <a:rPr lang="ru-RU" sz="4400" b="1" kern="0" dirty="0" smtClean="0">
                <a:solidFill>
                  <a:schemeClr val="bg1"/>
                </a:solidFill>
                <a:latin typeface="Arial"/>
                <a:ea typeface="+mj-ea"/>
                <a:cs typeface="Arial"/>
                <a:sym typeface="Wingdings 3" pitchFamily="18" charset="2"/>
              </a:rPr>
              <a:t>И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Wingdings 3" pitchFamily="18" charset="2"/>
              </a:rPr>
              <a:t>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Wingdings 3" pitchFamily="18" charset="2"/>
              </a:rPr>
              <a:t>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 3" pitchFamily="18" charset="2"/>
              </a:rPr>
              <a:t>SHIFT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9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49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/>
      <p:bldP spid="204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5665" y="1581930"/>
            <a:ext cx="10001320" cy="4643961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 Проверка самостоятельной работы</a:t>
            </a:r>
          </a:p>
          <a:p>
            <a:pPr marL="27048" marR="254256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 Навыки работы с клавиатурой и мышью</a:t>
            </a:r>
            <a:endParaRPr lang="ru-RU" spc="-1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 Клавиатура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 Группы клавиш клавиатуры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en-US" dirty="0" smtClean="0">
                <a:solidFill>
                  <a:srgbClr val="231F20"/>
                </a:solidFill>
                <a:latin typeface="Arial"/>
                <a:cs typeface="Arial"/>
              </a:rPr>
              <a:t>Screenshot</a:t>
            </a:r>
            <a:endParaRPr lang="ru-RU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 Компьютерная мышь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9847" y="296046"/>
            <a:ext cx="1150151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>
                <a:latin typeface="Arial" pitchFamily="34" charset="0"/>
                <a:cs typeface="Arial" pitchFamily="34" charset="0"/>
              </a:rPr>
              <a:t>ПЛАН УРОКА</a:t>
            </a:r>
            <a:endParaRPr lang="ru-RU" spc="1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fld id="{6CB9681B-4378-4B1D-9195-A3049B6E5A43}" type="slidenum">
              <a:rPr lang="ru-RU" b="1">
                <a:solidFill>
                  <a:schemeClr val="bg1"/>
                </a:solidFill>
              </a:rPr>
              <a:pPr/>
              <a:t>20</a:t>
            </a:fld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21521" name="Picture 17" descr="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971" y="1225514"/>
            <a:ext cx="11715832" cy="2964639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72572" y="4296574"/>
            <a:ext cx="11597203" cy="121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 anchor="ctr">
            <a:spAutoFit/>
          </a:bodyPr>
          <a:lstStyle/>
          <a:p>
            <a:pPr algn="ctr"/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8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BackSpace</a:t>
            </a:r>
            <a:r>
              <a:rPr lang="ru-RU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 [</a:t>
            </a:r>
            <a:r>
              <a:rPr lang="ru-RU" sz="3600" b="1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бэкспейс</a:t>
            </a:r>
            <a:r>
              <a:rPr lang="ru-RU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]</a:t>
            </a:r>
            <a:r>
              <a:rPr lang="ru-RU" sz="3600" dirty="0">
                <a:latin typeface="Arial" pitchFamily="34" charset="0"/>
                <a:cs typeface="Arial" pitchFamily="34" charset="0"/>
                <a:sym typeface="Wingdings 3" pitchFamily="18" charset="2"/>
              </a:rPr>
              <a:t> – удаляет символ слева от курсора.  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1798607" y="5082392"/>
            <a:ext cx="2683266" cy="737909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9664" tIns="54832" rIns="109664" bIns="54832" anchor="ctr"/>
          <a:lstStyle/>
          <a:p>
            <a:pPr algn="ctr"/>
            <a:r>
              <a:rPr lang="en-US" sz="4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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946913" y="2478660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1069003" y="2920755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813432" y="14465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2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059989" y="3062161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3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892623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3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18355" y="3062161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4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139179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4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786152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5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813432" y="2472158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6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910621" y="2766347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7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7044102" y="2772848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7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7044102" y="1888658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8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0" name="Заголовок 8"/>
          <p:cNvSpPr txBox="1">
            <a:spLocks/>
          </p:cNvSpPr>
          <p:nvPr/>
        </p:nvSpPr>
        <p:spPr>
          <a:xfrm>
            <a:off x="226971" y="296046"/>
            <a:ext cx="1164439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Wingdings 3" pitchFamily="18" charset="2"/>
              </a:rPr>
              <a:t>КЛАВИША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 3" pitchFamily="18" charset="2"/>
              </a:rPr>
              <a:t>BACKSPASE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fld id="{982F08D1-2891-451E-9E96-664BDC5A55BB}" type="slidenum">
              <a:rPr lang="ru-RU" b="1">
                <a:solidFill>
                  <a:schemeClr val="bg1"/>
                </a:solidFill>
              </a:rPr>
              <a:pPr/>
              <a:t>21</a:t>
            </a:fld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22546" name="Picture 18" descr="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971" y="1225514"/>
            <a:ext cx="11715832" cy="2964639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6971" y="4225136"/>
            <a:ext cx="11597203" cy="132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 anchor="ctr">
            <a:spAutoFit/>
          </a:bodyPr>
          <a:lstStyle/>
          <a:p>
            <a:pPr algn="ctr"/>
            <a:r>
              <a:rPr lang="ru-RU" sz="4300" dirty="0"/>
              <a:t>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Delete</a:t>
            </a:r>
            <a:r>
              <a:rPr lang="ru-RU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 [</a:t>
            </a:r>
            <a:r>
              <a:rPr lang="ru-RU" sz="3600" b="1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дэлет</a:t>
            </a:r>
            <a:r>
              <a:rPr lang="ru-RU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]</a:t>
            </a:r>
            <a:r>
              <a:rPr lang="ru-RU" sz="3600" dirty="0">
                <a:latin typeface="Arial" pitchFamily="34" charset="0"/>
                <a:cs typeface="Arial" pitchFamily="34" charset="0"/>
                <a:sym typeface="Wingdings 3" pitchFamily="18" charset="2"/>
              </a:rPr>
              <a:t> – удаляет символ справа от курсора. Удаляет все что выделено.  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4584689" y="5725334"/>
            <a:ext cx="2683266" cy="737909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9664" tIns="54832" rIns="109664" bIns="54832" anchor="ctr"/>
          <a:lstStyle/>
          <a:p>
            <a:pPr algn="ctr"/>
            <a:r>
              <a:rPr lang="en-US" sz="4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Delete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946913" y="2478660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1069003" y="2920755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813432" y="14465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2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155797" y="3367880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 Black" pitchFamily="34" charset="0"/>
              </a:rPr>
              <a:t>3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942011" y="329644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 Black" pitchFamily="34" charset="0"/>
              </a:rPr>
              <a:t>3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869913" y="3367880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Arial Black" pitchFamily="34" charset="0"/>
              </a:rPr>
              <a:t>4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7156457" y="329644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Arial Black" pitchFamily="34" charset="0"/>
              </a:rPr>
              <a:t>4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798871" y="329644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Arial Black" pitchFamily="34" charset="0"/>
              </a:rPr>
              <a:t>5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512855" y="2367748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 Black" pitchFamily="34" charset="0"/>
              </a:rPr>
              <a:t>6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441285" y="2724938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 Black" pitchFamily="34" charset="0"/>
              </a:rPr>
              <a:t>7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7585085" y="2653500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 Black" pitchFamily="34" charset="0"/>
              </a:rPr>
              <a:t>7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7442209" y="1939120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8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8013713" y="2439186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 Black" pitchFamily="34" charset="0"/>
              </a:rPr>
              <a:t>9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1" name="Заголовок 8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/>
          <a:lstStyle/>
          <a:p>
            <a:pPr algn="ctr"/>
            <a:r>
              <a:rPr lang="ru-RU" sz="4400" dirty="0" smtClean="0">
                <a:sym typeface="Wingdings 3" pitchFamily="18" charset="2"/>
              </a:rPr>
              <a:t>КЛАВИША </a:t>
            </a:r>
            <a:r>
              <a:rPr lang="en-US" sz="4400" dirty="0" smtClean="0">
                <a:sym typeface="Wingdings 3" pitchFamily="18" charset="2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DELETE</a:t>
            </a:r>
            <a:endParaRPr lang="ru-RU" sz="4400" b="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4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fld id="{BD2B665A-8100-4583-9A80-B72E500F4870}" type="slidenum">
              <a:rPr lang="ru-RU" b="1">
                <a:solidFill>
                  <a:schemeClr val="bg1"/>
                </a:solidFill>
              </a:rPr>
              <a:pPr/>
              <a:t>22</a:t>
            </a:fld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23571" name="Picture 19" descr="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409" y="1225514"/>
            <a:ext cx="11572956" cy="2964639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72572" y="4296574"/>
            <a:ext cx="11597203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 anchor="ctr">
            <a:spAutoFit/>
          </a:bodyPr>
          <a:lstStyle/>
          <a:p>
            <a:pPr algn="ctr"/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10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End</a:t>
            </a:r>
            <a:r>
              <a:rPr lang="ru-RU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 [</a:t>
            </a:r>
            <a:r>
              <a:rPr lang="ru-RU" sz="3600" b="1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энд</a:t>
            </a:r>
            <a:r>
              <a:rPr lang="ru-RU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]</a:t>
            </a:r>
            <a:r>
              <a:rPr lang="ru-RU" sz="3600" dirty="0">
                <a:latin typeface="Arial" pitchFamily="34" charset="0"/>
                <a:cs typeface="Arial" pitchFamily="34" charset="0"/>
                <a:sym typeface="Wingdings 3" pitchFamily="18" charset="2"/>
              </a:rPr>
              <a:t> – перемещает курсор в конец строки</a:t>
            </a:r>
            <a:r>
              <a:rPr lang="en-US" sz="3600" dirty="0">
                <a:latin typeface="Arial" pitchFamily="34" charset="0"/>
                <a:cs typeface="Arial" pitchFamily="34" charset="0"/>
                <a:sym typeface="Wingdings 3" pitchFamily="18" charset="2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2727301" y="5153830"/>
            <a:ext cx="2300847" cy="737909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9664" tIns="54832" rIns="109664" bIns="54832" anchor="ctr"/>
          <a:lstStyle/>
          <a:p>
            <a:pPr algn="ctr"/>
            <a:r>
              <a:rPr lang="en-US" sz="4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End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946913" y="2478660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1069003" y="2920755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813432" y="14465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2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059989" y="3062161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3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892623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3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18355" y="3062161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4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139179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4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786152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5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813432" y="2472158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6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910621" y="2766347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7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7044102" y="2772848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7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7044102" y="1888658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8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8001205" y="2184471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 Black" pitchFamily="34" charset="0"/>
              </a:rPr>
              <a:t>9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8228027" y="2439186"/>
            <a:ext cx="1153926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 Black" pitchFamily="34" charset="0"/>
              </a:rPr>
              <a:t>10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2" name="Заголовок 8"/>
          <p:cNvSpPr txBox="1">
            <a:spLocks/>
          </p:cNvSpPr>
          <p:nvPr/>
        </p:nvSpPr>
        <p:spPr>
          <a:xfrm>
            <a:off x="226971" y="296046"/>
            <a:ext cx="1164439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Wingdings 3" pitchFamily="18" charset="2"/>
              </a:rPr>
              <a:t>КЛАВИША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Wingdings 3" pitchFamily="18" charset="2"/>
              </a:rPr>
              <a:t>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Wingdings 3" pitchFamily="18" charset="2"/>
              </a:rPr>
              <a:t>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 3" pitchFamily="18" charset="2"/>
              </a:rPr>
              <a:t>END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Wingdings 3" pitchFamily="18" charset="2"/>
              </a:rPr>
              <a:t> 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7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fld id="{0A5C0241-6F00-4EBE-BE27-B45443F18E43}" type="slidenum">
              <a:rPr lang="ru-RU" b="1">
                <a:solidFill>
                  <a:schemeClr val="bg1"/>
                </a:solidFill>
              </a:rPr>
              <a:pPr/>
              <a:t>23</a:t>
            </a:fld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24596" name="Picture 20" descr="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409" y="1225514"/>
            <a:ext cx="11871366" cy="2964639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98409" y="4296574"/>
            <a:ext cx="11597203" cy="121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 anchor="ctr">
            <a:spAutoFit/>
          </a:bodyPr>
          <a:lstStyle/>
          <a:p>
            <a:pPr algn="ctr"/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11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Home</a:t>
            </a:r>
            <a:r>
              <a:rPr lang="ru-RU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 [</a:t>
            </a:r>
            <a:r>
              <a:rPr lang="ru-RU" sz="3600" b="1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хоум</a:t>
            </a:r>
            <a:r>
              <a:rPr lang="ru-RU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]</a:t>
            </a:r>
            <a:r>
              <a:rPr lang="ru-RU" sz="3600" dirty="0">
                <a:latin typeface="Arial" pitchFamily="34" charset="0"/>
                <a:cs typeface="Arial" pitchFamily="34" charset="0"/>
                <a:sym typeface="Wingdings 3" pitchFamily="18" charset="2"/>
              </a:rPr>
              <a:t> – перемещает курсор в начало строки</a:t>
            </a:r>
            <a:r>
              <a:rPr lang="en-US" sz="3600" dirty="0">
                <a:latin typeface="Arial" pitchFamily="34" charset="0"/>
                <a:cs typeface="Arial" pitchFamily="34" charset="0"/>
                <a:sym typeface="Wingdings 3" pitchFamily="18" charset="2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4941879" y="5582458"/>
            <a:ext cx="2300847" cy="737909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9664" tIns="54832" rIns="109664" bIns="54832" anchor="ctr"/>
          <a:lstStyle/>
          <a:p>
            <a:pPr algn="ctr"/>
            <a:r>
              <a:rPr lang="en-US" sz="4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Home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946913" y="2478660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1069003" y="2920755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813432" y="14465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2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059989" y="3062161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3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892623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3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18355" y="3062161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4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7139179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4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786152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5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813432" y="2472158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6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910621" y="2766347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 Black" pitchFamily="34" charset="0"/>
              </a:rPr>
              <a:t>7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7044102" y="2772848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7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7044102" y="1888658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8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8001205" y="2184471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9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8299465" y="2510624"/>
            <a:ext cx="1214446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 Black" pitchFamily="34" charset="0"/>
              </a:rPr>
              <a:t>10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8288547" y="1888658"/>
            <a:ext cx="122536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 Black" pitchFamily="34" charset="0"/>
              </a:rPr>
              <a:t>11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3" name="Заголовок 8"/>
          <p:cNvSpPr>
            <a:spLocks noGrp="1"/>
          </p:cNvSpPr>
          <p:nvPr>
            <p:ph type="title"/>
          </p:nvPr>
        </p:nvSpPr>
        <p:spPr>
          <a:xfrm>
            <a:off x="584161" y="296046"/>
            <a:ext cx="10900241" cy="677108"/>
          </a:xfrm>
        </p:spPr>
        <p:txBody>
          <a:bodyPr/>
          <a:lstStyle/>
          <a:p>
            <a:pPr algn="ctr"/>
            <a:r>
              <a:rPr lang="ru-RU" sz="4400" dirty="0" smtClean="0">
                <a:sym typeface="Wingdings 3" pitchFamily="18" charset="2"/>
              </a:rPr>
              <a:t>КЛАВИША </a:t>
            </a:r>
            <a:r>
              <a:rPr lang="en-US" sz="4400" dirty="0" smtClean="0">
                <a:sym typeface="Wingdings 3" pitchFamily="18" charset="2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HOME</a:t>
            </a:r>
            <a:r>
              <a:rPr lang="ru-RU" sz="4400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endParaRPr lang="ru-RU" sz="4400" b="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9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fld id="{6E49A863-990E-4405-BEA8-8A27268D6119}" type="slidenum">
              <a:rPr lang="ru-RU" b="1">
                <a:solidFill>
                  <a:schemeClr val="bg1"/>
                </a:solidFill>
              </a:rPr>
              <a:pPr/>
              <a:t>24</a:t>
            </a:fld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28674" name="Picture 2" descr="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971" y="1225514"/>
            <a:ext cx="11715832" cy="2964639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226971" y="224608"/>
            <a:ext cx="11572956" cy="738664"/>
          </a:xfrm>
          <a:noFill/>
          <a:ln/>
        </p:spPr>
        <p:txBody>
          <a:bodyPr/>
          <a:lstStyle/>
          <a:p>
            <a:pPr algn="ctr"/>
            <a:r>
              <a:rPr lang="ru-RU" sz="4800" dirty="0" smtClean="0">
                <a:sym typeface="Wingdings 3" pitchFamily="18" charset="2"/>
              </a:rPr>
              <a:t>КЛАВИША </a:t>
            </a:r>
            <a:r>
              <a:rPr lang="en-US" sz="4800" dirty="0" smtClean="0">
                <a:sym typeface="Wingdings 3" pitchFamily="18" charset="2"/>
              </a:rPr>
              <a:t>TAB</a:t>
            </a:r>
            <a:endParaRPr lang="ru-RU" sz="4800" dirty="0">
              <a:sym typeface="Wingdings 3" pitchFamily="18" charset="2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26971" y="4153698"/>
            <a:ext cx="11597203" cy="177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 anchor="ctr">
            <a:spAutoFit/>
          </a:bodyPr>
          <a:lstStyle/>
          <a:p>
            <a:pPr algn="ctr"/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12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Tab</a:t>
            </a:r>
            <a:r>
              <a:rPr lang="ru-RU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 [</a:t>
            </a:r>
            <a:r>
              <a:rPr lang="ru-RU" sz="3600" b="1" dirty="0" err="1">
                <a:latin typeface="Arial" pitchFamily="34" charset="0"/>
                <a:cs typeface="Arial" pitchFamily="34" charset="0"/>
                <a:sym typeface="Wingdings 3" pitchFamily="18" charset="2"/>
              </a:rPr>
              <a:t>таб</a:t>
            </a:r>
            <a:r>
              <a:rPr lang="ru-RU" sz="36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]</a:t>
            </a:r>
            <a:r>
              <a:rPr lang="ru-RU" sz="3600" dirty="0">
                <a:latin typeface="Arial" pitchFamily="34" charset="0"/>
                <a:cs typeface="Arial" pitchFamily="34" charset="0"/>
                <a:sym typeface="Wingdings 3" pitchFamily="18" charset="2"/>
              </a:rPr>
              <a:t> – устанавливает курсор на определенное место в строке, служит для отступа красной строки</a:t>
            </a:r>
            <a:r>
              <a:rPr lang="en-US" sz="3600" dirty="0">
                <a:latin typeface="Arial" pitchFamily="34" charset="0"/>
                <a:cs typeface="Arial" pitchFamily="34" charset="0"/>
                <a:sym typeface="Wingdings 3" pitchFamily="18" charset="2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1512855" y="5582458"/>
            <a:ext cx="2300847" cy="737909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9664" tIns="54832" rIns="109664" bIns="54832" anchor="ctr"/>
          <a:lstStyle/>
          <a:p>
            <a:pPr algn="ctr"/>
            <a:r>
              <a:rPr lang="en-US" sz="4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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946913" y="2478660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1069003" y="2920755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813432" y="14465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2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059989" y="3062161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3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892623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3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18355" y="3062161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4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139179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4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786152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5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813432" y="2472158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6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910621" y="2766347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7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7044102" y="2772848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7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7044102" y="1888658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8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8001205" y="2184471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9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8228027" y="2367748"/>
            <a:ext cx="122536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 Black" pitchFamily="34" charset="0"/>
              </a:rPr>
              <a:t>10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8288547" y="1888658"/>
            <a:ext cx="122536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 Black" pitchFamily="34" charset="0"/>
              </a:rPr>
              <a:t>11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813432" y="2176345"/>
            <a:ext cx="1199489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 Black" pitchFamily="34" charset="0"/>
              </a:rPr>
              <a:t>12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69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fld id="{225D14D5-63EC-478A-8E00-263E8C10683A}" type="slidenum">
              <a:rPr lang="ru-RU" b="1">
                <a:solidFill>
                  <a:schemeClr val="bg1"/>
                </a:solidFill>
              </a:rPr>
              <a:pPr/>
              <a:t>25</a:t>
            </a:fld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26646" name="Picture 22" descr="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971" y="1225514"/>
            <a:ext cx="11942804" cy="2964639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226971" y="367484"/>
            <a:ext cx="11942804" cy="738664"/>
          </a:xfrm>
          <a:noFill/>
          <a:ln/>
        </p:spPr>
        <p:txBody>
          <a:bodyPr/>
          <a:lstStyle/>
          <a:p>
            <a:pPr algn="ctr"/>
            <a:r>
              <a:rPr lang="ru-RU" sz="4800" dirty="0" smtClean="0">
                <a:sym typeface="Wingdings 3" pitchFamily="18" charset="2"/>
              </a:rPr>
              <a:t>КУРСОРНЫЕ КЛАВИШИ</a:t>
            </a:r>
            <a:endParaRPr lang="ru-RU" sz="4800" dirty="0">
              <a:sym typeface="Wingdings 3" pitchFamily="18" charset="2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27037" y="4225136"/>
            <a:ext cx="6786610" cy="243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664" tIns="54832" rIns="109664" bIns="54832" anchor="ctr">
            <a:spAutoFit/>
          </a:bodyPr>
          <a:lstStyle/>
          <a:p>
            <a:pPr algn="ctr"/>
            <a:r>
              <a:rPr lang="ru-RU" sz="4300" dirty="0"/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6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Курсорные клавиши</a:t>
            </a:r>
            <a:r>
              <a:rPr lang="ru-RU" sz="3600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 – перемещают курсор влево, вправо, на строку вверх, на строку вниз</a:t>
            </a:r>
            <a:r>
              <a:rPr lang="en-US" sz="3600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8085151" y="5225268"/>
            <a:ext cx="959215" cy="552619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9664" tIns="54832" rIns="109664" bIns="54832" anchor="ctr"/>
          <a:lstStyle/>
          <a:p>
            <a:pPr algn="ctr"/>
            <a:r>
              <a:rPr lang="en-US" sz="4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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946913" y="2478660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1069003" y="2920755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1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813432" y="14465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2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059989" y="3062161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3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892623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3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18355" y="3062161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4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139179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4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786152" y="3068662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 Black" pitchFamily="34" charset="0"/>
              </a:rPr>
              <a:t>5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813432" y="2472158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6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910621" y="2766347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7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7044102" y="2772848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7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7044102" y="1888658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8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8001205" y="2184471"/>
            <a:ext cx="57468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9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8370903" y="2367748"/>
            <a:ext cx="1011050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 Black" pitchFamily="34" charset="0"/>
              </a:rPr>
              <a:t>10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8288547" y="1888658"/>
            <a:ext cx="1153926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 Black" pitchFamily="34" charset="0"/>
              </a:rPr>
              <a:t>11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813432" y="2176345"/>
            <a:ext cx="766949" cy="128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12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8385736" y="2920755"/>
            <a:ext cx="1199613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Arial Black" pitchFamily="34" charset="0"/>
              </a:rPr>
              <a:t>13</a:t>
            </a:r>
            <a:endParaRPr lang="ru-RU" b="1">
              <a:latin typeface="Arial Black" pitchFamily="34" charset="0"/>
            </a:endParaRPr>
          </a:p>
        </p:txBody>
      </p:sp>
      <p:sp>
        <p:nvSpPr>
          <p:cNvPr id="26651" name="AutoShape 27"/>
          <p:cNvSpPr>
            <a:spLocks noChangeArrowheads="1"/>
          </p:cNvSpPr>
          <p:nvPr/>
        </p:nvSpPr>
        <p:spPr bwMode="auto">
          <a:xfrm>
            <a:off x="9156721" y="5225268"/>
            <a:ext cx="959215" cy="552619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9664" tIns="54832" rIns="109664" bIns="54832" anchor="ctr"/>
          <a:lstStyle/>
          <a:p>
            <a:pPr algn="ctr"/>
            <a:r>
              <a:rPr lang="en-US" sz="4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</a:t>
            </a:r>
          </a:p>
        </p:txBody>
      </p:sp>
      <p:sp>
        <p:nvSpPr>
          <p:cNvPr id="26652" name="AutoShape 28"/>
          <p:cNvSpPr>
            <a:spLocks noChangeArrowheads="1"/>
          </p:cNvSpPr>
          <p:nvPr/>
        </p:nvSpPr>
        <p:spPr bwMode="auto">
          <a:xfrm>
            <a:off x="10228291" y="5225268"/>
            <a:ext cx="959215" cy="552619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9664" tIns="54832" rIns="109664" bIns="54832" anchor="ctr"/>
          <a:lstStyle/>
          <a:p>
            <a:pPr algn="ctr"/>
            <a:r>
              <a:rPr lang="en-US" sz="4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</a:t>
            </a:r>
          </a:p>
        </p:txBody>
      </p:sp>
      <p:sp>
        <p:nvSpPr>
          <p:cNvPr id="26653" name="AutoShape 29"/>
          <p:cNvSpPr>
            <a:spLocks noChangeArrowheads="1"/>
          </p:cNvSpPr>
          <p:nvPr/>
        </p:nvSpPr>
        <p:spPr bwMode="auto">
          <a:xfrm>
            <a:off x="9156721" y="4582326"/>
            <a:ext cx="959215" cy="552619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9664" tIns="54832" rIns="109664" bIns="54832" anchor="ctr"/>
          <a:lstStyle/>
          <a:p>
            <a:pPr algn="ctr"/>
            <a:r>
              <a:rPr lang="en-US" sz="4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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4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0" y="296046"/>
            <a:ext cx="12169775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ПАНЕЛЬ  ВСПОМОГАТЕЛЬНЫХ  КНОПОК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object 11"/>
          <p:cNvSpPr txBox="1"/>
          <p:nvPr/>
        </p:nvSpPr>
        <p:spPr>
          <a:xfrm>
            <a:off x="655599" y="1402328"/>
            <a:ext cx="11514176" cy="69476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lvl="0"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 основном работает на 2 позиции: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441285" y="2867814"/>
            <a:ext cx="216569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798739" y="2510624"/>
            <a:ext cx="875668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В случае активации цифровые клавиши в нем выполняют функцию "калькулятора".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В случае неактивности используется только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/, *, -, +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 клавиши управления курсором.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9267" y="2724938"/>
            <a:ext cx="501880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ПАНЕЛЬ  ВСПОМОГАТЕЛЬНЫХ  КНОПОК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723" y="1153302"/>
            <a:ext cx="657229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Горящее состояние индикаторов (диодов лампы) указывает на активное состояние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Num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Lock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- вспомогательной панели. 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Caps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Lock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- ожидает активности заголовков.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Scroll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Lock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- показывает, что режим управления курсором переходит в режим управления экраном.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en-US" sz="4400" b="1" kern="0" spc="-2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SCREENSHOT</a:t>
            </a:r>
            <a:r>
              <a:rPr lang="ru-RU" sz="4400" b="1" kern="0" spc="-2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. СКРИНШОТ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581930"/>
            <a:ext cx="114300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 Обратите внимание, что смартфон и планшет имеют возможность снимать текущее состояние на экране, то есть копировать с него и сохранять его в формате изображения во внутренней памяти. Такой вид услуг также запускается на компьютерах. В линейке функциональных кнопок нажатием кнопки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PrtSc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Sysrc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Print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Screen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расположенной на экране, можно сохранить текущую копию изображения на экране в память (буфер обмена) и поместить ее в дополнительный документ или графический редактор для обработки.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en-US" sz="4400" b="1" kern="0" spc="-2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SCREENSHOT</a:t>
            </a:r>
            <a:r>
              <a:rPr lang="ru-RU" sz="4400" b="1" kern="0" spc="-2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. СКРИНШОТ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4557" y="1224740"/>
            <a:ext cx="502068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084491" y="3796508"/>
            <a:ext cx="64294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На ноутбуках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скриншот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формируется при совместном нажатии 2-х кнопок.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789" y="1224740"/>
            <a:ext cx="9858444" cy="554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41285" y="1296178"/>
            <a:ext cx="11430080" cy="2954655"/>
          </a:xfrm>
        </p:spPr>
        <p:txBody>
          <a:bodyPr/>
          <a:lstStyle/>
          <a:p>
            <a:r>
              <a:rPr lang="ru-RU" sz="3200" i="0" dirty="0" smtClean="0"/>
              <a:t>    1. Разделите все перечисленные в уроке приборы по функциям и заполните таблицу:</a:t>
            </a:r>
          </a:p>
          <a:p>
            <a:endParaRPr lang="ru-RU" sz="3200" i="0" dirty="0" smtClean="0"/>
          </a:p>
          <a:p>
            <a:endParaRPr lang="ru-RU" sz="3200" i="0" dirty="0" smtClean="0"/>
          </a:p>
          <a:p>
            <a:endParaRPr lang="ru-RU" sz="3200" i="0" dirty="0" smtClean="0"/>
          </a:p>
          <a:p>
            <a:endParaRPr lang="ru-RU" sz="3200" i="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8409" y="2224872"/>
          <a:ext cx="1150152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0462"/>
                <a:gridCol w="3714776"/>
                <a:gridCol w="4286282"/>
              </a:tblGrid>
              <a:tr h="135732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Устройства ввода данных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Устройства вывода данных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Устройства, как принимающие, так и передающие данные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444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Клавиатура, микрофон, сканеры,</a:t>
                      </a:r>
                      <a:r>
                        <a:rPr lang="ru-RU" sz="2800" baseline="0" dirty="0" smtClean="0">
                          <a:latin typeface="Arial" pitchFamily="34" charset="0"/>
                          <a:cs typeface="Arial" pitchFamily="34" charset="0"/>
                        </a:rPr>
                        <a:t> мышь, джойстик, </a:t>
                      </a:r>
                      <a:r>
                        <a:rPr lang="ru-RU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веб-камера</a:t>
                      </a:r>
                      <a:r>
                        <a:rPr lang="ru-RU" sz="2800" baseline="0" dirty="0" smtClean="0">
                          <a:latin typeface="Arial" pitchFamily="34" charset="0"/>
                          <a:cs typeface="Arial" pitchFamily="34" charset="0"/>
                        </a:rPr>
                        <a:t>, цифровая камера, цифровой фотоаппарат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Принтер, плоттер, монитор,</a:t>
                      </a:r>
                      <a:r>
                        <a:rPr lang="ru-RU" sz="2800" baseline="0" dirty="0" smtClean="0">
                          <a:latin typeface="Arial" pitchFamily="34" charset="0"/>
                          <a:cs typeface="Arial" pitchFamily="34" charset="0"/>
                        </a:rPr>
                        <a:t> колонки, наушники, видеопроектор, виртуальный шлем, виртуальные очки, 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smart</a:t>
                      </a:r>
                      <a:r>
                        <a:rPr lang="ru-RU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pen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Модемы, сетевая карта, факс, 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Smart </a:t>
                      </a:r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Glases</a:t>
                      </a: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, Smart Display,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Smart Table</a:t>
                      </a:r>
                      <a:endParaRPr lang="ru-RU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bject 2"/>
          <p:cNvSpPr txBox="1">
            <a:spLocks/>
          </p:cNvSpPr>
          <p:nvPr/>
        </p:nvSpPr>
        <p:spPr>
          <a:xfrm>
            <a:off x="226972" y="310356"/>
            <a:ext cx="11715832" cy="681837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200" b="1" spc="3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КЛАВИАТУРА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8475" y="1367616"/>
            <a:ext cx="98584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Кнопки выбора некоторых букв в узбекском кириллическом алфавите: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8673" y="4653764"/>
            <a:ext cx="8319280" cy="186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1549" y="2724938"/>
            <a:ext cx="8253412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КОМПЬЮТЕРНАЯ МЫШЬ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2723" y="1653368"/>
            <a:ext cx="107157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Первоначально использовался обычный шариковый тип мыши.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Мыши следующего поколения делятся на проводные и беспроводные типы, такие как клавиатуры.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Популярны 2 вида мышей - оптические и лазерные.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КОМПЬЮТЕРНАЯ МЫШЬ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285" y="1296178"/>
            <a:ext cx="107157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2987" y="1724806"/>
            <a:ext cx="631700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971" y="1081864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1351" y="1010426"/>
            <a:ext cx="807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КОМПЬЮТЕРНАЯ МЫШЬ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8475" y="1367616"/>
            <a:ext cx="98584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Традиционные мыши состоят из двух кнопок: правой и левой, а также колеса (ролика)между ними.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55665" y="4368012"/>
            <a:ext cx="60833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Левая кнопка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4227" y="3510756"/>
            <a:ext cx="60833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Правая кнопка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98541" y="5368144"/>
            <a:ext cx="60833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Колесо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5019" y="2653500"/>
            <a:ext cx="406400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Прямая со стрелкой 14"/>
          <p:cNvCxnSpPr/>
          <p:nvPr/>
        </p:nvCxnSpPr>
        <p:spPr>
          <a:xfrm>
            <a:off x="4441813" y="3867946"/>
            <a:ext cx="3357586" cy="21431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084491" y="4439450"/>
            <a:ext cx="5429288" cy="135732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370375" y="4725202"/>
            <a:ext cx="4714908" cy="14287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КОМПЬЮТЕРНАЯ МЫШЬ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5599" y="1367616"/>
            <a:ext cx="1107289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При нажатии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правой кнопки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 раз открывается контекстное меню.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При нажатии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левой кнопки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 раз выбранный объект активируется.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При нажатии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левой кнопки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 раза открывается папка или файл или запускается одна программа.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Когда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левая кнопка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нажата 3 раза, текстовый редактор выделяет весь абзац.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ЗАКРЕПЛЕНИЕ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object 11"/>
          <p:cNvSpPr txBox="1"/>
          <p:nvPr/>
        </p:nvSpPr>
        <p:spPr>
          <a:xfrm>
            <a:off x="655599" y="2367748"/>
            <a:ext cx="11215766" cy="2572197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742950" lvl="0" indent="-742950">
              <a:lnSpc>
                <a:spcPct val="150000"/>
              </a:lnSpc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Объясните функцию клавиатуры.</a:t>
            </a:r>
          </a:p>
          <a:p>
            <a:pPr marL="742950" lvl="0" indent="-742950">
              <a:lnSpc>
                <a:spcPct val="150000"/>
              </a:lnSpc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На сколько групп делится клавиатура по функции клавиш?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8" name="Rectangle 176"/>
          <p:cNvSpPr>
            <a:spLocks noChangeArrowheads="1"/>
          </p:cNvSpPr>
          <p:nvPr/>
        </p:nvSpPr>
        <p:spPr bwMode="auto">
          <a:xfrm>
            <a:off x="298409" y="1296178"/>
            <a:ext cx="11212672" cy="121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664" tIns="54832" rIns="109664" bIns="54832" anchor="ctr">
            <a:spAutoFit/>
          </a:bodyPr>
          <a:lstStyle/>
          <a:p>
            <a:pPr algn="justLow"/>
            <a:r>
              <a:rPr lang="ru-RU" altLang="ru-RU" sz="3600" dirty="0" smtClean="0">
                <a:latin typeface="Arial" pitchFamily="34" charset="0"/>
                <a:cs typeface="Arial" pitchFamily="34" charset="0"/>
              </a:rPr>
              <a:t>По выполненным задачам клавиши клавиатуры можно разделить на 6 групп:</a:t>
            </a:r>
            <a:endParaRPr lang="ru-RU" altLang="ru-RU" sz="2900" i="1" u="sng" dirty="0"/>
          </a:p>
        </p:txBody>
      </p:sp>
      <p:sp>
        <p:nvSpPr>
          <p:cNvPr id="8369" name="Rectangle 177"/>
          <p:cNvSpPr>
            <a:spLocks noChangeArrowheads="1"/>
          </p:cNvSpPr>
          <p:nvPr/>
        </p:nvSpPr>
        <p:spPr bwMode="auto">
          <a:xfrm>
            <a:off x="369847" y="3725070"/>
            <a:ext cx="8242064" cy="66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664" tIns="54832" rIns="109664" bIns="54832" anchor="ctr">
            <a:spAutoFit/>
          </a:bodyPr>
          <a:lstStyle/>
          <a:p>
            <a:r>
              <a:rPr lang="ru-RU" altLang="ru-RU" sz="3600" dirty="0">
                <a:latin typeface="Arial" pitchFamily="34" charset="0"/>
                <a:cs typeface="Arial" pitchFamily="34" charset="0"/>
              </a:rPr>
              <a:t>1. Буквенно-цифровые </a:t>
            </a:r>
          </a:p>
        </p:txBody>
      </p:sp>
      <p:sp>
        <p:nvSpPr>
          <p:cNvPr id="8370" name="Rectangle 178"/>
          <p:cNvSpPr>
            <a:spLocks noChangeArrowheads="1"/>
          </p:cNvSpPr>
          <p:nvPr/>
        </p:nvSpPr>
        <p:spPr bwMode="auto">
          <a:xfrm>
            <a:off x="6084887" y="3725070"/>
            <a:ext cx="5846140" cy="66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664" tIns="54832" rIns="109664" bIns="54832" anchor="ctr">
            <a:spAutoFit/>
          </a:bodyPr>
          <a:lstStyle/>
          <a:p>
            <a:r>
              <a:rPr lang="ru-RU" altLang="ru-RU" sz="3600" dirty="0">
                <a:latin typeface="Arial" pitchFamily="34" charset="0"/>
                <a:cs typeface="Arial" pitchFamily="34" charset="0"/>
              </a:rPr>
              <a:t>2. Управляющие клавиши </a:t>
            </a:r>
          </a:p>
        </p:txBody>
      </p:sp>
      <p:sp>
        <p:nvSpPr>
          <p:cNvPr id="8371" name="Rectangle 179"/>
          <p:cNvSpPr>
            <a:spLocks noChangeArrowheads="1"/>
          </p:cNvSpPr>
          <p:nvPr/>
        </p:nvSpPr>
        <p:spPr bwMode="auto">
          <a:xfrm>
            <a:off x="369847" y="4368012"/>
            <a:ext cx="7560723" cy="66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664" tIns="54832" rIns="109664" bIns="54832" anchor="ctr">
            <a:spAutoFit/>
          </a:bodyPr>
          <a:lstStyle/>
          <a:p>
            <a:r>
              <a:rPr lang="ru-RU" altLang="ru-RU" sz="3600" i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3600" dirty="0">
                <a:latin typeface="Arial" pitchFamily="34" charset="0"/>
                <a:cs typeface="Arial" pitchFamily="34" charset="0"/>
              </a:rPr>
              <a:t>. Клавиши управления курсором </a:t>
            </a:r>
          </a:p>
        </p:txBody>
      </p:sp>
      <p:sp>
        <p:nvSpPr>
          <p:cNvPr id="8372" name="Rectangle 180"/>
          <p:cNvSpPr>
            <a:spLocks noChangeArrowheads="1"/>
          </p:cNvSpPr>
          <p:nvPr/>
        </p:nvSpPr>
        <p:spPr bwMode="auto">
          <a:xfrm>
            <a:off x="369847" y="5010954"/>
            <a:ext cx="9742474" cy="66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664" tIns="54832" rIns="109664" bIns="54832" anchor="ctr">
            <a:spAutoFit/>
          </a:bodyPr>
          <a:lstStyle/>
          <a:p>
            <a:r>
              <a:rPr lang="ru-RU" altLang="ru-RU" sz="3600" dirty="0">
                <a:latin typeface="Arial" pitchFamily="34" charset="0"/>
                <a:cs typeface="Arial" pitchFamily="34" charset="0"/>
              </a:rPr>
              <a:t>4. Дополнительная цифровая клавиатура. </a:t>
            </a:r>
          </a:p>
        </p:txBody>
      </p:sp>
      <p:sp>
        <p:nvSpPr>
          <p:cNvPr id="8373" name="Rectangle 181"/>
          <p:cNvSpPr>
            <a:spLocks noChangeArrowheads="1"/>
          </p:cNvSpPr>
          <p:nvPr/>
        </p:nvSpPr>
        <p:spPr bwMode="auto">
          <a:xfrm>
            <a:off x="369847" y="5582458"/>
            <a:ext cx="6564168" cy="66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664" tIns="54832" rIns="109664" bIns="54832" anchor="ctr">
            <a:spAutoFit/>
          </a:bodyPr>
          <a:lstStyle/>
          <a:p>
            <a:r>
              <a:rPr lang="ru-RU" altLang="ru-RU" sz="3600" dirty="0">
                <a:latin typeface="Arial" pitchFamily="34" charset="0"/>
                <a:cs typeface="Arial" pitchFamily="34" charset="0"/>
              </a:rPr>
              <a:t>5. Функциональные клавиши </a:t>
            </a:r>
          </a:p>
        </p:txBody>
      </p:sp>
      <p:sp>
        <p:nvSpPr>
          <p:cNvPr id="8374" name="Rectangle 182"/>
          <p:cNvSpPr>
            <a:spLocks noChangeArrowheads="1"/>
          </p:cNvSpPr>
          <p:nvPr/>
        </p:nvSpPr>
        <p:spPr bwMode="auto">
          <a:xfrm>
            <a:off x="369847" y="6153962"/>
            <a:ext cx="5651995" cy="66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664" tIns="54832" rIns="109664" bIns="54832" anchor="ctr">
            <a:spAutoFit/>
          </a:bodyPr>
          <a:lstStyle/>
          <a:p>
            <a:r>
              <a:rPr lang="ru-RU" altLang="ru-RU" sz="3600" dirty="0">
                <a:latin typeface="Arial" pitchFamily="34" charset="0"/>
                <a:cs typeface="Arial" pitchFamily="34" charset="0"/>
              </a:rPr>
              <a:t>6. Световые индикаторы </a:t>
            </a:r>
          </a:p>
        </p:txBody>
      </p:sp>
      <p:sp>
        <p:nvSpPr>
          <p:cNvPr id="181" name="object 2"/>
          <p:cNvSpPr txBox="1">
            <a:spLocks/>
          </p:cNvSpPr>
          <p:nvPr/>
        </p:nvSpPr>
        <p:spPr>
          <a:xfrm>
            <a:off x="226971" y="296046"/>
            <a:ext cx="11787270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Arial"/>
                <a:cs typeface="Arial"/>
              </a:rPr>
              <a:t>НАВЫКИ РАБОТЫ С КЛАВИАТУРОЙ И МЫШЬЮ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8409" y="1296178"/>
            <a:ext cx="11573029" cy="2376881"/>
            <a:chOff x="436" y="280"/>
            <a:chExt cx="6192" cy="216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36" y="280"/>
              <a:ext cx="6192" cy="2160"/>
              <a:chOff x="1068" y="1807"/>
              <a:chExt cx="6192" cy="2160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068" y="1807"/>
                <a:ext cx="6192" cy="2160"/>
                <a:chOff x="969" y="718"/>
                <a:chExt cx="13500" cy="4860"/>
              </a:xfrm>
            </p:grpSpPr>
            <p:sp>
              <p:nvSpPr>
                <p:cNvPr id="8199" name="Rectangle 7"/>
                <p:cNvSpPr>
                  <a:spLocks noChangeArrowheads="1"/>
                </p:cNvSpPr>
                <p:nvPr/>
              </p:nvSpPr>
              <p:spPr bwMode="auto">
                <a:xfrm>
                  <a:off x="969" y="718"/>
                  <a:ext cx="13500" cy="4860"/>
                </a:xfrm>
                <a:prstGeom prst="rect">
                  <a:avLst/>
                </a:prstGeom>
                <a:solidFill>
                  <a:srgbClr val="FFFFFF"/>
                </a:solidFill>
                <a:ln w="222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0" name="Rectangle 8"/>
                <p:cNvSpPr>
                  <a:spLocks noChangeArrowheads="1"/>
                </p:cNvSpPr>
                <p:nvPr/>
              </p:nvSpPr>
              <p:spPr bwMode="auto">
                <a:xfrm>
                  <a:off x="8694" y="3011"/>
                  <a:ext cx="900" cy="10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1" name="Rectangle 9"/>
                <p:cNvSpPr>
                  <a:spLocks noChangeArrowheads="1"/>
                </p:cNvSpPr>
                <p:nvPr/>
              </p:nvSpPr>
              <p:spPr bwMode="auto">
                <a:xfrm>
                  <a:off x="1494" y="1571"/>
                  <a:ext cx="54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9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3" name="Rectangle 11"/>
                <p:cNvSpPr>
                  <a:spLocks noChangeArrowheads="1"/>
                </p:cNvSpPr>
                <p:nvPr/>
              </p:nvSpPr>
              <p:spPr bwMode="auto">
                <a:xfrm>
                  <a:off x="293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4" name="Rectangle 12"/>
                <p:cNvSpPr>
                  <a:spLocks noChangeArrowheads="1"/>
                </p:cNvSpPr>
                <p:nvPr/>
              </p:nvSpPr>
              <p:spPr bwMode="auto">
                <a:xfrm>
                  <a:off x="347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5" name="Rectangle 13"/>
                <p:cNvSpPr>
                  <a:spLocks noChangeArrowheads="1"/>
                </p:cNvSpPr>
                <p:nvPr/>
              </p:nvSpPr>
              <p:spPr bwMode="auto">
                <a:xfrm>
                  <a:off x="401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6" name="Rectangle 14"/>
                <p:cNvSpPr>
                  <a:spLocks noChangeArrowheads="1"/>
                </p:cNvSpPr>
                <p:nvPr/>
              </p:nvSpPr>
              <p:spPr bwMode="auto">
                <a:xfrm>
                  <a:off x="491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7" name="Rectangle 15"/>
                <p:cNvSpPr>
                  <a:spLocks noChangeArrowheads="1"/>
                </p:cNvSpPr>
                <p:nvPr/>
              </p:nvSpPr>
              <p:spPr bwMode="auto">
                <a:xfrm>
                  <a:off x="545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8" name="Rectangle 16"/>
                <p:cNvSpPr>
                  <a:spLocks noChangeArrowheads="1"/>
                </p:cNvSpPr>
                <p:nvPr/>
              </p:nvSpPr>
              <p:spPr bwMode="auto">
                <a:xfrm>
                  <a:off x="599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09" name="Rectangle 17"/>
                <p:cNvSpPr>
                  <a:spLocks noChangeArrowheads="1"/>
                </p:cNvSpPr>
                <p:nvPr/>
              </p:nvSpPr>
              <p:spPr bwMode="auto">
                <a:xfrm>
                  <a:off x="653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10" name="Rectangle 18"/>
                <p:cNvSpPr>
                  <a:spLocks noChangeArrowheads="1"/>
                </p:cNvSpPr>
                <p:nvPr/>
              </p:nvSpPr>
              <p:spPr bwMode="auto">
                <a:xfrm>
                  <a:off x="743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11" name="Rectangle 19"/>
                <p:cNvSpPr>
                  <a:spLocks noChangeArrowheads="1"/>
                </p:cNvSpPr>
                <p:nvPr/>
              </p:nvSpPr>
              <p:spPr bwMode="auto">
                <a:xfrm>
                  <a:off x="797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12" name="Rectangle 20"/>
                <p:cNvSpPr>
                  <a:spLocks noChangeArrowheads="1"/>
                </p:cNvSpPr>
                <p:nvPr/>
              </p:nvSpPr>
              <p:spPr bwMode="auto">
                <a:xfrm>
                  <a:off x="851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13" name="Rectangle 21"/>
                <p:cNvSpPr>
                  <a:spLocks noChangeArrowheads="1"/>
                </p:cNvSpPr>
                <p:nvPr/>
              </p:nvSpPr>
              <p:spPr bwMode="auto">
                <a:xfrm>
                  <a:off x="9054" y="1571"/>
                  <a:ext cx="540" cy="540"/>
                </a:xfrm>
                <a:prstGeom prst="rect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14" name="Rectangle 22"/>
                <p:cNvSpPr>
                  <a:spLocks noChangeArrowheads="1"/>
                </p:cNvSpPr>
                <p:nvPr/>
              </p:nvSpPr>
              <p:spPr bwMode="auto">
                <a:xfrm>
                  <a:off x="9954" y="1571"/>
                  <a:ext cx="54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15" name="Rectangle 23"/>
                <p:cNvSpPr>
                  <a:spLocks noChangeArrowheads="1"/>
                </p:cNvSpPr>
                <p:nvPr/>
              </p:nvSpPr>
              <p:spPr bwMode="auto">
                <a:xfrm>
                  <a:off x="10494" y="1571"/>
                  <a:ext cx="54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16" name="Rectangle 24"/>
                <p:cNvSpPr>
                  <a:spLocks noChangeArrowheads="1"/>
                </p:cNvSpPr>
                <p:nvPr/>
              </p:nvSpPr>
              <p:spPr bwMode="auto">
                <a:xfrm>
                  <a:off x="11034" y="1571"/>
                  <a:ext cx="54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17" name="Rectangle 25"/>
                <p:cNvSpPr>
                  <a:spLocks noChangeArrowheads="1"/>
                </p:cNvSpPr>
                <p:nvPr/>
              </p:nvSpPr>
              <p:spPr bwMode="auto">
                <a:xfrm>
                  <a:off x="9954" y="2471"/>
                  <a:ext cx="54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18" name="Rectangle 26"/>
                <p:cNvSpPr>
                  <a:spLocks noChangeArrowheads="1"/>
                </p:cNvSpPr>
                <p:nvPr/>
              </p:nvSpPr>
              <p:spPr bwMode="auto">
                <a:xfrm>
                  <a:off x="10494" y="2471"/>
                  <a:ext cx="540" cy="54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19" name="Rectangle 27"/>
                <p:cNvSpPr>
                  <a:spLocks noChangeArrowheads="1"/>
                </p:cNvSpPr>
                <p:nvPr/>
              </p:nvSpPr>
              <p:spPr bwMode="auto">
                <a:xfrm>
                  <a:off x="11034" y="2471"/>
                  <a:ext cx="540" cy="54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0" name="Rectangle 28"/>
                <p:cNvSpPr>
                  <a:spLocks noChangeArrowheads="1"/>
                </p:cNvSpPr>
                <p:nvPr/>
              </p:nvSpPr>
              <p:spPr bwMode="auto">
                <a:xfrm>
                  <a:off x="11034" y="3011"/>
                  <a:ext cx="540" cy="54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1" name="Rectangle 29"/>
                <p:cNvSpPr>
                  <a:spLocks noChangeArrowheads="1"/>
                </p:cNvSpPr>
                <p:nvPr/>
              </p:nvSpPr>
              <p:spPr bwMode="auto">
                <a:xfrm>
                  <a:off x="10494" y="3011"/>
                  <a:ext cx="540" cy="54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2" name="Rectangle 30"/>
                <p:cNvSpPr>
                  <a:spLocks noChangeArrowheads="1"/>
                </p:cNvSpPr>
                <p:nvPr/>
              </p:nvSpPr>
              <p:spPr bwMode="auto">
                <a:xfrm>
                  <a:off x="9954" y="3011"/>
                  <a:ext cx="54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3" name="Rectangle 31"/>
                <p:cNvSpPr>
                  <a:spLocks noChangeArrowheads="1"/>
                </p:cNvSpPr>
                <p:nvPr/>
              </p:nvSpPr>
              <p:spPr bwMode="auto">
                <a:xfrm>
                  <a:off x="12114" y="247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4" name="Rectangle 32"/>
                <p:cNvSpPr>
                  <a:spLocks noChangeArrowheads="1"/>
                </p:cNvSpPr>
                <p:nvPr/>
              </p:nvSpPr>
              <p:spPr bwMode="auto">
                <a:xfrm>
                  <a:off x="12654" y="247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5" name="Rectangle 33"/>
                <p:cNvSpPr>
                  <a:spLocks noChangeArrowheads="1"/>
                </p:cNvSpPr>
                <p:nvPr/>
              </p:nvSpPr>
              <p:spPr bwMode="auto">
                <a:xfrm>
                  <a:off x="13194" y="247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6" name="Rectangle 34"/>
                <p:cNvSpPr>
                  <a:spLocks noChangeArrowheads="1"/>
                </p:cNvSpPr>
                <p:nvPr/>
              </p:nvSpPr>
              <p:spPr bwMode="auto">
                <a:xfrm>
                  <a:off x="13734" y="247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7" name="Rectangle 35"/>
                <p:cNvSpPr>
                  <a:spLocks noChangeArrowheads="1"/>
                </p:cNvSpPr>
                <p:nvPr/>
              </p:nvSpPr>
              <p:spPr bwMode="auto">
                <a:xfrm>
                  <a:off x="12114" y="301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8" name="Rectangle 36"/>
                <p:cNvSpPr>
                  <a:spLocks noChangeArrowheads="1"/>
                </p:cNvSpPr>
                <p:nvPr/>
              </p:nvSpPr>
              <p:spPr bwMode="auto">
                <a:xfrm>
                  <a:off x="12654" y="301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29" name="Rectangle 37"/>
                <p:cNvSpPr>
                  <a:spLocks noChangeArrowheads="1"/>
                </p:cNvSpPr>
                <p:nvPr/>
              </p:nvSpPr>
              <p:spPr bwMode="auto">
                <a:xfrm>
                  <a:off x="13194" y="301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0" name="Rectangle 38"/>
                <p:cNvSpPr>
                  <a:spLocks noChangeArrowheads="1"/>
                </p:cNvSpPr>
                <p:nvPr/>
              </p:nvSpPr>
              <p:spPr bwMode="auto">
                <a:xfrm>
                  <a:off x="12114" y="355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1" name="Rectangle 39"/>
                <p:cNvSpPr>
                  <a:spLocks noChangeArrowheads="1"/>
                </p:cNvSpPr>
                <p:nvPr/>
              </p:nvSpPr>
              <p:spPr bwMode="auto">
                <a:xfrm>
                  <a:off x="12114" y="409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2" name="Rectangle 40"/>
                <p:cNvSpPr>
                  <a:spLocks noChangeArrowheads="1"/>
                </p:cNvSpPr>
                <p:nvPr/>
              </p:nvSpPr>
              <p:spPr bwMode="auto">
                <a:xfrm>
                  <a:off x="12654" y="409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3" name="Rectangle 41"/>
                <p:cNvSpPr>
                  <a:spLocks noChangeArrowheads="1"/>
                </p:cNvSpPr>
                <p:nvPr/>
              </p:nvSpPr>
              <p:spPr bwMode="auto">
                <a:xfrm>
                  <a:off x="12654" y="355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4" name="Rectangle 42"/>
                <p:cNvSpPr>
                  <a:spLocks noChangeArrowheads="1"/>
                </p:cNvSpPr>
                <p:nvPr/>
              </p:nvSpPr>
              <p:spPr bwMode="auto">
                <a:xfrm>
                  <a:off x="13194" y="355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5" name="Rectangle 43"/>
                <p:cNvSpPr>
                  <a:spLocks noChangeArrowheads="1"/>
                </p:cNvSpPr>
                <p:nvPr/>
              </p:nvSpPr>
              <p:spPr bwMode="auto">
                <a:xfrm>
                  <a:off x="13194" y="409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6" name="Rectangle 44"/>
                <p:cNvSpPr>
                  <a:spLocks noChangeArrowheads="1"/>
                </p:cNvSpPr>
                <p:nvPr/>
              </p:nvSpPr>
              <p:spPr bwMode="auto">
                <a:xfrm>
                  <a:off x="13734" y="3011"/>
                  <a:ext cx="540" cy="108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7" name="Rectangle 45"/>
                <p:cNvSpPr>
                  <a:spLocks noChangeArrowheads="1"/>
                </p:cNvSpPr>
                <p:nvPr/>
              </p:nvSpPr>
              <p:spPr bwMode="auto">
                <a:xfrm>
                  <a:off x="13734" y="4091"/>
                  <a:ext cx="540" cy="108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8" name="Rectangle 46"/>
                <p:cNvSpPr>
                  <a:spLocks noChangeArrowheads="1"/>
                </p:cNvSpPr>
                <p:nvPr/>
              </p:nvSpPr>
              <p:spPr bwMode="auto">
                <a:xfrm>
                  <a:off x="13194" y="4631"/>
                  <a:ext cx="54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9" name="Rectangle 47"/>
                <p:cNvSpPr>
                  <a:spLocks noChangeArrowheads="1"/>
                </p:cNvSpPr>
                <p:nvPr/>
              </p:nvSpPr>
              <p:spPr bwMode="auto">
                <a:xfrm>
                  <a:off x="12114" y="4631"/>
                  <a:ext cx="1080" cy="54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0" name="Rectangle 48"/>
                <p:cNvSpPr>
                  <a:spLocks noChangeArrowheads="1"/>
                </p:cNvSpPr>
                <p:nvPr/>
              </p:nvSpPr>
              <p:spPr bwMode="auto">
                <a:xfrm>
                  <a:off x="11034" y="4631"/>
                  <a:ext cx="540" cy="54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1" name="Rectangle 49"/>
                <p:cNvSpPr>
                  <a:spLocks noChangeArrowheads="1"/>
                </p:cNvSpPr>
                <p:nvPr/>
              </p:nvSpPr>
              <p:spPr bwMode="auto">
                <a:xfrm>
                  <a:off x="10494" y="4631"/>
                  <a:ext cx="540" cy="54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2" name="Rectangle 50"/>
                <p:cNvSpPr>
                  <a:spLocks noChangeArrowheads="1"/>
                </p:cNvSpPr>
                <p:nvPr/>
              </p:nvSpPr>
              <p:spPr bwMode="auto">
                <a:xfrm>
                  <a:off x="9954" y="4631"/>
                  <a:ext cx="540" cy="54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3" name="Rectangle 51"/>
                <p:cNvSpPr>
                  <a:spLocks noChangeArrowheads="1"/>
                </p:cNvSpPr>
                <p:nvPr/>
              </p:nvSpPr>
              <p:spPr bwMode="auto">
                <a:xfrm>
                  <a:off x="10494" y="4091"/>
                  <a:ext cx="540" cy="54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4" name="Rectangle 52"/>
                <p:cNvSpPr>
                  <a:spLocks noChangeArrowheads="1"/>
                </p:cNvSpPr>
                <p:nvPr/>
              </p:nvSpPr>
              <p:spPr bwMode="auto">
                <a:xfrm>
                  <a:off x="149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5" name="Rectangle 53"/>
                <p:cNvSpPr>
                  <a:spLocks noChangeArrowheads="1"/>
                </p:cNvSpPr>
                <p:nvPr/>
              </p:nvSpPr>
              <p:spPr bwMode="auto">
                <a:xfrm>
                  <a:off x="203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6" name="Rectangle 54"/>
                <p:cNvSpPr>
                  <a:spLocks noChangeArrowheads="1"/>
                </p:cNvSpPr>
                <p:nvPr/>
              </p:nvSpPr>
              <p:spPr bwMode="auto">
                <a:xfrm>
                  <a:off x="257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7" name="Rectangle 55"/>
                <p:cNvSpPr>
                  <a:spLocks noChangeArrowheads="1"/>
                </p:cNvSpPr>
                <p:nvPr/>
              </p:nvSpPr>
              <p:spPr bwMode="auto">
                <a:xfrm>
                  <a:off x="311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8" name="Rectangle 56"/>
                <p:cNvSpPr>
                  <a:spLocks noChangeArrowheads="1"/>
                </p:cNvSpPr>
                <p:nvPr/>
              </p:nvSpPr>
              <p:spPr bwMode="auto">
                <a:xfrm>
                  <a:off x="365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9" name="Rectangle 57"/>
                <p:cNvSpPr>
                  <a:spLocks noChangeArrowheads="1"/>
                </p:cNvSpPr>
                <p:nvPr/>
              </p:nvSpPr>
              <p:spPr bwMode="auto">
                <a:xfrm>
                  <a:off x="5271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0" name="Rectangle 58"/>
                <p:cNvSpPr>
                  <a:spLocks noChangeArrowheads="1"/>
                </p:cNvSpPr>
                <p:nvPr/>
              </p:nvSpPr>
              <p:spPr bwMode="auto">
                <a:xfrm>
                  <a:off x="473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1" name="Rectangle 59"/>
                <p:cNvSpPr>
                  <a:spLocks noChangeArrowheads="1"/>
                </p:cNvSpPr>
                <p:nvPr/>
              </p:nvSpPr>
              <p:spPr bwMode="auto">
                <a:xfrm>
                  <a:off x="527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2" name="Rectangle 60"/>
                <p:cNvSpPr>
                  <a:spLocks noChangeArrowheads="1"/>
                </p:cNvSpPr>
                <p:nvPr/>
              </p:nvSpPr>
              <p:spPr bwMode="auto">
                <a:xfrm>
                  <a:off x="581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3" name="Rectangle 61"/>
                <p:cNvSpPr>
                  <a:spLocks noChangeArrowheads="1"/>
                </p:cNvSpPr>
                <p:nvPr/>
              </p:nvSpPr>
              <p:spPr bwMode="auto">
                <a:xfrm>
                  <a:off x="635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4" name="Rectangle 62"/>
                <p:cNvSpPr>
                  <a:spLocks noChangeArrowheads="1"/>
                </p:cNvSpPr>
                <p:nvPr/>
              </p:nvSpPr>
              <p:spPr bwMode="auto">
                <a:xfrm>
                  <a:off x="689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5" name="Rectangle 63"/>
                <p:cNvSpPr>
                  <a:spLocks noChangeArrowheads="1"/>
                </p:cNvSpPr>
                <p:nvPr/>
              </p:nvSpPr>
              <p:spPr bwMode="auto">
                <a:xfrm>
                  <a:off x="743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6" name="Rectangle 64"/>
                <p:cNvSpPr>
                  <a:spLocks noChangeArrowheads="1"/>
                </p:cNvSpPr>
                <p:nvPr/>
              </p:nvSpPr>
              <p:spPr bwMode="auto">
                <a:xfrm>
                  <a:off x="797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7" name="Rectangle 65"/>
                <p:cNvSpPr>
                  <a:spLocks noChangeArrowheads="1"/>
                </p:cNvSpPr>
                <p:nvPr/>
              </p:nvSpPr>
              <p:spPr bwMode="auto">
                <a:xfrm>
                  <a:off x="8514" y="247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8" name="Rectangle 66"/>
                <p:cNvSpPr>
                  <a:spLocks noChangeArrowheads="1"/>
                </p:cNvSpPr>
                <p:nvPr/>
              </p:nvSpPr>
              <p:spPr bwMode="auto">
                <a:xfrm>
                  <a:off x="9054" y="2471"/>
                  <a:ext cx="54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9" name="Rectangle 67"/>
                <p:cNvSpPr>
                  <a:spLocks noChangeArrowheads="1"/>
                </p:cNvSpPr>
                <p:nvPr/>
              </p:nvSpPr>
              <p:spPr bwMode="auto">
                <a:xfrm>
                  <a:off x="1494" y="3011"/>
                  <a:ext cx="90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0" name="Rectangle 68"/>
                <p:cNvSpPr>
                  <a:spLocks noChangeArrowheads="1"/>
                </p:cNvSpPr>
                <p:nvPr/>
              </p:nvSpPr>
              <p:spPr bwMode="auto">
                <a:xfrm>
                  <a:off x="239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1" name="Rectangle 69"/>
                <p:cNvSpPr>
                  <a:spLocks noChangeArrowheads="1"/>
                </p:cNvSpPr>
                <p:nvPr/>
              </p:nvSpPr>
              <p:spPr bwMode="auto">
                <a:xfrm>
                  <a:off x="293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2" name="Rectangle 70"/>
                <p:cNvSpPr>
                  <a:spLocks noChangeArrowheads="1"/>
                </p:cNvSpPr>
                <p:nvPr/>
              </p:nvSpPr>
              <p:spPr bwMode="auto">
                <a:xfrm>
                  <a:off x="347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3" name="Rectangle 71"/>
                <p:cNvSpPr>
                  <a:spLocks noChangeArrowheads="1"/>
                </p:cNvSpPr>
                <p:nvPr/>
              </p:nvSpPr>
              <p:spPr bwMode="auto">
                <a:xfrm>
                  <a:off x="401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4" name="Rectangle 72"/>
                <p:cNvSpPr>
                  <a:spLocks noChangeArrowheads="1"/>
                </p:cNvSpPr>
                <p:nvPr/>
              </p:nvSpPr>
              <p:spPr bwMode="auto">
                <a:xfrm>
                  <a:off x="455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5" name="Rectangle 73"/>
                <p:cNvSpPr>
                  <a:spLocks noChangeArrowheads="1"/>
                </p:cNvSpPr>
                <p:nvPr/>
              </p:nvSpPr>
              <p:spPr bwMode="auto">
                <a:xfrm>
                  <a:off x="509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6" name="Rectangle 74"/>
                <p:cNvSpPr>
                  <a:spLocks noChangeArrowheads="1"/>
                </p:cNvSpPr>
                <p:nvPr/>
              </p:nvSpPr>
              <p:spPr bwMode="auto">
                <a:xfrm>
                  <a:off x="563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7" name="Rectangle 75"/>
                <p:cNvSpPr>
                  <a:spLocks noChangeArrowheads="1"/>
                </p:cNvSpPr>
                <p:nvPr/>
              </p:nvSpPr>
              <p:spPr bwMode="auto">
                <a:xfrm>
                  <a:off x="617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8" name="Rectangle 76"/>
                <p:cNvSpPr>
                  <a:spLocks noChangeArrowheads="1"/>
                </p:cNvSpPr>
                <p:nvPr/>
              </p:nvSpPr>
              <p:spPr bwMode="auto">
                <a:xfrm>
                  <a:off x="671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9" name="Rectangle 77"/>
                <p:cNvSpPr>
                  <a:spLocks noChangeArrowheads="1"/>
                </p:cNvSpPr>
                <p:nvPr/>
              </p:nvSpPr>
              <p:spPr bwMode="auto">
                <a:xfrm>
                  <a:off x="725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0" name="Rectangle 78"/>
                <p:cNvSpPr>
                  <a:spLocks noChangeArrowheads="1"/>
                </p:cNvSpPr>
                <p:nvPr/>
              </p:nvSpPr>
              <p:spPr bwMode="auto">
                <a:xfrm>
                  <a:off x="779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1" name="Rectangle 79"/>
                <p:cNvSpPr>
                  <a:spLocks noChangeArrowheads="1"/>
                </p:cNvSpPr>
                <p:nvPr/>
              </p:nvSpPr>
              <p:spPr bwMode="auto">
                <a:xfrm>
                  <a:off x="8334" y="301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2" name="Rectangle 80"/>
                <p:cNvSpPr>
                  <a:spLocks noChangeArrowheads="1"/>
                </p:cNvSpPr>
                <p:nvPr/>
              </p:nvSpPr>
              <p:spPr bwMode="auto">
                <a:xfrm>
                  <a:off x="1494" y="3551"/>
                  <a:ext cx="126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3" name="Rectangle 81"/>
                <p:cNvSpPr>
                  <a:spLocks noChangeArrowheads="1"/>
                </p:cNvSpPr>
                <p:nvPr/>
              </p:nvSpPr>
              <p:spPr bwMode="auto">
                <a:xfrm>
                  <a:off x="2754" y="355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4" name="Rectangle 82"/>
                <p:cNvSpPr>
                  <a:spLocks noChangeArrowheads="1"/>
                </p:cNvSpPr>
                <p:nvPr/>
              </p:nvSpPr>
              <p:spPr bwMode="auto">
                <a:xfrm>
                  <a:off x="3294" y="355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5" name="Rectangle 83"/>
                <p:cNvSpPr>
                  <a:spLocks noChangeArrowheads="1"/>
                </p:cNvSpPr>
                <p:nvPr/>
              </p:nvSpPr>
              <p:spPr bwMode="auto">
                <a:xfrm>
                  <a:off x="3834" y="355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6" name="Rectangle 84"/>
                <p:cNvSpPr>
                  <a:spLocks noChangeArrowheads="1"/>
                </p:cNvSpPr>
                <p:nvPr/>
              </p:nvSpPr>
              <p:spPr bwMode="auto">
                <a:xfrm>
                  <a:off x="4374" y="355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7" name="Rectangle 85"/>
                <p:cNvSpPr>
                  <a:spLocks noChangeArrowheads="1"/>
                </p:cNvSpPr>
                <p:nvPr/>
              </p:nvSpPr>
              <p:spPr bwMode="auto">
                <a:xfrm>
                  <a:off x="4914" y="355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8" name="Rectangle 86"/>
                <p:cNvSpPr>
                  <a:spLocks noChangeArrowheads="1"/>
                </p:cNvSpPr>
                <p:nvPr/>
              </p:nvSpPr>
              <p:spPr bwMode="auto">
                <a:xfrm>
                  <a:off x="5454" y="355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9" name="Rectangle 87"/>
                <p:cNvSpPr>
                  <a:spLocks noChangeArrowheads="1"/>
                </p:cNvSpPr>
                <p:nvPr/>
              </p:nvSpPr>
              <p:spPr bwMode="auto">
                <a:xfrm>
                  <a:off x="5994" y="355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0" name="Rectangle 88"/>
                <p:cNvSpPr>
                  <a:spLocks noChangeArrowheads="1"/>
                </p:cNvSpPr>
                <p:nvPr/>
              </p:nvSpPr>
              <p:spPr bwMode="auto">
                <a:xfrm>
                  <a:off x="6534" y="355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1" name="Rectangle 89"/>
                <p:cNvSpPr>
                  <a:spLocks noChangeArrowheads="1"/>
                </p:cNvSpPr>
                <p:nvPr/>
              </p:nvSpPr>
              <p:spPr bwMode="auto">
                <a:xfrm>
                  <a:off x="7074" y="355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2" name="Rectangle 90"/>
                <p:cNvSpPr>
                  <a:spLocks noChangeArrowheads="1"/>
                </p:cNvSpPr>
                <p:nvPr/>
              </p:nvSpPr>
              <p:spPr bwMode="auto">
                <a:xfrm>
                  <a:off x="7614" y="355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3" name="Rectangle 91"/>
                <p:cNvSpPr>
                  <a:spLocks noChangeArrowheads="1"/>
                </p:cNvSpPr>
                <p:nvPr/>
              </p:nvSpPr>
              <p:spPr bwMode="auto">
                <a:xfrm>
                  <a:off x="8154" y="355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4" name="Rectangle 92"/>
                <p:cNvSpPr>
                  <a:spLocks noChangeArrowheads="1"/>
                </p:cNvSpPr>
                <p:nvPr/>
              </p:nvSpPr>
              <p:spPr bwMode="auto">
                <a:xfrm>
                  <a:off x="1494" y="4091"/>
                  <a:ext cx="144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5" name="Rectangle 93"/>
                <p:cNvSpPr>
                  <a:spLocks noChangeArrowheads="1"/>
                </p:cNvSpPr>
                <p:nvPr/>
              </p:nvSpPr>
              <p:spPr bwMode="auto">
                <a:xfrm>
                  <a:off x="2934" y="409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6" name="Rectangle 94"/>
                <p:cNvSpPr>
                  <a:spLocks noChangeArrowheads="1"/>
                </p:cNvSpPr>
                <p:nvPr/>
              </p:nvSpPr>
              <p:spPr bwMode="auto">
                <a:xfrm>
                  <a:off x="3474" y="409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7" name="Rectangle 95"/>
                <p:cNvSpPr>
                  <a:spLocks noChangeArrowheads="1"/>
                </p:cNvSpPr>
                <p:nvPr/>
              </p:nvSpPr>
              <p:spPr bwMode="auto">
                <a:xfrm>
                  <a:off x="4014" y="409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8" name="Rectangle 96"/>
                <p:cNvSpPr>
                  <a:spLocks noChangeArrowheads="1"/>
                </p:cNvSpPr>
                <p:nvPr/>
              </p:nvSpPr>
              <p:spPr bwMode="auto">
                <a:xfrm>
                  <a:off x="4554" y="409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9" name="Rectangle 97"/>
                <p:cNvSpPr>
                  <a:spLocks noChangeArrowheads="1"/>
                </p:cNvSpPr>
                <p:nvPr/>
              </p:nvSpPr>
              <p:spPr bwMode="auto">
                <a:xfrm>
                  <a:off x="5094" y="409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0" name="Rectangle 98"/>
                <p:cNvSpPr>
                  <a:spLocks noChangeArrowheads="1"/>
                </p:cNvSpPr>
                <p:nvPr/>
              </p:nvSpPr>
              <p:spPr bwMode="auto">
                <a:xfrm>
                  <a:off x="5634" y="409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1" name="Rectangle 99"/>
                <p:cNvSpPr>
                  <a:spLocks noChangeArrowheads="1"/>
                </p:cNvSpPr>
                <p:nvPr/>
              </p:nvSpPr>
              <p:spPr bwMode="auto">
                <a:xfrm>
                  <a:off x="6174" y="409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2" name="Rectangle 100"/>
                <p:cNvSpPr>
                  <a:spLocks noChangeArrowheads="1"/>
                </p:cNvSpPr>
                <p:nvPr/>
              </p:nvSpPr>
              <p:spPr bwMode="auto">
                <a:xfrm>
                  <a:off x="6714" y="409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3" name="Rectangle 101"/>
                <p:cNvSpPr>
                  <a:spLocks noChangeArrowheads="1"/>
                </p:cNvSpPr>
                <p:nvPr/>
              </p:nvSpPr>
              <p:spPr bwMode="auto">
                <a:xfrm>
                  <a:off x="7254" y="409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4" name="Rectangle 102"/>
                <p:cNvSpPr>
                  <a:spLocks noChangeArrowheads="1"/>
                </p:cNvSpPr>
                <p:nvPr/>
              </p:nvSpPr>
              <p:spPr bwMode="auto">
                <a:xfrm>
                  <a:off x="7794" y="4091"/>
                  <a:ext cx="54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5" name="Rectangle 103"/>
                <p:cNvSpPr>
                  <a:spLocks noChangeArrowheads="1"/>
                </p:cNvSpPr>
                <p:nvPr/>
              </p:nvSpPr>
              <p:spPr bwMode="auto">
                <a:xfrm>
                  <a:off x="8334" y="4091"/>
                  <a:ext cx="72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6" name="Rectangle 104"/>
                <p:cNvSpPr>
                  <a:spLocks noChangeArrowheads="1"/>
                </p:cNvSpPr>
                <p:nvPr/>
              </p:nvSpPr>
              <p:spPr bwMode="auto">
                <a:xfrm>
                  <a:off x="9054" y="4091"/>
                  <a:ext cx="54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494" y="4631"/>
                  <a:ext cx="72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8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14" y="4631"/>
                  <a:ext cx="72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9" name="Rectangle 107"/>
                <p:cNvSpPr>
                  <a:spLocks noChangeArrowheads="1"/>
                </p:cNvSpPr>
                <p:nvPr/>
              </p:nvSpPr>
              <p:spPr bwMode="auto">
                <a:xfrm>
                  <a:off x="2934" y="4631"/>
                  <a:ext cx="72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00" name="Rectangle 108"/>
                <p:cNvSpPr>
                  <a:spLocks noChangeArrowheads="1"/>
                </p:cNvSpPr>
                <p:nvPr/>
              </p:nvSpPr>
              <p:spPr bwMode="auto">
                <a:xfrm>
                  <a:off x="3654" y="4631"/>
                  <a:ext cx="54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01" name="Rectangle 109"/>
                <p:cNvSpPr>
                  <a:spLocks noChangeArrowheads="1"/>
                </p:cNvSpPr>
                <p:nvPr/>
              </p:nvSpPr>
              <p:spPr bwMode="auto">
                <a:xfrm>
                  <a:off x="4194" y="4631"/>
                  <a:ext cx="252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02" name="Rectangle 110"/>
                <p:cNvSpPr>
                  <a:spLocks noChangeArrowheads="1"/>
                </p:cNvSpPr>
                <p:nvPr/>
              </p:nvSpPr>
              <p:spPr bwMode="auto">
                <a:xfrm>
                  <a:off x="6714" y="4631"/>
                  <a:ext cx="72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03" name="Rectangle 111"/>
                <p:cNvSpPr>
                  <a:spLocks noChangeArrowheads="1"/>
                </p:cNvSpPr>
                <p:nvPr/>
              </p:nvSpPr>
              <p:spPr bwMode="auto">
                <a:xfrm>
                  <a:off x="7434" y="4631"/>
                  <a:ext cx="72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04" name="Rectangle 112"/>
                <p:cNvSpPr>
                  <a:spLocks noChangeArrowheads="1"/>
                </p:cNvSpPr>
                <p:nvPr/>
              </p:nvSpPr>
              <p:spPr bwMode="auto">
                <a:xfrm>
                  <a:off x="8154" y="4631"/>
                  <a:ext cx="72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05" name="Rectangle 113"/>
                <p:cNvSpPr>
                  <a:spLocks noChangeArrowheads="1"/>
                </p:cNvSpPr>
                <p:nvPr/>
              </p:nvSpPr>
              <p:spPr bwMode="auto">
                <a:xfrm>
                  <a:off x="8874" y="4631"/>
                  <a:ext cx="720" cy="540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306" name="Text Box 114"/>
              <p:cNvSpPr txBox="1">
                <a:spLocks noChangeArrowheads="1"/>
              </p:cNvSpPr>
              <p:nvPr/>
            </p:nvSpPr>
            <p:spPr bwMode="auto">
              <a:xfrm>
                <a:off x="1481" y="284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07" name="Text Box 115"/>
              <p:cNvSpPr txBox="1">
                <a:spLocks noChangeArrowheads="1"/>
              </p:cNvSpPr>
              <p:nvPr/>
            </p:nvSpPr>
            <p:spPr bwMode="auto">
              <a:xfrm>
                <a:off x="1480" y="3084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08" name="Text Box 116"/>
              <p:cNvSpPr txBox="1">
                <a:spLocks noChangeArrowheads="1"/>
              </p:cNvSpPr>
              <p:nvPr/>
            </p:nvSpPr>
            <p:spPr bwMode="auto">
              <a:xfrm>
                <a:off x="1480" y="332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09" name="Text Box 117"/>
              <p:cNvSpPr txBox="1">
                <a:spLocks noChangeArrowheads="1"/>
              </p:cNvSpPr>
              <p:nvPr/>
            </p:nvSpPr>
            <p:spPr bwMode="auto">
              <a:xfrm>
                <a:off x="1440" y="356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10" name="Text Box 118"/>
              <p:cNvSpPr txBox="1">
                <a:spLocks noChangeArrowheads="1"/>
              </p:cNvSpPr>
              <p:nvPr/>
            </p:nvSpPr>
            <p:spPr bwMode="auto">
              <a:xfrm>
                <a:off x="1768" y="356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11" name="Text Box 119"/>
              <p:cNvSpPr txBox="1">
                <a:spLocks noChangeArrowheads="1"/>
              </p:cNvSpPr>
              <p:nvPr/>
            </p:nvSpPr>
            <p:spPr bwMode="auto">
              <a:xfrm>
                <a:off x="2086" y="356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12" name="Text Box 120"/>
              <p:cNvSpPr txBox="1">
                <a:spLocks noChangeArrowheads="1"/>
              </p:cNvSpPr>
              <p:nvPr/>
            </p:nvSpPr>
            <p:spPr bwMode="auto">
              <a:xfrm>
                <a:off x="2394" y="357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13" name="Text Box 121"/>
              <p:cNvSpPr txBox="1">
                <a:spLocks noChangeArrowheads="1"/>
              </p:cNvSpPr>
              <p:nvPr/>
            </p:nvSpPr>
            <p:spPr bwMode="auto">
              <a:xfrm>
                <a:off x="3818" y="356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14" name="Text Box 122"/>
              <p:cNvSpPr txBox="1">
                <a:spLocks noChangeArrowheads="1"/>
              </p:cNvSpPr>
              <p:nvPr/>
            </p:nvSpPr>
            <p:spPr bwMode="auto">
              <a:xfrm>
                <a:off x="4136" y="356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15" name="Text Box 123"/>
              <p:cNvSpPr txBox="1">
                <a:spLocks noChangeArrowheads="1"/>
              </p:cNvSpPr>
              <p:nvPr/>
            </p:nvSpPr>
            <p:spPr bwMode="auto">
              <a:xfrm>
                <a:off x="4494" y="356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16" name="Text Box 124"/>
              <p:cNvSpPr txBox="1">
                <a:spLocks noChangeArrowheads="1"/>
              </p:cNvSpPr>
              <p:nvPr/>
            </p:nvSpPr>
            <p:spPr bwMode="auto">
              <a:xfrm>
                <a:off x="4802" y="356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17" name="Text Box 125"/>
              <p:cNvSpPr txBox="1">
                <a:spLocks noChangeArrowheads="1"/>
              </p:cNvSpPr>
              <p:nvPr/>
            </p:nvSpPr>
            <p:spPr bwMode="auto">
              <a:xfrm>
                <a:off x="4584" y="334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18" name="Text Box 126"/>
              <p:cNvSpPr txBox="1">
                <a:spLocks noChangeArrowheads="1"/>
              </p:cNvSpPr>
              <p:nvPr/>
            </p:nvSpPr>
            <p:spPr bwMode="auto">
              <a:xfrm>
                <a:off x="4856" y="333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19" name="Text Box 127"/>
              <p:cNvSpPr txBox="1">
                <a:spLocks noChangeArrowheads="1"/>
              </p:cNvSpPr>
              <p:nvPr/>
            </p:nvSpPr>
            <p:spPr bwMode="auto">
              <a:xfrm>
                <a:off x="4862" y="2994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20" name="Text Box 128"/>
              <p:cNvSpPr txBox="1">
                <a:spLocks noChangeArrowheads="1"/>
              </p:cNvSpPr>
              <p:nvPr/>
            </p:nvSpPr>
            <p:spPr bwMode="auto">
              <a:xfrm>
                <a:off x="4846" y="262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21" name="Text Box 129"/>
              <p:cNvSpPr txBox="1">
                <a:spLocks noChangeArrowheads="1"/>
              </p:cNvSpPr>
              <p:nvPr/>
            </p:nvSpPr>
            <p:spPr bwMode="auto">
              <a:xfrm>
                <a:off x="5284" y="284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22" name="Text Box 130"/>
              <p:cNvSpPr txBox="1">
                <a:spLocks noChangeArrowheads="1"/>
              </p:cNvSpPr>
              <p:nvPr/>
            </p:nvSpPr>
            <p:spPr bwMode="auto">
              <a:xfrm>
                <a:off x="5284" y="261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23" name="Text Box 131"/>
              <p:cNvSpPr txBox="1">
                <a:spLocks noChangeArrowheads="1"/>
              </p:cNvSpPr>
              <p:nvPr/>
            </p:nvSpPr>
            <p:spPr bwMode="auto">
              <a:xfrm>
                <a:off x="5284" y="221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24" name="Text Box 132"/>
              <p:cNvSpPr txBox="1">
                <a:spLocks noChangeArrowheads="1"/>
              </p:cNvSpPr>
              <p:nvPr/>
            </p:nvSpPr>
            <p:spPr bwMode="auto">
              <a:xfrm>
                <a:off x="7006" y="3456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25" name="Text Box 133"/>
              <p:cNvSpPr txBox="1">
                <a:spLocks noChangeArrowheads="1"/>
              </p:cNvSpPr>
              <p:nvPr/>
            </p:nvSpPr>
            <p:spPr bwMode="auto">
              <a:xfrm>
                <a:off x="1386" y="221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26" name="Text Box 134"/>
              <p:cNvSpPr txBox="1">
                <a:spLocks noChangeArrowheads="1"/>
              </p:cNvSpPr>
              <p:nvPr/>
            </p:nvSpPr>
            <p:spPr bwMode="auto">
              <a:xfrm>
                <a:off x="5532" y="222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27" name="Text Box 135"/>
              <p:cNvSpPr txBox="1">
                <a:spLocks noChangeArrowheads="1"/>
              </p:cNvSpPr>
              <p:nvPr/>
            </p:nvSpPr>
            <p:spPr bwMode="auto">
              <a:xfrm>
                <a:off x="5760" y="222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2	</a:t>
                </a:r>
              </a:p>
              <a:p>
                <a:endParaRPr lang="ru-RU" altLang="ru-RU" dirty="0"/>
              </a:p>
            </p:txBody>
          </p:sp>
          <p:sp>
            <p:nvSpPr>
              <p:cNvPr id="8328" name="Text Box 136"/>
              <p:cNvSpPr txBox="1">
                <a:spLocks noChangeArrowheads="1"/>
              </p:cNvSpPr>
              <p:nvPr/>
            </p:nvSpPr>
            <p:spPr bwMode="auto">
              <a:xfrm>
                <a:off x="6262" y="2624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29" name="Text Box 137"/>
              <p:cNvSpPr txBox="1">
                <a:spLocks noChangeArrowheads="1"/>
              </p:cNvSpPr>
              <p:nvPr/>
            </p:nvSpPr>
            <p:spPr bwMode="auto">
              <a:xfrm>
                <a:off x="6510" y="2624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30" name="Text Box 138"/>
              <p:cNvSpPr txBox="1">
                <a:spLocks noChangeArrowheads="1"/>
              </p:cNvSpPr>
              <p:nvPr/>
            </p:nvSpPr>
            <p:spPr bwMode="auto">
              <a:xfrm>
                <a:off x="6764" y="2624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31" name="Text Box 139"/>
              <p:cNvSpPr txBox="1">
                <a:spLocks noChangeArrowheads="1"/>
              </p:cNvSpPr>
              <p:nvPr/>
            </p:nvSpPr>
            <p:spPr bwMode="auto">
              <a:xfrm>
                <a:off x="7018" y="2624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32" name="Text Box 140"/>
              <p:cNvSpPr txBox="1">
                <a:spLocks noChangeArrowheads="1"/>
              </p:cNvSpPr>
              <p:nvPr/>
            </p:nvSpPr>
            <p:spPr bwMode="auto">
              <a:xfrm>
                <a:off x="6270" y="287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33" name="Text Box 141"/>
              <p:cNvSpPr txBox="1">
                <a:spLocks noChangeArrowheads="1"/>
              </p:cNvSpPr>
              <p:nvPr/>
            </p:nvSpPr>
            <p:spPr bwMode="auto">
              <a:xfrm>
                <a:off x="6518" y="287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34" name="Text Box 142"/>
              <p:cNvSpPr txBox="1">
                <a:spLocks noChangeArrowheads="1"/>
              </p:cNvSpPr>
              <p:nvPr/>
            </p:nvSpPr>
            <p:spPr bwMode="auto">
              <a:xfrm>
                <a:off x="6772" y="287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35" name="Text Box 143"/>
              <p:cNvSpPr txBox="1">
                <a:spLocks noChangeArrowheads="1"/>
              </p:cNvSpPr>
              <p:nvPr/>
            </p:nvSpPr>
            <p:spPr bwMode="auto">
              <a:xfrm>
                <a:off x="7026" y="287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36" name="Text Box 144"/>
              <p:cNvSpPr txBox="1">
                <a:spLocks noChangeArrowheads="1"/>
              </p:cNvSpPr>
              <p:nvPr/>
            </p:nvSpPr>
            <p:spPr bwMode="auto">
              <a:xfrm>
                <a:off x="6280" y="3104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37" name="Text Box 145"/>
              <p:cNvSpPr txBox="1">
                <a:spLocks noChangeArrowheads="1"/>
              </p:cNvSpPr>
              <p:nvPr/>
            </p:nvSpPr>
            <p:spPr bwMode="auto">
              <a:xfrm>
                <a:off x="6528" y="3104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38" name="Text Box 146"/>
              <p:cNvSpPr txBox="1">
                <a:spLocks noChangeArrowheads="1"/>
              </p:cNvSpPr>
              <p:nvPr/>
            </p:nvSpPr>
            <p:spPr bwMode="auto">
              <a:xfrm>
                <a:off x="6782" y="3104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39" name="Text Box 147"/>
              <p:cNvSpPr txBox="1">
                <a:spLocks noChangeArrowheads="1"/>
              </p:cNvSpPr>
              <p:nvPr/>
            </p:nvSpPr>
            <p:spPr bwMode="auto">
              <a:xfrm>
                <a:off x="7036" y="3104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40" name="Text Box 148"/>
              <p:cNvSpPr txBox="1">
                <a:spLocks noChangeArrowheads="1"/>
              </p:cNvSpPr>
              <p:nvPr/>
            </p:nvSpPr>
            <p:spPr bwMode="auto">
              <a:xfrm>
                <a:off x="6277" y="334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41" name="Text Box 149"/>
              <p:cNvSpPr txBox="1">
                <a:spLocks noChangeArrowheads="1"/>
              </p:cNvSpPr>
              <p:nvPr/>
            </p:nvSpPr>
            <p:spPr bwMode="auto">
              <a:xfrm>
                <a:off x="6525" y="334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42" name="Text Box 150"/>
              <p:cNvSpPr txBox="1">
                <a:spLocks noChangeArrowheads="1"/>
              </p:cNvSpPr>
              <p:nvPr/>
            </p:nvSpPr>
            <p:spPr bwMode="auto">
              <a:xfrm>
                <a:off x="6779" y="334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43" name="Text Box 151"/>
              <p:cNvSpPr txBox="1">
                <a:spLocks noChangeArrowheads="1"/>
              </p:cNvSpPr>
              <p:nvPr/>
            </p:nvSpPr>
            <p:spPr bwMode="auto">
              <a:xfrm>
                <a:off x="6376" y="358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44" name="Text Box 152"/>
              <p:cNvSpPr txBox="1">
                <a:spLocks noChangeArrowheads="1"/>
              </p:cNvSpPr>
              <p:nvPr/>
            </p:nvSpPr>
            <p:spPr bwMode="auto">
              <a:xfrm>
                <a:off x="6788" y="358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4	</a:t>
                </a:r>
              </a:p>
              <a:p>
                <a:endParaRPr lang="ru-RU" altLang="ru-RU" dirty="0"/>
              </a:p>
            </p:txBody>
          </p:sp>
          <p:sp>
            <p:nvSpPr>
              <p:cNvPr id="8345" name="Text Box 153"/>
              <p:cNvSpPr txBox="1">
                <a:spLocks noChangeArrowheads="1"/>
              </p:cNvSpPr>
              <p:nvPr/>
            </p:nvSpPr>
            <p:spPr bwMode="auto">
              <a:xfrm>
                <a:off x="5522" y="2608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3	</a:t>
                </a:r>
              </a:p>
              <a:p>
                <a:endParaRPr lang="ru-RU" altLang="ru-RU" dirty="0"/>
              </a:p>
            </p:txBody>
          </p:sp>
          <p:sp>
            <p:nvSpPr>
              <p:cNvPr id="8346" name="Text Box 154"/>
              <p:cNvSpPr txBox="1">
                <a:spLocks noChangeArrowheads="1"/>
              </p:cNvSpPr>
              <p:nvPr/>
            </p:nvSpPr>
            <p:spPr bwMode="auto">
              <a:xfrm>
                <a:off x="5780" y="2608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3	</a:t>
                </a:r>
              </a:p>
              <a:p>
                <a:endParaRPr lang="ru-RU" altLang="ru-RU" dirty="0"/>
              </a:p>
            </p:txBody>
          </p:sp>
          <p:sp>
            <p:nvSpPr>
              <p:cNvPr id="8347" name="Text Box 155"/>
              <p:cNvSpPr txBox="1">
                <a:spLocks noChangeArrowheads="1"/>
              </p:cNvSpPr>
              <p:nvPr/>
            </p:nvSpPr>
            <p:spPr bwMode="auto">
              <a:xfrm>
                <a:off x="5532" y="283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3	</a:t>
                </a:r>
              </a:p>
              <a:p>
                <a:endParaRPr lang="ru-RU" altLang="ru-RU" dirty="0"/>
              </a:p>
            </p:txBody>
          </p:sp>
          <p:sp>
            <p:nvSpPr>
              <p:cNvPr id="8348" name="Text Box 156"/>
              <p:cNvSpPr txBox="1">
                <a:spLocks noChangeArrowheads="1"/>
              </p:cNvSpPr>
              <p:nvPr/>
            </p:nvSpPr>
            <p:spPr bwMode="auto">
              <a:xfrm>
                <a:off x="5790" y="283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3	</a:t>
                </a:r>
              </a:p>
              <a:p>
                <a:endParaRPr lang="ru-RU" altLang="ru-RU" dirty="0"/>
              </a:p>
            </p:txBody>
          </p:sp>
          <p:sp>
            <p:nvSpPr>
              <p:cNvPr id="8349" name="Text Box 157"/>
              <p:cNvSpPr txBox="1">
                <a:spLocks noChangeArrowheads="1"/>
              </p:cNvSpPr>
              <p:nvPr/>
            </p:nvSpPr>
            <p:spPr bwMode="auto">
              <a:xfrm>
                <a:off x="5512" y="356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3	</a:t>
                </a:r>
              </a:p>
              <a:p>
                <a:endParaRPr lang="ru-RU" altLang="ru-RU" dirty="0"/>
              </a:p>
            </p:txBody>
          </p:sp>
          <p:sp>
            <p:nvSpPr>
              <p:cNvPr id="8350" name="Text Box 158"/>
              <p:cNvSpPr txBox="1">
                <a:spLocks noChangeArrowheads="1"/>
              </p:cNvSpPr>
              <p:nvPr/>
            </p:nvSpPr>
            <p:spPr bwMode="auto">
              <a:xfrm>
                <a:off x="5770" y="3560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3	</a:t>
                </a:r>
              </a:p>
              <a:p>
                <a:endParaRPr lang="ru-RU" altLang="ru-RU" dirty="0"/>
              </a:p>
            </p:txBody>
          </p:sp>
          <p:sp>
            <p:nvSpPr>
              <p:cNvPr id="8351" name="Text Box 159"/>
              <p:cNvSpPr txBox="1">
                <a:spLocks noChangeArrowheads="1"/>
              </p:cNvSpPr>
              <p:nvPr/>
            </p:nvSpPr>
            <p:spPr bwMode="auto">
              <a:xfrm>
                <a:off x="5274" y="3558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3	</a:t>
                </a:r>
              </a:p>
              <a:p>
                <a:endParaRPr lang="ru-RU" altLang="ru-RU" dirty="0"/>
              </a:p>
            </p:txBody>
          </p:sp>
          <p:sp>
            <p:nvSpPr>
              <p:cNvPr id="8352" name="Text Box 160"/>
              <p:cNvSpPr txBox="1">
                <a:spLocks noChangeArrowheads="1"/>
              </p:cNvSpPr>
              <p:nvPr/>
            </p:nvSpPr>
            <p:spPr bwMode="auto">
              <a:xfrm>
                <a:off x="5522" y="332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3	</a:t>
                </a:r>
              </a:p>
              <a:p>
                <a:endParaRPr lang="ru-RU" altLang="ru-RU" dirty="0"/>
              </a:p>
            </p:txBody>
          </p:sp>
          <p:sp>
            <p:nvSpPr>
              <p:cNvPr id="8353" name="Text Box 161"/>
              <p:cNvSpPr txBox="1">
                <a:spLocks noChangeArrowheads="1"/>
              </p:cNvSpPr>
              <p:nvPr/>
            </p:nvSpPr>
            <p:spPr bwMode="auto">
              <a:xfrm>
                <a:off x="1798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  <p:sp>
            <p:nvSpPr>
              <p:cNvPr id="8354" name="Text Box 162"/>
              <p:cNvSpPr txBox="1">
                <a:spLocks noChangeArrowheads="1"/>
              </p:cNvSpPr>
              <p:nvPr/>
            </p:nvSpPr>
            <p:spPr bwMode="auto">
              <a:xfrm>
                <a:off x="2076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  <p:sp>
            <p:nvSpPr>
              <p:cNvPr id="8355" name="Text Box 163"/>
              <p:cNvSpPr txBox="1">
                <a:spLocks noChangeArrowheads="1"/>
              </p:cNvSpPr>
              <p:nvPr/>
            </p:nvSpPr>
            <p:spPr bwMode="auto">
              <a:xfrm>
                <a:off x="2324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  <p:sp>
            <p:nvSpPr>
              <p:cNvPr id="8356" name="Text Box 164"/>
              <p:cNvSpPr txBox="1">
                <a:spLocks noChangeArrowheads="1"/>
              </p:cNvSpPr>
              <p:nvPr/>
            </p:nvSpPr>
            <p:spPr bwMode="auto">
              <a:xfrm>
                <a:off x="2552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  <p:sp>
            <p:nvSpPr>
              <p:cNvPr id="8357" name="Text Box 165"/>
              <p:cNvSpPr txBox="1">
                <a:spLocks noChangeArrowheads="1"/>
              </p:cNvSpPr>
              <p:nvPr/>
            </p:nvSpPr>
            <p:spPr bwMode="auto">
              <a:xfrm>
                <a:off x="2970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  <p:sp>
            <p:nvSpPr>
              <p:cNvPr id="8358" name="Text Box 166"/>
              <p:cNvSpPr txBox="1">
                <a:spLocks noChangeArrowheads="1"/>
              </p:cNvSpPr>
              <p:nvPr/>
            </p:nvSpPr>
            <p:spPr bwMode="auto">
              <a:xfrm>
                <a:off x="3208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  <p:sp>
            <p:nvSpPr>
              <p:cNvPr id="8359" name="Text Box 167"/>
              <p:cNvSpPr txBox="1">
                <a:spLocks noChangeArrowheads="1"/>
              </p:cNvSpPr>
              <p:nvPr/>
            </p:nvSpPr>
            <p:spPr bwMode="auto">
              <a:xfrm>
                <a:off x="3456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  <p:sp>
            <p:nvSpPr>
              <p:cNvPr id="8360" name="Text Box 168"/>
              <p:cNvSpPr txBox="1">
                <a:spLocks noChangeArrowheads="1"/>
              </p:cNvSpPr>
              <p:nvPr/>
            </p:nvSpPr>
            <p:spPr bwMode="auto">
              <a:xfrm>
                <a:off x="3704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  <p:sp>
            <p:nvSpPr>
              <p:cNvPr id="8361" name="Text Box 169"/>
              <p:cNvSpPr txBox="1">
                <a:spLocks noChangeArrowheads="1"/>
              </p:cNvSpPr>
              <p:nvPr/>
            </p:nvSpPr>
            <p:spPr bwMode="auto">
              <a:xfrm>
                <a:off x="4112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  <p:sp>
            <p:nvSpPr>
              <p:cNvPr id="8362" name="Text Box 170"/>
              <p:cNvSpPr txBox="1">
                <a:spLocks noChangeArrowheads="1"/>
              </p:cNvSpPr>
              <p:nvPr/>
            </p:nvSpPr>
            <p:spPr bwMode="auto">
              <a:xfrm>
                <a:off x="4370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  <p:sp>
            <p:nvSpPr>
              <p:cNvPr id="8363" name="Text Box 171"/>
              <p:cNvSpPr txBox="1">
                <a:spLocks noChangeArrowheads="1"/>
              </p:cNvSpPr>
              <p:nvPr/>
            </p:nvSpPr>
            <p:spPr bwMode="auto">
              <a:xfrm>
                <a:off x="4628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  <p:sp>
            <p:nvSpPr>
              <p:cNvPr id="8364" name="Text Box 172"/>
              <p:cNvSpPr txBox="1">
                <a:spLocks noChangeArrowheads="1"/>
              </p:cNvSpPr>
              <p:nvPr/>
            </p:nvSpPr>
            <p:spPr bwMode="auto">
              <a:xfrm>
                <a:off x="4856" y="2202"/>
                <a:ext cx="143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altLang="ru-RU" sz="1400" dirty="0">
                    <a:latin typeface="Times New Roman" pitchFamily="18" charset="0"/>
                  </a:rPr>
                  <a:t>5	</a:t>
                </a:r>
              </a:p>
              <a:p>
                <a:endParaRPr lang="ru-RU" altLang="ru-RU" dirty="0"/>
              </a:p>
            </p:txBody>
          </p:sp>
        </p:grpSp>
        <p:sp>
          <p:nvSpPr>
            <p:cNvPr id="8365" name="Rectangle 173"/>
            <p:cNvSpPr>
              <a:spLocks noChangeArrowheads="1"/>
            </p:cNvSpPr>
            <p:nvPr/>
          </p:nvSpPr>
          <p:spPr bwMode="auto">
            <a:xfrm>
              <a:off x="5521" y="638"/>
              <a:ext cx="990" cy="2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6" name="Text Box 174"/>
            <p:cNvSpPr txBox="1">
              <a:spLocks noChangeArrowheads="1"/>
            </p:cNvSpPr>
            <p:nvPr/>
          </p:nvSpPr>
          <p:spPr bwMode="auto">
            <a:xfrm>
              <a:off x="5502" y="586"/>
              <a:ext cx="103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ru-RU" altLang="ru-RU" sz="1400" dirty="0">
                  <a:latin typeface="Times New Roman" pitchFamily="18" charset="0"/>
                </a:rPr>
                <a:t>6	</a:t>
              </a:r>
            </a:p>
            <a:p>
              <a:endParaRPr lang="ru-RU" altLang="ru-RU" dirty="0"/>
            </a:p>
          </p:txBody>
        </p:sp>
        <p:sp>
          <p:nvSpPr>
            <p:cNvPr id="8367" name="WordArt 175"/>
            <p:cNvSpPr>
              <a:spLocks noChangeArrowheads="1" noChangeShapeType="1" noTextEdit="1"/>
            </p:cNvSpPr>
            <p:nvPr/>
          </p:nvSpPr>
          <p:spPr bwMode="auto">
            <a:xfrm>
              <a:off x="2389" y="1146"/>
              <a:ext cx="330" cy="78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4300" b="1" kern="10" dirty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0C0C0">
                      <a:alpha val="50000"/>
                    </a:srgbClr>
                  </a:solidFill>
                  <a:latin typeface="Arial Narrow"/>
                </a:rPr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8" grpId="0"/>
      <p:bldP spid="8369" grpId="0"/>
      <p:bldP spid="8370" grpId="0"/>
      <p:bldP spid="8371" grpId="0"/>
      <p:bldP spid="8372" grpId="0"/>
      <p:bldP spid="8373" grpId="0"/>
      <p:bldP spid="837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ЗАКРЕПЛЕНИЕ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object 11"/>
          <p:cNvSpPr txBox="1"/>
          <p:nvPr/>
        </p:nvSpPr>
        <p:spPr>
          <a:xfrm>
            <a:off x="512723" y="2439186"/>
            <a:ext cx="11215766" cy="2572197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742950" lvl="0" indent="-742950">
              <a:lnSpc>
                <a:spcPct val="150000"/>
              </a:lnSpc>
              <a:buAutoNum type="arabicPeriod" startAt="3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Перечислите кнопки управления курсором.</a:t>
            </a:r>
          </a:p>
          <a:p>
            <a:pPr marL="742950" lvl="0" indent="-742950">
              <a:lnSpc>
                <a:spcPct val="150000"/>
              </a:lnSpc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742950" lvl="0" indent="-742950"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4.   Опишите функцию управляющих клавиш.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ЗАКРЕПЛЕНИЕ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object 11"/>
          <p:cNvSpPr txBox="1"/>
          <p:nvPr/>
        </p:nvSpPr>
        <p:spPr>
          <a:xfrm>
            <a:off x="655599" y="2010558"/>
            <a:ext cx="11514176" cy="3403194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742950" lvl="0" indent="-742950"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5. Объясните функцию кнопок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Shift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CapsLock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lvl="0" indent="-742950">
              <a:lnSpc>
                <a:spcPct val="150000"/>
              </a:lnSpc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742950" lvl="0" indent="-742950"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6. Как сделать переход с кириллицы на латинский алфавит и наоборот?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algn="ctr"/>
            <a:r>
              <a:rPr lang="ru-RU" sz="3900" dirty="0" smtClean="0"/>
              <a:t>ЗАДАНИЯ ДЛЯ САМОСТОЯТЕЛЬНОЙ РАБОТЫ</a:t>
            </a:r>
            <a:endParaRPr lang="ru-RU" sz="39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84161" y="1510492"/>
            <a:ext cx="11585614" cy="1723549"/>
          </a:xfrm>
        </p:spPr>
        <p:txBody>
          <a:bodyPr/>
          <a:lstStyle/>
          <a:p>
            <a:r>
              <a:rPr lang="ru-RU" sz="4000" i="0" dirty="0" smtClean="0"/>
              <a:t>1. </a:t>
            </a:r>
            <a:r>
              <a:rPr lang="ru-RU" sz="3200" i="0" dirty="0" smtClean="0"/>
              <a:t>Разделите клавиши на клавиатуре компьютера по функции и заполните таблицу:</a:t>
            </a:r>
          </a:p>
          <a:p>
            <a:r>
              <a:rPr lang="ru-RU" sz="4000" i="0" dirty="0" smtClean="0"/>
              <a:t>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8409" y="3010690"/>
          <a:ext cx="11501520" cy="271225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28826"/>
                <a:gridCol w="2071702"/>
                <a:gridCol w="2500330"/>
                <a:gridCol w="3071834"/>
                <a:gridCol w="1928828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600" b="0" dirty="0" smtClean="0">
                          <a:latin typeface="Arial" pitchFamily="34" charset="0"/>
                          <a:cs typeface="Arial" pitchFamily="34" charset="0"/>
                        </a:rPr>
                        <a:t>Буквенно-цифровые </a:t>
                      </a:r>
                      <a:r>
                        <a:rPr lang="ru-RU" sz="2600" b="0" i="0" dirty="0" smtClean="0">
                          <a:latin typeface="Arial" pitchFamily="34" charset="0"/>
                          <a:cs typeface="Arial" pitchFamily="34" charset="0"/>
                        </a:rPr>
                        <a:t>клавиши</a:t>
                      </a:r>
                      <a:endParaRPr lang="ru-RU" sz="2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0" i="0" dirty="0" smtClean="0">
                          <a:latin typeface="Arial" pitchFamily="34" charset="0"/>
                          <a:cs typeface="Arial" pitchFamily="34" charset="0"/>
                        </a:rPr>
                        <a:t>Кнопки управления курсором </a:t>
                      </a:r>
                      <a:endParaRPr lang="ru-RU" sz="26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6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 smtClean="0">
                          <a:latin typeface="Arial" pitchFamily="34" charset="0"/>
                          <a:cs typeface="Arial" pitchFamily="34" charset="0"/>
                        </a:rPr>
                        <a:t>Управляющие </a:t>
                      </a:r>
                      <a:r>
                        <a:rPr lang="ru-RU" sz="2600" b="0" i="0" dirty="0" smtClean="0">
                          <a:latin typeface="Arial" pitchFamily="34" charset="0"/>
                          <a:cs typeface="Arial" pitchFamily="34" charset="0"/>
                        </a:rPr>
                        <a:t>клавиши</a:t>
                      </a:r>
                      <a:endParaRPr lang="ru-RU" sz="2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i="0" dirty="0" smtClean="0">
                          <a:latin typeface="Arial" pitchFamily="34" charset="0"/>
                          <a:cs typeface="Arial" pitchFamily="34" charset="0"/>
                        </a:rPr>
                        <a:t>Вспомогательные клавиши </a:t>
                      </a:r>
                      <a:endParaRPr lang="ru-RU" sz="2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i="0" dirty="0" err="1" smtClean="0">
                          <a:latin typeface="Arial" pitchFamily="34" charset="0"/>
                          <a:cs typeface="Arial" pitchFamily="34" charset="0"/>
                        </a:rPr>
                        <a:t>Функцио</a:t>
                      </a:r>
                      <a:r>
                        <a:rPr lang="ru-RU" sz="2600" b="0" i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2600" b="0" i="0" dirty="0" err="1" smtClean="0">
                          <a:latin typeface="Arial" pitchFamily="34" charset="0"/>
                          <a:cs typeface="Arial" pitchFamily="34" charset="0"/>
                        </a:rPr>
                        <a:t>нальные</a:t>
                      </a:r>
                      <a:r>
                        <a:rPr lang="ru-RU" sz="2600" b="0" i="0" dirty="0" smtClean="0">
                          <a:latin typeface="Arial" pitchFamily="34" charset="0"/>
                          <a:cs typeface="Arial" pitchFamily="34" charset="0"/>
                        </a:rPr>
                        <a:t>  клавиши</a:t>
                      </a:r>
                      <a:endParaRPr lang="ru-RU" sz="2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358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27169" y="1867682"/>
            <a:ext cx="8143932" cy="3939540"/>
          </a:xfrm>
        </p:spPr>
        <p:txBody>
          <a:bodyPr/>
          <a:lstStyle/>
          <a:p>
            <a:pPr algn="ctr"/>
            <a:r>
              <a:rPr lang="ru-RU" sz="3200" i="0" dirty="0" smtClean="0"/>
              <a:t>    </a:t>
            </a:r>
            <a:r>
              <a:rPr lang="ru-RU" sz="4000" i="0" dirty="0" smtClean="0"/>
              <a:t>Хотя клавиатура считается внешним устройством, она является одним из основных устройств, предназначенных для установления связи между Пользователем и компьютером. </a:t>
            </a:r>
          </a:p>
          <a:p>
            <a:endParaRPr lang="ru-RU" sz="3200" i="0" dirty="0" smtClean="0"/>
          </a:p>
          <a:p>
            <a:endParaRPr lang="ru-RU" sz="3200" i="0" dirty="0" smtClean="0"/>
          </a:p>
          <a:p>
            <a:endParaRPr lang="ru-RU" sz="3200" i="0" dirty="0" smtClean="0"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Arial"/>
                <a:cs typeface="Arial"/>
              </a:rPr>
              <a:t>НАВЫКИ РАБОТЫ С КЛАВИАТУРОЙ И МЫШЬЮ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41285" y="1510492"/>
            <a:ext cx="11430080" cy="2215991"/>
          </a:xfrm>
        </p:spPr>
        <p:txBody>
          <a:bodyPr/>
          <a:lstStyle/>
          <a:p>
            <a:pPr algn="ctr"/>
            <a:r>
              <a:rPr lang="ru-RU" sz="3600" i="0" dirty="0" smtClean="0"/>
              <a:t>Клавиатуры </a:t>
            </a:r>
          </a:p>
          <a:p>
            <a:r>
              <a:rPr lang="ru-RU" sz="3600" i="0" dirty="0" smtClean="0"/>
              <a:t> </a:t>
            </a:r>
          </a:p>
          <a:p>
            <a:r>
              <a:rPr lang="ru-RU" sz="3600" i="0" dirty="0" smtClean="0"/>
              <a:t>    проводные                                беспроводные</a:t>
            </a:r>
          </a:p>
          <a:p>
            <a:r>
              <a:rPr lang="ru-RU" sz="3600" i="0" dirty="0" smtClean="0"/>
              <a:t> </a:t>
            </a: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Arial"/>
                <a:cs typeface="Arial"/>
              </a:rPr>
              <a:t>ОСНОВНЫЕ ВИДЫ КЛАВИАТУРЫ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170" name="Picture 2" descr="https://kotofoto.ru/product_img/2659/266181/266181_klaviatura_ritmix_rkb_121m.jpg?v=15771946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789" y="3153566"/>
            <a:ext cx="5452713" cy="3538512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rot="10800000" flipV="1">
            <a:off x="2655863" y="2010558"/>
            <a:ext cx="3286148" cy="571504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42011" y="2010558"/>
            <a:ext cx="2714644" cy="642942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95" b="2906"/>
          <a:stretch>
            <a:fillRect/>
          </a:stretch>
        </p:blipFill>
        <p:spPr>
          <a:xfrm>
            <a:off x="7227895" y="3725070"/>
            <a:ext cx="414340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98409" y="1296178"/>
            <a:ext cx="11430080" cy="2031325"/>
          </a:xfrm>
        </p:spPr>
        <p:txBody>
          <a:bodyPr/>
          <a:lstStyle/>
          <a:p>
            <a:pPr algn="ctr"/>
            <a:r>
              <a:rPr lang="ru-RU" sz="3600" i="0" dirty="0" smtClean="0"/>
              <a:t> По цели использования</a:t>
            </a:r>
          </a:p>
          <a:p>
            <a:pPr algn="ctr"/>
            <a:endParaRPr lang="ru-RU" sz="3200" i="0" dirty="0" smtClean="0"/>
          </a:p>
          <a:p>
            <a:pPr algn="ctr"/>
            <a:endParaRPr lang="ru-RU" sz="3200" i="0" dirty="0" smtClean="0"/>
          </a:p>
          <a:p>
            <a:pPr algn="ctr"/>
            <a:endParaRPr lang="ru-RU" sz="3200" i="0" dirty="0" smtClean="0"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Arial"/>
                <a:cs typeface="Arial"/>
              </a:rPr>
              <a:t>ОСНОВНЫЕ ВИДЫ КЛАВИАТУРЫ</a:t>
            </a:r>
            <a:endParaRPr lang="ru-RU" b="1" kern="0" spc="-2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7037" y="2510624"/>
            <a:ext cx="364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стандартные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70903" y="2939252"/>
            <a:ext cx="3500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виртуальные клавиатуры</a:t>
            </a:r>
          </a:p>
        </p:txBody>
      </p:sp>
      <p:pic>
        <p:nvPicPr>
          <p:cNvPr id="9" name="Picture 2" descr="https://kotofoto.ru/product_img/2659/266181/266181_klaviatura_ritmix_rkb_121m.jpg?v=15771946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847" y="3439318"/>
            <a:ext cx="4843663" cy="3143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13383" y="4439450"/>
            <a:ext cx="342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мультимедиа и игры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584953" y="1867682"/>
            <a:ext cx="3214710" cy="1143008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155797" y="1867682"/>
            <a:ext cx="4500594" cy="571504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6" idx="0"/>
          </p:cNvCxnSpPr>
          <p:nvPr/>
        </p:nvCxnSpPr>
        <p:spPr>
          <a:xfrm rot="16200000" flipH="1">
            <a:off x="5656259" y="2867814"/>
            <a:ext cx="2500330" cy="642942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69847" y="1418423"/>
            <a:ext cx="5274470" cy="5603090"/>
          </a:xfrm>
          <a:prstGeom prst="rect">
            <a:avLst/>
          </a:prstGeom>
        </p:spPr>
        <p:txBody>
          <a:bodyPr lIns="109664" tIns="54832" rIns="109664" bIns="54832">
            <a:noAutofit/>
          </a:bodyPr>
          <a:lstStyle/>
          <a:p>
            <a:r>
              <a:rPr lang="ru-RU" sz="3400" i="0" dirty="0" smtClean="0">
                <a:latin typeface="Arial" pitchFamily="34" charset="0"/>
                <a:cs typeface="Arial" pitchFamily="34" charset="0"/>
              </a:rPr>
              <a:t>    Игровая </a:t>
            </a:r>
            <a:r>
              <a:rPr lang="ru-RU" sz="3400" i="0" dirty="0">
                <a:latin typeface="Arial" pitchFamily="34" charset="0"/>
                <a:cs typeface="Arial" pitchFamily="34" charset="0"/>
              </a:rPr>
              <a:t>клавиатура — клавиатура с небольшим количеством кнопок, совершенно непригодная для набора текста, но рассчитанная на удобное управление в играх. Обычно подключается по USB.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971" y="296046"/>
            <a:ext cx="11715832" cy="9389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9525">
                  <a:solidFill>
                    <a:schemeClr val="bg1"/>
                  </a:solidFill>
                  <a:prstDash val="solid"/>
                </a:ln>
              </a:rPr>
              <a:t>ИГРОВЫЕ КЛАВИАТУРЫ</a:t>
            </a:r>
            <a:endParaRPr lang="ru-RU" sz="4000" dirty="0">
              <a:ln w="9525">
                <a:solidFill>
                  <a:schemeClr val="bg1"/>
                </a:solidFill>
                <a:prstDash val="solid"/>
              </a:ln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242"/>
          <a:stretch>
            <a:fillRect/>
          </a:stretch>
        </p:blipFill>
        <p:spPr>
          <a:xfrm>
            <a:off x="5799135" y="1296178"/>
            <a:ext cx="6132409" cy="2504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647" y="4153698"/>
            <a:ext cx="3143536" cy="1622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36" t="12755" r="2223" b="10908"/>
          <a:stretch>
            <a:fillRect/>
          </a:stretch>
        </p:blipFill>
        <p:spPr>
          <a:xfrm>
            <a:off x="6013449" y="3939384"/>
            <a:ext cx="578647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77303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298409" y="1367616"/>
            <a:ext cx="7000924" cy="5187736"/>
          </a:xfrm>
          <a:prstGeom prst="rect">
            <a:avLst/>
          </a:prstGeom>
        </p:spPr>
        <p:txBody>
          <a:bodyPr lIns="109664" tIns="54832" rIns="109664" bIns="54832">
            <a:noAutofit/>
          </a:bodyPr>
          <a:lstStyle/>
          <a:p>
            <a:r>
              <a:rPr lang="ru-RU" sz="3200" i="0" dirty="0" smtClean="0">
                <a:latin typeface="Arial" pitchFamily="34" charset="0"/>
                <a:cs typeface="Arial" pitchFamily="34" charset="0"/>
              </a:rPr>
              <a:t>     Виртуальная лазерная </a:t>
            </a:r>
            <a:r>
              <a:rPr lang="ru-RU" sz="3200" i="0" dirty="0">
                <a:latin typeface="Arial" pitchFamily="34" charset="0"/>
                <a:cs typeface="Arial" pitchFamily="34" charset="0"/>
              </a:rPr>
              <a:t>клавиатура - это проекция клавиш на подручную поверхность, и считывающее устройство, следящее за вашими пальцами</a:t>
            </a:r>
            <a:r>
              <a:rPr lang="ru-RU" sz="3200" i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200" i="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i="0" dirty="0">
                <a:latin typeface="Arial" pitchFamily="34" charset="0"/>
                <a:cs typeface="Arial" pitchFamily="34" charset="0"/>
              </a:rPr>
              <a:t>В последнее время такие устройства и проекты завоевывают все большую популярность: ведь благодаря им можно не </a:t>
            </a:r>
            <a:r>
              <a:rPr lang="ru-RU" sz="3200" i="0" dirty="0" smtClean="0">
                <a:latin typeface="Arial" pitchFamily="34" charset="0"/>
                <a:cs typeface="Arial" pitchFamily="34" charset="0"/>
              </a:rPr>
              <a:t>носить с </a:t>
            </a:r>
            <a:r>
              <a:rPr lang="ru-RU" sz="3200" i="0" dirty="0">
                <a:latin typeface="Arial" pitchFamily="34" charset="0"/>
                <a:cs typeface="Arial" pitchFamily="34" charset="0"/>
              </a:rPr>
              <a:t>собой обычную громоздкую клавиатуру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333" y="1796244"/>
            <a:ext cx="4681963" cy="4157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26971" y="224608"/>
            <a:ext cx="11715832" cy="112580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/>
                <a:ea typeface="+mj-ea"/>
                <a:cs typeface="Arial"/>
              </a:rPr>
              <a:t>В</a:t>
            </a:r>
            <a:r>
              <a:rPr kumimoji="0" lang="ru-RU" sz="4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ИРТУАЛЬНЫЕ КЛАВИАТУРЫ</a:t>
            </a:r>
            <a:endParaRPr kumimoji="0" lang="ru-RU" sz="44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3760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87" y="3439318"/>
            <a:ext cx="5882058" cy="2478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1778" b="12892"/>
          <a:stretch/>
        </p:blipFill>
        <p:spPr>
          <a:xfrm>
            <a:off x="298409" y="1653368"/>
            <a:ext cx="5730864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226971" y="224608"/>
            <a:ext cx="11715832" cy="112580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/>
                <a:ea typeface="+mj-ea"/>
                <a:cs typeface="Arial"/>
              </a:rPr>
              <a:t>В</a:t>
            </a:r>
            <a:r>
              <a:rPr kumimoji="0" lang="ru-RU" sz="4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ИРТУАЛЬНЫЕ КЛАВИАТУРЫ</a:t>
            </a:r>
            <a:endParaRPr kumimoji="0" lang="ru-RU" sz="44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60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5f67b164f7590abb72894c23d364ac12cc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4854</TotalTime>
  <Words>1294</Words>
  <Application>Microsoft Office PowerPoint</Application>
  <PresentationFormat>Произвольный</PresentationFormat>
  <Paragraphs>463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Office Theme</vt:lpstr>
      <vt:lpstr>Информатика и ИТ</vt:lpstr>
      <vt:lpstr>ПЛАН УРОКА</vt:lpstr>
      <vt:lpstr>Слайд 3</vt:lpstr>
      <vt:lpstr>Слайд 4</vt:lpstr>
      <vt:lpstr>Слайд 5</vt:lpstr>
      <vt:lpstr>Слайд 6</vt:lpstr>
      <vt:lpstr>ИГРОВЫЕ КЛАВИАТУРЫ</vt:lpstr>
      <vt:lpstr>Слайд 8</vt:lpstr>
      <vt:lpstr>Слайд 9</vt:lpstr>
      <vt:lpstr>Свертываемая клавиатура </vt:lpstr>
      <vt:lpstr>Слайд 11</vt:lpstr>
      <vt:lpstr>Слайд 12</vt:lpstr>
      <vt:lpstr>КЛАВИШИ  ENTER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КЛАВИША  DELETE</vt:lpstr>
      <vt:lpstr>Слайд 22</vt:lpstr>
      <vt:lpstr>КЛАВИША  HOME </vt:lpstr>
      <vt:lpstr>КЛАВИША TAB</vt:lpstr>
      <vt:lpstr>КУРСОРНЫЕ КЛАВИШИ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ЗАДАНИЯ ДЛЯ САМОСТОЯТЕЛЬНОЙ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413</cp:revision>
  <dcterms:created xsi:type="dcterms:W3CDTF">2020-04-13T08:05:16Z</dcterms:created>
  <dcterms:modified xsi:type="dcterms:W3CDTF">2020-09-30T04:45:47Z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