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9" r:id="rId4"/>
    <p:sldId id="298" r:id="rId5"/>
    <p:sldId id="258" r:id="rId6"/>
    <p:sldId id="334" r:id="rId7"/>
    <p:sldId id="324" r:id="rId8"/>
    <p:sldId id="304" r:id="rId9"/>
    <p:sldId id="308" r:id="rId10"/>
    <p:sldId id="303" r:id="rId11"/>
    <p:sldId id="327" r:id="rId12"/>
    <p:sldId id="310" r:id="rId13"/>
    <p:sldId id="328" r:id="rId14"/>
    <p:sldId id="295" r:id="rId15"/>
    <p:sldId id="301" r:id="rId16"/>
    <p:sldId id="300" r:id="rId17"/>
    <p:sldId id="318" r:id="rId18"/>
    <p:sldId id="306" r:id="rId19"/>
    <p:sldId id="307" r:id="rId20"/>
    <p:sldId id="333" r:id="rId21"/>
    <p:sldId id="329" r:id="rId22"/>
    <p:sldId id="330" r:id="rId23"/>
    <p:sldId id="331" r:id="rId24"/>
    <p:sldId id="332" r:id="rId25"/>
    <p:sldId id="311" r:id="rId26"/>
    <p:sldId id="314" r:id="rId27"/>
    <p:sldId id="316" r:id="rId28"/>
    <p:sldId id="296" r:id="rId29"/>
    <p:sldId id="323" r:id="rId30"/>
    <p:sldId id="321" r:id="rId31"/>
    <p:sldId id="336" r:id="rId32"/>
    <p:sldId id="335" r:id="rId33"/>
    <p:sldId id="312" r:id="rId34"/>
    <p:sldId id="320" r:id="rId35"/>
    <p:sldId id="325" r:id="rId36"/>
    <p:sldId id="338" r:id="rId37"/>
    <p:sldId id="339" r:id="rId38"/>
    <p:sldId id="340" r:id="rId39"/>
    <p:sldId id="337" r:id="rId40"/>
    <p:sldId id="341" r:id="rId41"/>
  </p:sldIdLst>
  <p:sldSz cx="12169775" cy="7021513"/>
  <p:notesSz cx="5765800" cy="3244850"/>
  <p:custDataLst>
    <p:tags r:id="rId43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D023DD"/>
    <a:srgbClr val="004A82"/>
    <a:srgbClr val="007A37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24" autoAdjust="0"/>
    <p:restoredTop sz="9466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BAE4-821F-4C25-B9CA-625355D9A2DE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3A9B-D679-4E7C-B09E-3E2D167D3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cformula.narod.ru/brayil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multimedia.donbass.ua/images/news/original/image_455254601216519801736891110471416042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://www.ayda.ru/images/maps/abkhazia_map.jpg" TargetMode="External"/><Relationship Id="rId2" Type="http://schemas.openxmlformats.org/officeDocument/2006/relationships/hyperlink" Target="http://allfreed.ru/uploads/posts/1111/26441211126167_shutterstock_11701564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newslive.com.ua/wp-content/uploads/cache/6732_NpAdvHover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665287" y="3205956"/>
            <a:ext cx="5826768" cy="2308854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3600" b="1" dirty="0" smtClean="0">
                <a:solidFill>
                  <a:srgbClr val="2365C7"/>
                </a:solidFill>
                <a:latin typeface="Arial"/>
                <a:cs typeface="Arial"/>
              </a:rPr>
              <a:t>КОДИРОВАНИЕ ИНФОРМАЦИИ. ЕДИНИЦЫ ИЗМЕРЕНИЯ ИНФОРМАЦИИ.</a:t>
            </a:r>
            <a:r>
              <a:rPr lang="ru-RU" sz="3600" spc="-21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5" name="object 5"/>
          <p:cNvSpPr/>
          <p:nvPr/>
        </p:nvSpPr>
        <p:spPr>
          <a:xfrm>
            <a:off x="903287" y="3434556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Способы кодирования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217487" y="1224756"/>
            <a:ext cx="3276600" cy="3156973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Цифровой метод </a:t>
            </a:r>
          </a:p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кодирования,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(с помощью чисел).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487" y="4806156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</a:t>
            </a: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символами</a:t>
            </a:r>
            <a:endParaRPr lang="ru-RU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кодируется с помощью символов того же алфавита, что и исходящий текст)</a:t>
            </a:r>
            <a:r>
              <a:rPr lang="ru-RU" sz="4000" dirty="0" smtClean="0"/>
              <a:t>.</a:t>
            </a:r>
            <a:endParaRPr lang="ru-RU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30975" y="1605756"/>
            <a:ext cx="5638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графического кодирования </a:t>
            </a:r>
            <a:r>
              <a:rPr lang="ru-RU" sz="4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кодируется с помощью рисунков или значков).</a:t>
            </a:r>
            <a:endParaRPr lang="ru-RU" sz="40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417887" y="1224756"/>
            <a:ext cx="2133600" cy="1066800"/>
          </a:xfrm>
          <a:prstGeom prst="straightConnector1">
            <a:avLst/>
          </a:prstGeom>
          <a:ln w="38100"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798887" y="2977356"/>
            <a:ext cx="3581400" cy="76200"/>
          </a:xfrm>
          <a:prstGeom prst="straightConnector1">
            <a:avLst/>
          </a:prstGeom>
          <a:ln w="38100"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27687" y="1224756"/>
            <a:ext cx="3505200" cy="381000"/>
          </a:xfrm>
          <a:prstGeom prst="straightConnector1">
            <a:avLst/>
          </a:prstGeom>
          <a:ln w="38100"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символами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312" y="4044156"/>
            <a:ext cx="7160975" cy="269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7487" y="1224756"/>
            <a:ext cx="1173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Одним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из самых простых способов кодирования  является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буквенно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цифровое сортируемое кодирование. При этом букву заменяют цифрами. Например: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18 16 05 10 15 01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если чередовать цифры  с буквами 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таблице,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то получается слово Родина.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13077" r="9917"/>
          <a:stretch>
            <a:fillRect/>
          </a:stretch>
        </p:blipFill>
        <p:spPr bwMode="auto">
          <a:xfrm>
            <a:off x="7913687" y="3891756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символами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93687" y="1300956"/>
            <a:ext cx="9982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4000" dirty="0" smtClean="0"/>
              <a:t> 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ревнеримский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государственный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политический деятель, 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оеначальник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Юлий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Цезарь использовал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способ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чтобы скрыть военные секреты.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Этот метод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называется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методом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подстановки.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5487" y="1377156"/>
            <a:ext cx="55595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Исторические данные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98487" y="1377156"/>
            <a:ext cx="88479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Текст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Uzbekistan</a:t>
            </a:r>
            <a:endParaRPr kumimoji="0" lang="ru-RU" sz="4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aseline="0" dirty="0" smtClean="0">
                <a:latin typeface="Arial" pitchFamily="34" charset="0"/>
                <a:cs typeface="Arial" pitchFamily="34" charset="0"/>
              </a:rPr>
              <a:t>Зашифрованный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текст -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Xcehnlvwdq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336" t="4545" r="3893" b="4545"/>
          <a:stretch>
            <a:fillRect/>
          </a:stretch>
        </p:blipFill>
        <p:spPr bwMode="auto">
          <a:xfrm>
            <a:off x="369887" y="2824956"/>
            <a:ext cx="1161288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символами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Кодирование с помощью знаков 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369888" y="1072356"/>
            <a:ext cx="11506199" cy="8401998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Как передавать информацию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 большие расстояния?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начале XIX века американский художник из Массачусетса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Сэмюэл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Финли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Бриз Морзе придумал способ передачи информации на большие расстояния с помощью телеграфа. Этот метод состоял из специального алфавита, в котором для обозначения букв служили различные сочетания знаков точки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(.)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 тире (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).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Точка короткая, а тире обозначает длинный сигнал (звук).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endParaRPr lang="ru-RU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681837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200" dirty="0" err="1" smtClean="0">
                <a:latin typeface="Arial" pitchFamily="34" charset="0"/>
                <a:cs typeface="Arial" pitchFamily="34" charset="0"/>
              </a:rPr>
              <a:t>Сэмюэл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dirty="0" err="1" smtClean="0">
                <a:latin typeface="Arial" pitchFamily="34" charset="0"/>
                <a:cs typeface="Arial" pitchFamily="34" charset="0"/>
              </a:rPr>
              <a:t>Финли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Бриз Морзе</a:t>
            </a:r>
            <a:endParaRPr sz="4200" spc="43" dirty="0"/>
          </a:p>
        </p:txBody>
      </p:sp>
      <p:pic>
        <p:nvPicPr>
          <p:cNvPr id="26626" name="Picture 2" descr="Samuel Mo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887" y="1758156"/>
            <a:ext cx="3374928" cy="449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7487" y="1377156"/>
            <a:ext cx="12192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Родился 27 апреля 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Наиболее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известные изобретения — 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электромагнитный пишущий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Телеграф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(«аппарат Морзе», 1836) и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код (азбука) Морзе.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24 мая 1844 года была послана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Первое сообщение между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Вашингтоном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и 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Балтимором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способу Морзе.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Азбука Морзе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446087" y="1377156"/>
            <a:ext cx="11506200" cy="1323137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endParaRPr lang="ru-RU" sz="4000" dirty="0" smtClean="0"/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endParaRPr lang="ru-RU" sz="4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r="89938"/>
          <a:stretch>
            <a:fillRect/>
          </a:stretch>
        </p:blipFill>
        <p:spPr bwMode="auto">
          <a:xfrm>
            <a:off x="-1" y="1148556"/>
            <a:ext cx="2351087" cy="55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18006" r="69132"/>
          <a:stretch>
            <a:fillRect/>
          </a:stretch>
        </p:blipFill>
        <p:spPr bwMode="auto">
          <a:xfrm>
            <a:off x="1512887" y="1224756"/>
            <a:ext cx="29966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34727" r="53054"/>
          <a:stretch>
            <a:fillRect/>
          </a:stretch>
        </p:blipFill>
        <p:spPr bwMode="auto">
          <a:xfrm>
            <a:off x="2960687" y="1148556"/>
            <a:ext cx="284685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52090" r="33119"/>
          <a:stretch>
            <a:fillRect/>
          </a:stretch>
        </p:blipFill>
        <p:spPr bwMode="auto">
          <a:xfrm>
            <a:off x="4789487" y="1148556"/>
            <a:ext cx="344619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69453" r="15113"/>
          <a:stretch>
            <a:fillRect/>
          </a:stretch>
        </p:blipFill>
        <p:spPr bwMode="auto">
          <a:xfrm>
            <a:off x="6999287" y="1148556"/>
            <a:ext cx="359602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86589" r="2800"/>
          <a:stretch>
            <a:fillRect/>
          </a:stretch>
        </p:blipFill>
        <p:spPr bwMode="auto">
          <a:xfrm>
            <a:off x="9437687" y="1224756"/>
            <a:ext cx="2438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Азбука Морзе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446087" y="1377156"/>
            <a:ext cx="11506200" cy="1323137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endParaRPr lang="ru-RU" sz="4000" dirty="0" smtClean="0"/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endParaRPr lang="ru-RU" sz="4000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1224756"/>
            <a:ext cx="1165462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графического кодирования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918" b="4771"/>
          <a:stretch>
            <a:fillRect/>
          </a:stretch>
        </p:blipFill>
        <p:spPr bwMode="auto">
          <a:xfrm>
            <a:off x="979487" y="1224756"/>
            <a:ext cx="10591800" cy="535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 символов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t="6250"/>
          <a:stretch>
            <a:fillRect/>
          </a:stretch>
        </p:blipFill>
        <p:spPr bwMode="auto">
          <a:xfrm>
            <a:off x="217487" y="4044156"/>
            <a:ext cx="178540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2122487" y="3663156"/>
            <a:ext cx="15681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l="13043" t="4214" r="8696" b="7291"/>
          <a:stretch>
            <a:fillRect/>
          </a:stretch>
        </p:blipFill>
        <p:spPr bwMode="auto">
          <a:xfrm>
            <a:off x="4027487" y="2672556"/>
            <a:ext cx="15675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5703887" y="1986756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lum bright="-10000" contrast="30000"/>
          </a:blip>
          <a:srcRect r="11765" b="7936"/>
          <a:stretch>
            <a:fillRect/>
          </a:stretch>
        </p:blipFill>
        <p:spPr bwMode="auto">
          <a:xfrm>
            <a:off x="7913687" y="1529556"/>
            <a:ext cx="1676400" cy="18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 t="9456"/>
          <a:stretch>
            <a:fillRect/>
          </a:stretch>
        </p:blipFill>
        <p:spPr bwMode="auto">
          <a:xfrm>
            <a:off x="9971087" y="1300956"/>
            <a:ext cx="188998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887" y="1453356"/>
            <a:ext cx="9722417" cy="464396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Проверка самостоятельной работы</a:t>
            </a:r>
            <a:r>
              <a:rPr spc="-11"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Кодирование информации</a:t>
            </a:r>
            <a:r>
              <a:rPr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Методы кодирование информации;</a:t>
            </a: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Методы кодирования символами;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Методы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кодирования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знаками;</a:t>
            </a: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Цифровое, </a:t>
            </a:r>
            <a:r>
              <a:rPr lang="ru-RU" smtClean="0">
                <a:solidFill>
                  <a:srgbClr val="231F20"/>
                </a:solidFill>
                <a:latin typeface="Arial"/>
                <a:cs typeface="Arial"/>
              </a:rPr>
              <a:t>двоичное кодирование.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5097" y="200220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spc="53" dirty="0"/>
              <a:t>Вы</a:t>
            </a:r>
            <a:r>
              <a:rPr spc="-96" dirty="0"/>
              <a:t> </a:t>
            </a:r>
            <a:r>
              <a:rPr spc="11" dirty="0"/>
              <a:t>узнаете: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графического кодирования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10" descr="Картинка 24 из 1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7" y="1300956"/>
            <a:ext cx="4191000" cy="53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артинка 6 из 16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3887" y="2215356"/>
            <a:ext cx="5867400" cy="4400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Прямоугольник 10"/>
          <p:cNvSpPr/>
          <p:nvPr/>
        </p:nvSpPr>
        <p:spPr>
          <a:xfrm>
            <a:off x="6237287" y="1377156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Азбука Брайля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 символов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9887" y="1300956"/>
            <a:ext cx="11430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Древние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греки создали очень совершенный для своего времени способ передачи информации в том числе и шифрованной.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Обратимся к первоисточнику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5487" y="1377156"/>
            <a:ext cx="55595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Исторические данные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 символов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7487" y="1453356"/>
            <a:ext cx="116586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Нужно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взять все буквы азбуки и разделить их на пять частей по пять букв в каждой и нанести каждую из групп букв на особую доску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Затем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сооружаются заборы в рост человека и десять локтей длины, так, чтобы за ними могло поместиться три человека с факелами. Поднятые факелы на левом забое обозначают номер доски на которой находится буква, а количество факелов над правым забором указывает номер буквы.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 символов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7" y="1453356"/>
            <a:ext cx="10287000" cy="510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 символов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98487" y="1605756"/>
            <a:ext cx="5486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Например, чтобы передать букву "к" надо было поднять два факела над левым забором (номер доски), и пять факелов над правым (номер буквы на доске).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ru-RU" sz="46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4036" name="Picture 4" descr="https://avatars.mds.yandex.net/get-zen_doc/233051/pub_5c38e12e3c739a00aa4841c0_5c38e9239d1f1d00aa3fac1e/scale_1200"/>
          <p:cNvPicPr>
            <a:picLocks noChangeAspect="1" noChangeArrowheads="1"/>
          </p:cNvPicPr>
          <p:nvPr/>
        </p:nvPicPr>
        <p:blipFill>
          <a:blip r:embed="rId2"/>
          <a:srcRect l="8011" t="4221" r="21078" b="21168"/>
          <a:stretch>
            <a:fillRect/>
          </a:stretch>
        </p:blipFill>
        <p:spPr bwMode="auto">
          <a:xfrm>
            <a:off x="6465887" y="1224756"/>
            <a:ext cx="54102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9522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Цифровой метод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кодирования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687" y="1377156"/>
            <a:ext cx="6096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Двоичное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кодирование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—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кодирование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информации при помощи нулей и единиц.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Двоичное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кодирование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использует компьютерная техника. </a:t>
            </a:r>
          </a:p>
        </p:txBody>
      </p:sp>
      <p:grpSp>
        <p:nvGrpSpPr>
          <p:cNvPr id="6" name="Группа 76"/>
          <p:cNvGrpSpPr>
            <a:grpSpLocks/>
          </p:cNvGrpSpPr>
          <p:nvPr/>
        </p:nvGrpSpPr>
        <p:grpSpPr bwMode="auto">
          <a:xfrm>
            <a:off x="6465887" y="1224756"/>
            <a:ext cx="5329238" cy="5221288"/>
            <a:chOff x="1800225" y="981075"/>
            <a:chExt cx="5329238" cy="5221288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800225" y="981076"/>
              <a:ext cx="5329239" cy="5221290"/>
              <a:chOff x="1247" y="414"/>
              <a:chExt cx="3357" cy="3289"/>
            </a:xfrm>
          </p:grpSpPr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2358" y="1570"/>
                <a:ext cx="1089" cy="1089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sz="2400" b="1" dirty="0">
                    <a:latin typeface="Calibri" pitchFamily="34" charset="0"/>
                  </a:rPr>
                  <a:t>Двоичный</a:t>
                </a:r>
              </a:p>
              <a:p>
                <a:pPr algn="ctr"/>
                <a:r>
                  <a:rPr lang="ru-RU" altLang="ru-RU" sz="2400" b="1" dirty="0">
                    <a:latin typeface="Calibri" pitchFamily="34" charset="0"/>
                  </a:rPr>
                  <a:t>алфавит</a:t>
                </a:r>
                <a:r>
                  <a:rPr lang="ru-RU" altLang="ru-RU" dirty="0"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2381" y="414"/>
                <a:ext cx="953" cy="953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sz="2800" b="1">
                    <a:latin typeface="Calibri" pitchFamily="34" charset="0"/>
                  </a:rPr>
                  <a:t>0/1</a:t>
                </a:r>
              </a:p>
            </p:txBody>
          </p:sp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379" y="754"/>
                <a:ext cx="953" cy="953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sz="2400" b="1">
                    <a:latin typeface="Calibri" pitchFamily="34" charset="0"/>
                  </a:rPr>
                  <a:t>истина/</a:t>
                </a:r>
              </a:p>
              <a:p>
                <a:pPr algn="ctr"/>
                <a:r>
                  <a:rPr lang="ru-RU" altLang="ru-RU" sz="2400" b="1">
                    <a:latin typeface="Calibri" pitchFamily="34" charset="0"/>
                  </a:rPr>
                  <a:t>ложь</a:t>
                </a:r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406" y="867"/>
                <a:ext cx="953" cy="953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sz="2800" b="1">
                    <a:latin typeface="Calibri" pitchFamily="34" charset="0"/>
                  </a:rPr>
                  <a:t>+/-</a:t>
                </a:r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auto">
              <a:xfrm>
                <a:off x="1247" y="1911"/>
                <a:ext cx="953" cy="953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sz="2400" b="1" dirty="0">
                    <a:latin typeface="Calibri" pitchFamily="34" charset="0"/>
                  </a:rPr>
                  <a:t>хорошо/</a:t>
                </a:r>
              </a:p>
              <a:p>
                <a:pPr algn="ctr"/>
                <a:r>
                  <a:rPr lang="ru-RU" altLang="ru-RU" sz="2400" b="1" dirty="0">
                    <a:latin typeface="Calibri" pitchFamily="34" charset="0"/>
                  </a:rPr>
                  <a:t>плохо</a:t>
                </a:r>
              </a:p>
            </p:txBody>
          </p:sp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>
                <a:off x="1927" y="2750"/>
                <a:ext cx="953" cy="953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sz="2400" b="1">
                    <a:latin typeface="Calibri" pitchFamily="34" charset="0"/>
                  </a:rPr>
                  <a:t>А/Б</a:t>
                </a:r>
              </a:p>
            </p:txBody>
          </p:sp>
          <p:sp>
            <p:nvSpPr>
              <p:cNvPr id="33" name="Oval 12"/>
              <p:cNvSpPr>
                <a:spLocks noChangeArrowheads="1"/>
              </p:cNvSpPr>
              <p:nvPr/>
            </p:nvSpPr>
            <p:spPr bwMode="auto">
              <a:xfrm>
                <a:off x="2993" y="2750"/>
                <a:ext cx="953" cy="953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4" name="Oval 13"/>
              <p:cNvSpPr>
                <a:spLocks noChangeArrowheads="1"/>
              </p:cNvSpPr>
              <p:nvPr/>
            </p:nvSpPr>
            <p:spPr bwMode="auto">
              <a:xfrm>
                <a:off x="3651" y="1774"/>
                <a:ext cx="953" cy="953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sz="2400" b="1">
                    <a:latin typeface="Calibri" pitchFamily="34" charset="0"/>
                  </a:rPr>
                  <a:t>да/нет</a:t>
                </a:r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 flipV="1">
                <a:off x="2880" y="1366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24"/>
              <p:cNvSpPr>
                <a:spLocks noChangeShapeType="1"/>
              </p:cNvSpPr>
              <p:nvPr/>
            </p:nvSpPr>
            <p:spPr bwMode="auto">
              <a:xfrm flipV="1">
                <a:off x="3311" y="1548"/>
                <a:ext cx="204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 flipH="1" flipV="1">
                <a:off x="2290" y="1616"/>
                <a:ext cx="204" cy="1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>
                <a:off x="3447" y="2183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7"/>
              <p:cNvSpPr>
                <a:spLocks noChangeShapeType="1"/>
              </p:cNvSpPr>
              <p:nvPr/>
            </p:nvSpPr>
            <p:spPr bwMode="auto">
              <a:xfrm flipH="1">
                <a:off x="2177" y="2251"/>
                <a:ext cx="204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28"/>
              <p:cNvSpPr>
                <a:spLocks noChangeShapeType="1"/>
              </p:cNvSpPr>
              <p:nvPr/>
            </p:nvSpPr>
            <p:spPr bwMode="auto">
              <a:xfrm flipH="1">
                <a:off x="2608" y="2614"/>
                <a:ext cx="68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29"/>
              <p:cNvSpPr>
                <a:spLocks noChangeShapeType="1"/>
              </p:cNvSpPr>
              <p:nvPr/>
            </p:nvSpPr>
            <p:spPr bwMode="auto">
              <a:xfrm>
                <a:off x="3129" y="2614"/>
                <a:ext cx="114" cy="2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Группа 75"/>
            <p:cNvGrpSpPr>
              <a:grpSpLocks/>
            </p:cNvGrpSpPr>
            <p:nvPr/>
          </p:nvGrpSpPr>
          <p:grpSpPr bwMode="auto">
            <a:xfrm>
              <a:off x="4860032" y="4932709"/>
              <a:ext cx="1096963" cy="944563"/>
              <a:chOff x="7130008" y="5157192"/>
              <a:chExt cx="1096963" cy="944563"/>
            </a:xfrm>
          </p:grpSpPr>
          <p:grpSp>
            <p:nvGrpSpPr>
              <p:cNvPr id="9" name="Group 105"/>
              <p:cNvGrpSpPr>
                <a:grpSpLocks/>
              </p:cNvGrpSpPr>
              <p:nvPr/>
            </p:nvGrpSpPr>
            <p:grpSpPr bwMode="auto">
              <a:xfrm>
                <a:off x="7130008" y="5352463"/>
                <a:ext cx="381000" cy="719141"/>
                <a:chOff x="584" y="824"/>
                <a:chExt cx="293" cy="448"/>
              </a:xfrm>
            </p:grpSpPr>
            <p:sp>
              <p:nvSpPr>
                <p:cNvPr id="11" name="Freeform 106"/>
                <p:cNvSpPr>
                  <a:spLocks/>
                </p:cNvSpPr>
                <p:nvPr/>
              </p:nvSpPr>
              <p:spPr bwMode="auto">
                <a:xfrm>
                  <a:off x="593" y="827"/>
                  <a:ext cx="275" cy="321"/>
                </a:xfrm>
                <a:custGeom>
                  <a:avLst/>
                  <a:gdLst>
                    <a:gd name="T0" fmla="*/ 0 w 825"/>
                    <a:gd name="T1" fmla="*/ 1 h 962"/>
                    <a:gd name="T2" fmla="*/ 0 w 825"/>
                    <a:gd name="T3" fmla="*/ 1 h 962"/>
                    <a:gd name="T4" fmla="*/ 0 w 825"/>
                    <a:gd name="T5" fmla="*/ 1 h 962"/>
                    <a:gd name="T6" fmla="*/ 0 w 825"/>
                    <a:gd name="T7" fmla="*/ 1 h 962"/>
                    <a:gd name="T8" fmla="*/ 0 w 825"/>
                    <a:gd name="T9" fmla="*/ 0 h 962"/>
                    <a:gd name="T10" fmla="*/ 0 w 825"/>
                    <a:gd name="T11" fmla="*/ 0 h 962"/>
                    <a:gd name="T12" fmla="*/ 0 w 825"/>
                    <a:gd name="T13" fmla="*/ 0 h 962"/>
                    <a:gd name="T14" fmla="*/ 1 w 825"/>
                    <a:gd name="T15" fmla="*/ 0 h 962"/>
                    <a:gd name="T16" fmla="*/ 1 w 825"/>
                    <a:gd name="T17" fmla="*/ 0 h 962"/>
                    <a:gd name="T18" fmla="*/ 1 w 825"/>
                    <a:gd name="T19" fmla="*/ 0 h 962"/>
                    <a:gd name="T20" fmla="*/ 1 w 825"/>
                    <a:gd name="T21" fmla="*/ 1 h 962"/>
                    <a:gd name="T22" fmla="*/ 1 w 825"/>
                    <a:gd name="T23" fmla="*/ 1 h 962"/>
                    <a:gd name="T24" fmla="*/ 1 w 825"/>
                    <a:gd name="T25" fmla="*/ 1 h 962"/>
                    <a:gd name="T26" fmla="*/ 1 w 825"/>
                    <a:gd name="T27" fmla="*/ 1 h 962"/>
                    <a:gd name="T28" fmla="*/ 1 w 825"/>
                    <a:gd name="T29" fmla="*/ 1 h 962"/>
                    <a:gd name="T30" fmla="*/ 1 w 825"/>
                    <a:gd name="T31" fmla="*/ 1 h 962"/>
                    <a:gd name="T32" fmla="*/ 1 w 825"/>
                    <a:gd name="T33" fmla="*/ 1 h 962"/>
                    <a:gd name="T34" fmla="*/ 0 w 825"/>
                    <a:gd name="T35" fmla="*/ 1 h 962"/>
                    <a:gd name="T36" fmla="*/ 0 w 825"/>
                    <a:gd name="T37" fmla="*/ 1 h 9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25"/>
                    <a:gd name="T58" fmla="*/ 0 h 962"/>
                    <a:gd name="T59" fmla="*/ 825 w 825"/>
                    <a:gd name="T60" fmla="*/ 962 h 9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25" h="962">
                      <a:moveTo>
                        <a:pt x="210" y="939"/>
                      </a:moveTo>
                      <a:lnTo>
                        <a:pt x="210" y="844"/>
                      </a:lnTo>
                      <a:lnTo>
                        <a:pt x="79" y="658"/>
                      </a:lnTo>
                      <a:lnTo>
                        <a:pt x="0" y="478"/>
                      </a:lnTo>
                      <a:lnTo>
                        <a:pt x="3" y="275"/>
                      </a:lnTo>
                      <a:lnTo>
                        <a:pt x="83" y="128"/>
                      </a:lnTo>
                      <a:lnTo>
                        <a:pt x="245" y="27"/>
                      </a:lnTo>
                      <a:lnTo>
                        <a:pt x="415" y="0"/>
                      </a:lnTo>
                      <a:lnTo>
                        <a:pt x="630" y="55"/>
                      </a:lnTo>
                      <a:lnTo>
                        <a:pt x="775" y="204"/>
                      </a:lnTo>
                      <a:lnTo>
                        <a:pt x="825" y="387"/>
                      </a:lnTo>
                      <a:lnTo>
                        <a:pt x="793" y="573"/>
                      </a:lnTo>
                      <a:lnTo>
                        <a:pt x="711" y="676"/>
                      </a:lnTo>
                      <a:lnTo>
                        <a:pt x="595" y="790"/>
                      </a:lnTo>
                      <a:lnTo>
                        <a:pt x="572" y="870"/>
                      </a:lnTo>
                      <a:lnTo>
                        <a:pt x="570" y="924"/>
                      </a:lnTo>
                      <a:lnTo>
                        <a:pt x="449" y="962"/>
                      </a:lnTo>
                      <a:lnTo>
                        <a:pt x="210" y="9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Freeform 107"/>
                <p:cNvSpPr>
                  <a:spLocks/>
                </p:cNvSpPr>
                <p:nvPr/>
              </p:nvSpPr>
              <p:spPr bwMode="auto">
                <a:xfrm>
                  <a:off x="683" y="1064"/>
                  <a:ext cx="82" cy="201"/>
                </a:xfrm>
                <a:custGeom>
                  <a:avLst/>
                  <a:gdLst>
                    <a:gd name="T0" fmla="*/ 0 w 245"/>
                    <a:gd name="T1" fmla="*/ 1 h 602"/>
                    <a:gd name="T2" fmla="*/ 0 w 245"/>
                    <a:gd name="T3" fmla="*/ 0 h 602"/>
                    <a:gd name="T4" fmla="*/ 0 w 245"/>
                    <a:gd name="T5" fmla="*/ 0 h 602"/>
                    <a:gd name="T6" fmla="*/ 0 w 245"/>
                    <a:gd name="T7" fmla="*/ 0 h 602"/>
                    <a:gd name="T8" fmla="*/ 0 w 245"/>
                    <a:gd name="T9" fmla="*/ 0 h 602"/>
                    <a:gd name="T10" fmla="*/ 0 w 245"/>
                    <a:gd name="T11" fmla="*/ 0 h 602"/>
                    <a:gd name="T12" fmla="*/ 0 w 245"/>
                    <a:gd name="T13" fmla="*/ 1 h 602"/>
                    <a:gd name="T14" fmla="*/ 0 w 245"/>
                    <a:gd name="T15" fmla="*/ 1 h 602"/>
                    <a:gd name="T16" fmla="*/ 0 w 245"/>
                    <a:gd name="T17" fmla="*/ 1 h 6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5"/>
                    <a:gd name="T28" fmla="*/ 0 h 602"/>
                    <a:gd name="T29" fmla="*/ 245 w 245"/>
                    <a:gd name="T30" fmla="*/ 602 h 60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5" h="602">
                      <a:moveTo>
                        <a:pt x="65" y="602"/>
                      </a:moveTo>
                      <a:lnTo>
                        <a:pt x="0" y="57"/>
                      </a:lnTo>
                      <a:lnTo>
                        <a:pt x="52" y="0"/>
                      </a:lnTo>
                      <a:lnTo>
                        <a:pt x="124" y="6"/>
                      </a:lnTo>
                      <a:lnTo>
                        <a:pt x="183" y="21"/>
                      </a:lnTo>
                      <a:lnTo>
                        <a:pt x="245" y="79"/>
                      </a:lnTo>
                      <a:lnTo>
                        <a:pt x="156" y="598"/>
                      </a:lnTo>
                      <a:lnTo>
                        <a:pt x="65" y="602"/>
                      </a:lnTo>
                      <a:close/>
                    </a:path>
                  </a:pathLst>
                </a:custGeom>
                <a:solidFill>
                  <a:srgbClr val="5C5C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108"/>
                <p:cNvSpPr>
                  <a:spLocks/>
                </p:cNvSpPr>
                <p:nvPr/>
              </p:nvSpPr>
              <p:spPr bwMode="auto">
                <a:xfrm>
                  <a:off x="650" y="1133"/>
                  <a:ext cx="145" cy="109"/>
                </a:xfrm>
                <a:custGeom>
                  <a:avLst/>
                  <a:gdLst>
                    <a:gd name="T0" fmla="*/ 0 w 436"/>
                    <a:gd name="T1" fmla="*/ 0 h 325"/>
                    <a:gd name="T2" fmla="*/ 0 w 436"/>
                    <a:gd name="T3" fmla="*/ 0 h 325"/>
                    <a:gd name="T4" fmla="*/ 0 w 436"/>
                    <a:gd name="T5" fmla="*/ 0 h 325"/>
                    <a:gd name="T6" fmla="*/ 0 w 436"/>
                    <a:gd name="T7" fmla="*/ 0 h 325"/>
                    <a:gd name="T8" fmla="*/ 0 w 436"/>
                    <a:gd name="T9" fmla="*/ 0 h 325"/>
                    <a:gd name="T10" fmla="*/ 0 w 436"/>
                    <a:gd name="T11" fmla="*/ 0 h 325"/>
                    <a:gd name="T12" fmla="*/ 1 w 436"/>
                    <a:gd name="T13" fmla="*/ 0 h 325"/>
                    <a:gd name="T14" fmla="*/ 1 w 436"/>
                    <a:gd name="T15" fmla="*/ 0 h 325"/>
                    <a:gd name="T16" fmla="*/ 1 w 436"/>
                    <a:gd name="T17" fmla="*/ 0 h 325"/>
                    <a:gd name="T18" fmla="*/ 1 w 436"/>
                    <a:gd name="T19" fmla="*/ 0 h 325"/>
                    <a:gd name="T20" fmla="*/ 1 w 436"/>
                    <a:gd name="T21" fmla="*/ 0 h 325"/>
                    <a:gd name="T22" fmla="*/ 1 w 436"/>
                    <a:gd name="T23" fmla="*/ 0 h 325"/>
                    <a:gd name="T24" fmla="*/ 1 w 436"/>
                    <a:gd name="T25" fmla="*/ 0 h 325"/>
                    <a:gd name="T26" fmla="*/ 0 w 436"/>
                    <a:gd name="T27" fmla="*/ 0 h 325"/>
                    <a:gd name="T28" fmla="*/ 0 w 436"/>
                    <a:gd name="T29" fmla="*/ 0 h 325"/>
                    <a:gd name="T30" fmla="*/ 0 w 436"/>
                    <a:gd name="T31" fmla="*/ 0 h 3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36"/>
                    <a:gd name="T49" fmla="*/ 0 h 325"/>
                    <a:gd name="T50" fmla="*/ 436 w 436"/>
                    <a:gd name="T51" fmla="*/ 325 h 3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36" h="325">
                      <a:moveTo>
                        <a:pt x="10" y="18"/>
                      </a:moveTo>
                      <a:lnTo>
                        <a:pt x="10" y="94"/>
                      </a:lnTo>
                      <a:lnTo>
                        <a:pt x="0" y="147"/>
                      </a:lnTo>
                      <a:lnTo>
                        <a:pt x="50" y="263"/>
                      </a:lnTo>
                      <a:lnTo>
                        <a:pt x="138" y="325"/>
                      </a:lnTo>
                      <a:lnTo>
                        <a:pt x="330" y="316"/>
                      </a:lnTo>
                      <a:lnTo>
                        <a:pt x="401" y="248"/>
                      </a:lnTo>
                      <a:lnTo>
                        <a:pt x="395" y="188"/>
                      </a:lnTo>
                      <a:lnTo>
                        <a:pt x="426" y="151"/>
                      </a:lnTo>
                      <a:lnTo>
                        <a:pt x="401" y="94"/>
                      </a:lnTo>
                      <a:lnTo>
                        <a:pt x="436" y="76"/>
                      </a:lnTo>
                      <a:lnTo>
                        <a:pt x="436" y="44"/>
                      </a:lnTo>
                      <a:lnTo>
                        <a:pt x="406" y="0"/>
                      </a:lnTo>
                      <a:lnTo>
                        <a:pt x="283" y="30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Freeform 109"/>
                <p:cNvSpPr>
                  <a:spLocks/>
                </p:cNvSpPr>
                <p:nvPr/>
              </p:nvSpPr>
              <p:spPr bwMode="auto">
                <a:xfrm>
                  <a:off x="686" y="958"/>
                  <a:ext cx="134" cy="115"/>
                </a:xfrm>
                <a:custGeom>
                  <a:avLst/>
                  <a:gdLst>
                    <a:gd name="T0" fmla="*/ 1 w 401"/>
                    <a:gd name="T1" fmla="*/ 0 h 346"/>
                    <a:gd name="T2" fmla="*/ 0 w 401"/>
                    <a:gd name="T3" fmla="*/ 0 h 346"/>
                    <a:gd name="T4" fmla="*/ 0 w 401"/>
                    <a:gd name="T5" fmla="*/ 0 h 346"/>
                    <a:gd name="T6" fmla="*/ 0 w 401"/>
                    <a:gd name="T7" fmla="*/ 0 h 346"/>
                    <a:gd name="T8" fmla="*/ 0 w 401"/>
                    <a:gd name="T9" fmla="*/ 0 h 346"/>
                    <a:gd name="T10" fmla="*/ 0 w 401"/>
                    <a:gd name="T11" fmla="*/ 0 h 346"/>
                    <a:gd name="T12" fmla="*/ 0 w 401"/>
                    <a:gd name="T13" fmla="*/ 0 h 346"/>
                    <a:gd name="T14" fmla="*/ 0 w 401"/>
                    <a:gd name="T15" fmla="*/ 0 h 346"/>
                    <a:gd name="T16" fmla="*/ 0 w 401"/>
                    <a:gd name="T17" fmla="*/ 0 h 346"/>
                    <a:gd name="T18" fmla="*/ 0 w 401"/>
                    <a:gd name="T19" fmla="*/ 0 h 346"/>
                    <a:gd name="T20" fmla="*/ 0 w 401"/>
                    <a:gd name="T21" fmla="*/ 0 h 346"/>
                    <a:gd name="T22" fmla="*/ 0 w 401"/>
                    <a:gd name="T23" fmla="*/ 0 h 346"/>
                    <a:gd name="T24" fmla="*/ 0 w 401"/>
                    <a:gd name="T25" fmla="*/ 0 h 346"/>
                    <a:gd name="T26" fmla="*/ 0 w 401"/>
                    <a:gd name="T27" fmla="*/ 0 h 346"/>
                    <a:gd name="T28" fmla="*/ 0 w 401"/>
                    <a:gd name="T29" fmla="*/ 0 h 346"/>
                    <a:gd name="T30" fmla="*/ 0 w 401"/>
                    <a:gd name="T31" fmla="*/ 0 h 346"/>
                    <a:gd name="T32" fmla="*/ 0 w 401"/>
                    <a:gd name="T33" fmla="*/ 0 h 346"/>
                    <a:gd name="T34" fmla="*/ 0 w 401"/>
                    <a:gd name="T35" fmla="*/ 0 h 346"/>
                    <a:gd name="T36" fmla="*/ 0 w 401"/>
                    <a:gd name="T37" fmla="*/ 0 h 346"/>
                    <a:gd name="T38" fmla="*/ 0 w 401"/>
                    <a:gd name="T39" fmla="*/ 0 h 346"/>
                    <a:gd name="T40" fmla="*/ 0 w 401"/>
                    <a:gd name="T41" fmla="*/ 0 h 346"/>
                    <a:gd name="T42" fmla="*/ 0 w 401"/>
                    <a:gd name="T43" fmla="*/ 0 h 346"/>
                    <a:gd name="T44" fmla="*/ 0 w 401"/>
                    <a:gd name="T45" fmla="*/ 0 h 346"/>
                    <a:gd name="T46" fmla="*/ 0 w 401"/>
                    <a:gd name="T47" fmla="*/ 0 h 346"/>
                    <a:gd name="T48" fmla="*/ 0 w 401"/>
                    <a:gd name="T49" fmla="*/ 0 h 346"/>
                    <a:gd name="T50" fmla="*/ 0 w 401"/>
                    <a:gd name="T51" fmla="*/ 0 h 346"/>
                    <a:gd name="T52" fmla="*/ 0 w 401"/>
                    <a:gd name="T53" fmla="*/ 0 h 346"/>
                    <a:gd name="T54" fmla="*/ 0 w 401"/>
                    <a:gd name="T55" fmla="*/ 0 h 346"/>
                    <a:gd name="T56" fmla="*/ 0 w 401"/>
                    <a:gd name="T57" fmla="*/ 0 h 346"/>
                    <a:gd name="T58" fmla="*/ 0 w 401"/>
                    <a:gd name="T59" fmla="*/ 0 h 346"/>
                    <a:gd name="T60" fmla="*/ 0 w 401"/>
                    <a:gd name="T61" fmla="*/ 0 h 346"/>
                    <a:gd name="T62" fmla="*/ 0 w 401"/>
                    <a:gd name="T63" fmla="*/ 0 h 346"/>
                    <a:gd name="T64" fmla="*/ 0 w 401"/>
                    <a:gd name="T65" fmla="*/ 0 h 346"/>
                    <a:gd name="T66" fmla="*/ 0 w 401"/>
                    <a:gd name="T67" fmla="*/ 0 h 346"/>
                    <a:gd name="T68" fmla="*/ 0 w 401"/>
                    <a:gd name="T69" fmla="*/ 0 h 346"/>
                    <a:gd name="T70" fmla="*/ 0 w 401"/>
                    <a:gd name="T71" fmla="*/ 0 h 346"/>
                    <a:gd name="T72" fmla="*/ 0 w 401"/>
                    <a:gd name="T73" fmla="*/ 0 h 346"/>
                    <a:gd name="T74" fmla="*/ 0 w 401"/>
                    <a:gd name="T75" fmla="*/ 0 h 346"/>
                    <a:gd name="T76" fmla="*/ 0 w 401"/>
                    <a:gd name="T77" fmla="*/ 0 h 346"/>
                    <a:gd name="T78" fmla="*/ 0 w 401"/>
                    <a:gd name="T79" fmla="*/ 0 h 346"/>
                    <a:gd name="T80" fmla="*/ 0 w 401"/>
                    <a:gd name="T81" fmla="*/ 0 h 346"/>
                    <a:gd name="T82" fmla="*/ 0 w 401"/>
                    <a:gd name="T83" fmla="*/ 0 h 346"/>
                    <a:gd name="T84" fmla="*/ 0 w 401"/>
                    <a:gd name="T85" fmla="*/ 0 h 346"/>
                    <a:gd name="T86" fmla="*/ 0 w 401"/>
                    <a:gd name="T87" fmla="*/ 0 h 346"/>
                    <a:gd name="T88" fmla="*/ 0 w 401"/>
                    <a:gd name="T89" fmla="*/ 0 h 346"/>
                    <a:gd name="T90" fmla="*/ 0 w 401"/>
                    <a:gd name="T91" fmla="*/ 0 h 346"/>
                    <a:gd name="T92" fmla="*/ 0 w 401"/>
                    <a:gd name="T93" fmla="*/ 0 h 346"/>
                    <a:gd name="T94" fmla="*/ 0 w 401"/>
                    <a:gd name="T95" fmla="*/ 0 h 346"/>
                    <a:gd name="T96" fmla="*/ 0 w 401"/>
                    <a:gd name="T97" fmla="*/ 0 h 346"/>
                    <a:gd name="T98" fmla="*/ 0 w 401"/>
                    <a:gd name="T99" fmla="*/ 0 h 346"/>
                    <a:gd name="T100" fmla="*/ 0 w 401"/>
                    <a:gd name="T101" fmla="*/ 0 h 346"/>
                    <a:gd name="T102" fmla="*/ 0 w 401"/>
                    <a:gd name="T103" fmla="*/ 0 h 346"/>
                    <a:gd name="T104" fmla="*/ 0 w 401"/>
                    <a:gd name="T105" fmla="*/ 0 h 346"/>
                    <a:gd name="T106" fmla="*/ 0 w 401"/>
                    <a:gd name="T107" fmla="*/ 0 h 346"/>
                    <a:gd name="T108" fmla="*/ 0 w 401"/>
                    <a:gd name="T109" fmla="*/ 0 h 346"/>
                    <a:gd name="T110" fmla="*/ 0 w 401"/>
                    <a:gd name="T111" fmla="*/ 0 h 346"/>
                    <a:gd name="T112" fmla="*/ 0 w 401"/>
                    <a:gd name="T113" fmla="*/ 0 h 346"/>
                    <a:gd name="T114" fmla="*/ 0 w 401"/>
                    <a:gd name="T115" fmla="*/ 0 h 346"/>
                    <a:gd name="T116" fmla="*/ 0 w 401"/>
                    <a:gd name="T117" fmla="*/ 0 h 346"/>
                    <a:gd name="T118" fmla="*/ 0 w 401"/>
                    <a:gd name="T119" fmla="*/ 0 h 346"/>
                    <a:gd name="T120" fmla="*/ 1 w 401"/>
                    <a:gd name="T121" fmla="*/ 0 h 346"/>
                    <a:gd name="T122" fmla="*/ 1 w 401"/>
                    <a:gd name="T123" fmla="*/ 0 h 346"/>
                    <a:gd name="T124" fmla="*/ 1 w 401"/>
                    <a:gd name="T125" fmla="*/ 0 h 34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01"/>
                    <a:gd name="T190" fmla="*/ 0 h 346"/>
                    <a:gd name="T191" fmla="*/ 401 w 401"/>
                    <a:gd name="T192" fmla="*/ 346 h 34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01" h="346">
                      <a:moveTo>
                        <a:pt x="390" y="71"/>
                      </a:moveTo>
                      <a:lnTo>
                        <a:pt x="388" y="70"/>
                      </a:lnTo>
                      <a:lnTo>
                        <a:pt x="385" y="70"/>
                      </a:lnTo>
                      <a:lnTo>
                        <a:pt x="383" y="70"/>
                      </a:lnTo>
                      <a:lnTo>
                        <a:pt x="382" y="70"/>
                      </a:lnTo>
                      <a:lnTo>
                        <a:pt x="379" y="70"/>
                      </a:lnTo>
                      <a:lnTo>
                        <a:pt x="377" y="70"/>
                      </a:lnTo>
                      <a:lnTo>
                        <a:pt x="374" y="70"/>
                      </a:lnTo>
                      <a:lnTo>
                        <a:pt x="373" y="71"/>
                      </a:lnTo>
                      <a:lnTo>
                        <a:pt x="371" y="71"/>
                      </a:lnTo>
                      <a:lnTo>
                        <a:pt x="368" y="71"/>
                      </a:lnTo>
                      <a:lnTo>
                        <a:pt x="366" y="71"/>
                      </a:lnTo>
                      <a:lnTo>
                        <a:pt x="365" y="72"/>
                      </a:lnTo>
                      <a:lnTo>
                        <a:pt x="362" y="72"/>
                      </a:lnTo>
                      <a:lnTo>
                        <a:pt x="360" y="72"/>
                      </a:lnTo>
                      <a:lnTo>
                        <a:pt x="357" y="74"/>
                      </a:lnTo>
                      <a:lnTo>
                        <a:pt x="356" y="74"/>
                      </a:lnTo>
                      <a:lnTo>
                        <a:pt x="352" y="74"/>
                      </a:lnTo>
                      <a:lnTo>
                        <a:pt x="351" y="75"/>
                      </a:lnTo>
                      <a:lnTo>
                        <a:pt x="349" y="75"/>
                      </a:lnTo>
                      <a:lnTo>
                        <a:pt x="346" y="76"/>
                      </a:lnTo>
                      <a:lnTo>
                        <a:pt x="344" y="76"/>
                      </a:lnTo>
                      <a:lnTo>
                        <a:pt x="342" y="76"/>
                      </a:lnTo>
                      <a:lnTo>
                        <a:pt x="340" y="77"/>
                      </a:lnTo>
                      <a:lnTo>
                        <a:pt x="338" y="77"/>
                      </a:lnTo>
                      <a:lnTo>
                        <a:pt x="335" y="79"/>
                      </a:lnTo>
                      <a:lnTo>
                        <a:pt x="333" y="79"/>
                      </a:lnTo>
                      <a:lnTo>
                        <a:pt x="332" y="79"/>
                      </a:lnTo>
                      <a:lnTo>
                        <a:pt x="329" y="80"/>
                      </a:lnTo>
                      <a:lnTo>
                        <a:pt x="327" y="80"/>
                      </a:lnTo>
                      <a:lnTo>
                        <a:pt x="324" y="81"/>
                      </a:lnTo>
                      <a:lnTo>
                        <a:pt x="323" y="81"/>
                      </a:lnTo>
                      <a:lnTo>
                        <a:pt x="321" y="81"/>
                      </a:lnTo>
                      <a:lnTo>
                        <a:pt x="318" y="81"/>
                      </a:lnTo>
                      <a:lnTo>
                        <a:pt x="317" y="81"/>
                      </a:lnTo>
                      <a:lnTo>
                        <a:pt x="315" y="81"/>
                      </a:lnTo>
                      <a:lnTo>
                        <a:pt x="314" y="81"/>
                      </a:lnTo>
                      <a:lnTo>
                        <a:pt x="315" y="81"/>
                      </a:lnTo>
                      <a:lnTo>
                        <a:pt x="315" y="80"/>
                      </a:lnTo>
                      <a:lnTo>
                        <a:pt x="316" y="79"/>
                      </a:lnTo>
                      <a:lnTo>
                        <a:pt x="317" y="76"/>
                      </a:lnTo>
                      <a:lnTo>
                        <a:pt x="317" y="74"/>
                      </a:lnTo>
                      <a:lnTo>
                        <a:pt x="318" y="71"/>
                      </a:lnTo>
                      <a:lnTo>
                        <a:pt x="318" y="69"/>
                      </a:lnTo>
                      <a:lnTo>
                        <a:pt x="318" y="68"/>
                      </a:lnTo>
                      <a:lnTo>
                        <a:pt x="318" y="65"/>
                      </a:lnTo>
                      <a:lnTo>
                        <a:pt x="318" y="64"/>
                      </a:lnTo>
                      <a:lnTo>
                        <a:pt x="318" y="62"/>
                      </a:lnTo>
                      <a:lnTo>
                        <a:pt x="317" y="59"/>
                      </a:lnTo>
                      <a:lnTo>
                        <a:pt x="317" y="58"/>
                      </a:lnTo>
                      <a:lnTo>
                        <a:pt x="316" y="55"/>
                      </a:lnTo>
                      <a:lnTo>
                        <a:pt x="315" y="52"/>
                      </a:lnTo>
                      <a:lnTo>
                        <a:pt x="312" y="48"/>
                      </a:lnTo>
                      <a:lnTo>
                        <a:pt x="311" y="47"/>
                      </a:lnTo>
                      <a:lnTo>
                        <a:pt x="310" y="46"/>
                      </a:lnTo>
                      <a:lnTo>
                        <a:pt x="307" y="43"/>
                      </a:lnTo>
                      <a:lnTo>
                        <a:pt x="306" y="42"/>
                      </a:lnTo>
                      <a:lnTo>
                        <a:pt x="304" y="41"/>
                      </a:lnTo>
                      <a:lnTo>
                        <a:pt x="303" y="40"/>
                      </a:lnTo>
                      <a:lnTo>
                        <a:pt x="300" y="38"/>
                      </a:lnTo>
                      <a:lnTo>
                        <a:pt x="299" y="37"/>
                      </a:lnTo>
                      <a:lnTo>
                        <a:pt x="297" y="36"/>
                      </a:lnTo>
                      <a:lnTo>
                        <a:pt x="294" y="35"/>
                      </a:lnTo>
                      <a:lnTo>
                        <a:pt x="293" y="34"/>
                      </a:lnTo>
                      <a:lnTo>
                        <a:pt x="290" y="32"/>
                      </a:lnTo>
                      <a:lnTo>
                        <a:pt x="288" y="31"/>
                      </a:lnTo>
                      <a:lnTo>
                        <a:pt x="286" y="30"/>
                      </a:lnTo>
                      <a:lnTo>
                        <a:pt x="283" y="30"/>
                      </a:lnTo>
                      <a:lnTo>
                        <a:pt x="282" y="30"/>
                      </a:lnTo>
                      <a:lnTo>
                        <a:pt x="279" y="29"/>
                      </a:lnTo>
                      <a:lnTo>
                        <a:pt x="277" y="29"/>
                      </a:lnTo>
                      <a:lnTo>
                        <a:pt x="275" y="27"/>
                      </a:lnTo>
                      <a:lnTo>
                        <a:pt x="272" y="27"/>
                      </a:lnTo>
                      <a:lnTo>
                        <a:pt x="270" y="27"/>
                      </a:lnTo>
                      <a:lnTo>
                        <a:pt x="267" y="27"/>
                      </a:lnTo>
                      <a:lnTo>
                        <a:pt x="265" y="27"/>
                      </a:lnTo>
                      <a:lnTo>
                        <a:pt x="264" y="27"/>
                      </a:lnTo>
                      <a:lnTo>
                        <a:pt x="261" y="27"/>
                      </a:lnTo>
                      <a:lnTo>
                        <a:pt x="259" y="27"/>
                      </a:lnTo>
                      <a:lnTo>
                        <a:pt x="256" y="27"/>
                      </a:lnTo>
                      <a:lnTo>
                        <a:pt x="255" y="29"/>
                      </a:lnTo>
                      <a:lnTo>
                        <a:pt x="253" y="29"/>
                      </a:lnTo>
                      <a:lnTo>
                        <a:pt x="250" y="30"/>
                      </a:lnTo>
                      <a:lnTo>
                        <a:pt x="249" y="30"/>
                      </a:lnTo>
                      <a:lnTo>
                        <a:pt x="248" y="31"/>
                      </a:lnTo>
                      <a:lnTo>
                        <a:pt x="245" y="32"/>
                      </a:lnTo>
                      <a:lnTo>
                        <a:pt x="244" y="34"/>
                      </a:lnTo>
                      <a:lnTo>
                        <a:pt x="242" y="35"/>
                      </a:lnTo>
                      <a:lnTo>
                        <a:pt x="241" y="36"/>
                      </a:lnTo>
                      <a:lnTo>
                        <a:pt x="239" y="38"/>
                      </a:lnTo>
                      <a:lnTo>
                        <a:pt x="238" y="40"/>
                      </a:lnTo>
                      <a:lnTo>
                        <a:pt x="237" y="41"/>
                      </a:lnTo>
                      <a:lnTo>
                        <a:pt x="237" y="43"/>
                      </a:lnTo>
                      <a:lnTo>
                        <a:pt x="236" y="46"/>
                      </a:lnTo>
                      <a:lnTo>
                        <a:pt x="236" y="48"/>
                      </a:lnTo>
                      <a:lnTo>
                        <a:pt x="234" y="51"/>
                      </a:lnTo>
                      <a:lnTo>
                        <a:pt x="234" y="53"/>
                      </a:lnTo>
                      <a:lnTo>
                        <a:pt x="234" y="55"/>
                      </a:lnTo>
                      <a:lnTo>
                        <a:pt x="234" y="58"/>
                      </a:lnTo>
                      <a:lnTo>
                        <a:pt x="234" y="62"/>
                      </a:lnTo>
                      <a:lnTo>
                        <a:pt x="236" y="65"/>
                      </a:lnTo>
                      <a:lnTo>
                        <a:pt x="237" y="68"/>
                      </a:lnTo>
                      <a:lnTo>
                        <a:pt x="239" y="68"/>
                      </a:lnTo>
                      <a:lnTo>
                        <a:pt x="242" y="66"/>
                      </a:lnTo>
                      <a:lnTo>
                        <a:pt x="243" y="64"/>
                      </a:lnTo>
                      <a:lnTo>
                        <a:pt x="243" y="62"/>
                      </a:lnTo>
                      <a:lnTo>
                        <a:pt x="243" y="59"/>
                      </a:lnTo>
                      <a:lnTo>
                        <a:pt x="244" y="57"/>
                      </a:lnTo>
                      <a:lnTo>
                        <a:pt x="244" y="55"/>
                      </a:lnTo>
                      <a:lnTo>
                        <a:pt x="245" y="52"/>
                      </a:lnTo>
                      <a:lnTo>
                        <a:pt x="248" y="49"/>
                      </a:lnTo>
                      <a:lnTo>
                        <a:pt x="249" y="47"/>
                      </a:lnTo>
                      <a:lnTo>
                        <a:pt x="252" y="46"/>
                      </a:lnTo>
                      <a:lnTo>
                        <a:pt x="254" y="44"/>
                      </a:lnTo>
                      <a:lnTo>
                        <a:pt x="258" y="43"/>
                      </a:lnTo>
                      <a:lnTo>
                        <a:pt x="260" y="42"/>
                      </a:lnTo>
                      <a:lnTo>
                        <a:pt x="264" y="42"/>
                      </a:lnTo>
                      <a:lnTo>
                        <a:pt x="267" y="42"/>
                      </a:lnTo>
                      <a:lnTo>
                        <a:pt x="271" y="43"/>
                      </a:lnTo>
                      <a:lnTo>
                        <a:pt x="273" y="44"/>
                      </a:lnTo>
                      <a:lnTo>
                        <a:pt x="277" y="46"/>
                      </a:lnTo>
                      <a:lnTo>
                        <a:pt x="281" y="46"/>
                      </a:lnTo>
                      <a:lnTo>
                        <a:pt x="284" y="48"/>
                      </a:lnTo>
                      <a:lnTo>
                        <a:pt x="286" y="49"/>
                      </a:lnTo>
                      <a:lnTo>
                        <a:pt x="287" y="51"/>
                      </a:lnTo>
                      <a:lnTo>
                        <a:pt x="289" y="51"/>
                      </a:lnTo>
                      <a:lnTo>
                        <a:pt x="290" y="52"/>
                      </a:lnTo>
                      <a:lnTo>
                        <a:pt x="293" y="54"/>
                      </a:lnTo>
                      <a:lnTo>
                        <a:pt x="295" y="57"/>
                      </a:lnTo>
                      <a:lnTo>
                        <a:pt x="295" y="58"/>
                      </a:lnTo>
                      <a:lnTo>
                        <a:pt x="297" y="60"/>
                      </a:lnTo>
                      <a:lnTo>
                        <a:pt x="298" y="63"/>
                      </a:lnTo>
                      <a:lnTo>
                        <a:pt x="298" y="64"/>
                      </a:lnTo>
                      <a:lnTo>
                        <a:pt x="297" y="66"/>
                      </a:lnTo>
                      <a:lnTo>
                        <a:pt x="295" y="69"/>
                      </a:lnTo>
                      <a:lnTo>
                        <a:pt x="294" y="70"/>
                      </a:lnTo>
                      <a:lnTo>
                        <a:pt x="294" y="72"/>
                      </a:lnTo>
                      <a:lnTo>
                        <a:pt x="292" y="74"/>
                      </a:lnTo>
                      <a:lnTo>
                        <a:pt x="290" y="76"/>
                      </a:lnTo>
                      <a:lnTo>
                        <a:pt x="288" y="77"/>
                      </a:lnTo>
                      <a:lnTo>
                        <a:pt x="287" y="80"/>
                      </a:lnTo>
                      <a:lnTo>
                        <a:pt x="283" y="79"/>
                      </a:lnTo>
                      <a:lnTo>
                        <a:pt x="281" y="77"/>
                      </a:lnTo>
                      <a:lnTo>
                        <a:pt x="278" y="76"/>
                      </a:lnTo>
                      <a:lnTo>
                        <a:pt x="276" y="75"/>
                      </a:lnTo>
                      <a:lnTo>
                        <a:pt x="272" y="74"/>
                      </a:lnTo>
                      <a:lnTo>
                        <a:pt x="270" y="74"/>
                      </a:lnTo>
                      <a:lnTo>
                        <a:pt x="266" y="72"/>
                      </a:lnTo>
                      <a:lnTo>
                        <a:pt x="264" y="71"/>
                      </a:lnTo>
                      <a:lnTo>
                        <a:pt x="262" y="71"/>
                      </a:lnTo>
                      <a:lnTo>
                        <a:pt x="260" y="71"/>
                      </a:lnTo>
                      <a:lnTo>
                        <a:pt x="259" y="72"/>
                      </a:lnTo>
                      <a:lnTo>
                        <a:pt x="258" y="75"/>
                      </a:lnTo>
                      <a:lnTo>
                        <a:pt x="258" y="76"/>
                      </a:lnTo>
                      <a:lnTo>
                        <a:pt x="256" y="79"/>
                      </a:lnTo>
                      <a:lnTo>
                        <a:pt x="256" y="81"/>
                      </a:lnTo>
                      <a:lnTo>
                        <a:pt x="256" y="83"/>
                      </a:lnTo>
                      <a:lnTo>
                        <a:pt x="256" y="85"/>
                      </a:lnTo>
                      <a:lnTo>
                        <a:pt x="256" y="87"/>
                      </a:lnTo>
                      <a:lnTo>
                        <a:pt x="258" y="89"/>
                      </a:lnTo>
                      <a:lnTo>
                        <a:pt x="258" y="91"/>
                      </a:lnTo>
                      <a:lnTo>
                        <a:pt x="254" y="92"/>
                      </a:lnTo>
                      <a:lnTo>
                        <a:pt x="252" y="92"/>
                      </a:lnTo>
                      <a:lnTo>
                        <a:pt x="248" y="93"/>
                      </a:lnTo>
                      <a:lnTo>
                        <a:pt x="245" y="93"/>
                      </a:lnTo>
                      <a:lnTo>
                        <a:pt x="242" y="94"/>
                      </a:lnTo>
                      <a:lnTo>
                        <a:pt x="238" y="96"/>
                      </a:lnTo>
                      <a:lnTo>
                        <a:pt x="236" y="96"/>
                      </a:lnTo>
                      <a:lnTo>
                        <a:pt x="232" y="97"/>
                      </a:lnTo>
                      <a:lnTo>
                        <a:pt x="230" y="97"/>
                      </a:lnTo>
                      <a:lnTo>
                        <a:pt x="228" y="97"/>
                      </a:lnTo>
                      <a:lnTo>
                        <a:pt x="226" y="97"/>
                      </a:lnTo>
                      <a:lnTo>
                        <a:pt x="225" y="97"/>
                      </a:lnTo>
                      <a:lnTo>
                        <a:pt x="222" y="97"/>
                      </a:lnTo>
                      <a:lnTo>
                        <a:pt x="221" y="98"/>
                      </a:lnTo>
                      <a:lnTo>
                        <a:pt x="219" y="98"/>
                      </a:lnTo>
                      <a:lnTo>
                        <a:pt x="217" y="98"/>
                      </a:lnTo>
                      <a:lnTo>
                        <a:pt x="215" y="98"/>
                      </a:lnTo>
                      <a:lnTo>
                        <a:pt x="214" y="98"/>
                      </a:lnTo>
                      <a:lnTo>
                        <a:pt x="211" y="98"/>
                      </a:lnTo>
                      <a:lnTo>
                        <a:pt x="210" y="98"/>
                      </a:lnTo>
                      <a:lnTo>
                        <a:pt x="208" y="98"/>
                      </a:lnTo>
                      <a:lnTo>
                        <a:pt x="206" y="99"/>
                      </a:lnTo>
                      <a:lnTo>
                        <a:pt x="204" y="99"/>
                      </a:lnTo>
                      <a:lnTo>
                        <a:pt x="203" y="99"/>
                      </a:lnTo>
                      <a:lnTo>
                        <a:pt x="200" y="99"/>
                      </a:lnTo>
                      <a:lnTo>
                        <a:pt x="199" y="99"/>
                      </a:lnTo>
                      <a:lnTo>
                        <a:pt x="197" y="99"/>
                      </a:lnTo>
                      <a:lnTo>
                        <a:pt x="196" y="99"/>
                      </a:lnTo>
                      <a:lnTo>
                        <a:pt x="193" y="99"/>
                      </a:lnTo>
                      <a:lnTo>
                        <a:pt x="191" y="99"/>
                      </a:lnTo>
                      <a:lnTo>
                        <a:pt x="189" y="99"/>
                      </a:lnTo>
                      <a:lnTo>
                        <a:pt x="188" y="99"/>
                      </a:lnTo>
                      <a:lnTo>
                        <a:pt x="186" y="99"/>
                      </a:lnTo>
                      <a:lnTo>
                        <a:pt x="183" y="99"/>
                      </a:lnTo>
                      <a:lnTo>
                        <a:pt x="182" y="98"/>
                      </a:lnTo>
                      <a:lnTo>
                        <a:pt x="180" y="98"/>
                      </a:lnTo>
                      <a:lnTo>
                        <a:pt x="177" y="98"/>
                      </a:lnTo>
                      <a:lnTo>
                        <a:pt x="174" y="98"/>
                      </a:lnTo>
                      <a:lnTo>
                        <a:pt x="170" y="98"/>
                      </a:lnTo>
                      <a:lnTo>
                        <a:pt x="166" y="97"/>
                      </a:lnTo>
                      <a:lnTo>
                        <a:pt x="164" y="97"/>
                      </a:lnTo>
                      <a:lnTo>
                        <a:pt x="160" y="96"/>
                      </a:lnTo>
                      <a:lnTo>
                        <a:pt x="158" y="96"/>
                      </a:lnTo>
                      <a:lnTo>
                        <a:pt x="154" y="94"/>
                      </a:lnTo>
                      <a:lnTo>
                        <a:pt x="152" y="93"/>
                      </a:lnTo>
                      <a:lnTo>
                        <a:pt x="149" y="92"/>
                      </a:lnTo>
                      <a:lnTo>
                        <a:pt x="152" y="91"/>
                      </a:lnTo>
                      <a:lnTo>
                        <a:pt x="154" y="89"/>
                      </a:lnTo>
                      <a:lnTo>
                        <a:pt x="158" y="88"/>
                      </a:lnTo>
                      <a:lnTo>
                        <a:pt x="160" y="86"/>
                      </a:lnTo>
                      <a:lnTo>
                        <a:pt x="164" y="85"/>
                      </a:lnTo>
                      <a:lnTo>
                        <a:pt x="165" y="85"/>
                      </a:lnTo>
                      <a:lnTo>
                        <a:pt x="166" y="85"/>
                      </a:lnTo>
                      <a:lnTo>
                        <a:pt x="168" y="81"/>
                      </a:lnTo>
                      <a:lnTo>
                        <a:pt x="171" y="79"/>
                      </a:lnTo>
                      <a:lnTo>
                        <a:pt x="174" y="76"/>
                      </a:lnTo>
                      <a:lnTo>
                        <a:pt x="176" y="74"/>
                      </a:lnTo>
                      <a:lnTo>
                        <a:pt x="177" y="71"/>
                      </a:lnTo>
                      <a:lnTo>
                        <a:pt x="180" y="69"/>
                      </a:lnTo>
                      <a:lnTo>
                        <a:pt x="182" y="66"/>
                      </a:lnTo>
                      <a:lnTo>
                        <a:pt x="183" y="64"/>
                      </a:lnTo>
                      <a:lnTo>
                        <a:pt x="185" y="62"/>
                      </a:lnTo>
                      <a:lnTo>
                        <a:pt x="187" y="59"/>
                      </a:lnTo>
                      <a:lnTo>
                        <a:pt x="188" y="57"/>
                      </a:lnTo>
                      <a:lnTo>
                        <a:pt x="189" y="54"/>
                      </a:lnTo>
                      <a:lnTo>
                        <a:pt x="189" y="52"/>
                      </a:lnTo>
                      <a:lnTo>
                        <a:pt x="191" y="49"/>
                      </a:lnTo>
                      <a:lnTo>
                        <a:pt x="191" y="47"/>
                      </a:lnTo>
                      <a:lnTo>
                        <a:pt x="192" y="44"/>
                      </a:lnTo>
                      <a:lnTo>
                        <a:pt x="192" y="42"/>
                      </a:lnTo>
                      <a:lnTo>
                        <a:pt x="192" y="40"/>
                      </a:lnTo>
                      <a:lnTo>
                        <a:pt x="192" y="37"/>
                      </a:lnTo>
                      <a:lnTo>
                        <a:pt x="192" y="36"/>
                      </a:lnTo>
                      <a:lnTo>
                        <a:pt x="191" y="34"/>
                      </a:lnTo>
                      <a:lnTo>
                        <a:pt x="191" y="31"/>
                      </a:lnTo>
                      <a:lnTo>
                        <a:pt x="189" y="29"/>
                      </a:lnTo>
                      <a:lnTo>
                        <a:pt x="189" y="27"/>
                      </a:lnTo>
                      <a:lnTo>
                        <a:pt x="188" y="25"/>
                      </a:lnTo>
                      <a:lnTo>
                        <a:pt x="187" y="23"/>
                      </a:lnTo>
                      <a:lnTo>
                        <a:pt x="186" y="21"/>
                      </a:lnTo>
                      <a:lnTo>
                        <a:pt x="186" y="19"/>
                      </a:lnTo>
                      <a:lnTo>
                        <a:pt x="183" y="18"/>
                      </a:lnTo>
                      <a:lnTo>
                        <a:pt x="182" y="15"/>
                      </a:lnTo>
                      <a:lnTo>
                        <a:pt x="181" y="14"/>
                      </a:lnTo>
                      <a:lnTo>
                        <a:pt x="180" y="13"/>
                      </a:lnTo>
                      <a:lnTo>
                        <a:pt x="177" y="10"/>
                      </a:lnTo>
                      <a:lnTo>
                        <a:pt x="176" y="9"/>
                      </a:lnTo>
                      <a:lnTo>
                        <a:pt x="174" y="8"/>
                      </a:lnTo>
                      <a:lnTo>
                        <a:pt x="172" y="7"/>
                      </a:lnTo>
                      <a:lnTo>
                        <a:pt x="170" y="6"/>
                      </a:lnTo>
                      <a:lnTo>
                        <a:pt x="168" y="4"/>
                      </a:lnTo>
                      <a:lnTo>
                        <a:pt x="165" y="3"/>
                      </a:lnTo>
                      <a:lnTo>
                        <a:pt x="164" y="3"/>
                      </a:lnTo>
                      <a:lnTo>
                        <a:pt x="160" y="2"/>
                      </a:lnTo>
                      <a:lnTo>
                        <a:pt x="158" y="1"/>
                      </a:lnTo>
                      <a:lnTo>
                        <a:pt x="155" y="0"/>
                      </a:lnTo>
                      <a:lnTo>
                        <a:pt x="153" y="0"/>
                      </a:lnTo>
                      <a:lnTo>
                        <a:pt x="151" y="0"/>
                      </a:lnTo>
                      <a:lnTo>
                        <a:pt x="148" y="0"/>
                      </a:lnTo>
                      <a:lnTo>
                        <a:pt x="144" y="0"/>
                      </a:lnTo>
                      <a:lnTo>
                        <a:pt x="142" y="0"/>
                      </a:lnTo>
                      <a:lnTo>
                        <a:pt x="140" y="0"/>
                      </a:lnTo>
                      <a:lnTo>
                        <a:pt x="137" y="0"/>
                      </a:lnTo>
                      <a:lnTo>
                        <a:pt x="135" y="1"/>
                      </a:lnTo>
                      <a:lnTo>
                        <a:pt x="132" y="1"/>
                      </a:lnTo>
                      <a:lnTo>
                        <a:pt x="129" y="2"/>
                      </a:lnTo>
                      <a:lnTo>
                        <a:pt x="126" y="2"/>
                      </a:lnTo>
                      <a:lnTo>
                        <a:pt x="124" y="3"/>
                      </a:lnTo>
                      <a:lnTo>
                        <a:pt x="123" y="4"/>
                      </a:lnTo>
                      <a:lnTo>
                        <a:pt x="119" y="6"/>
                      </a:lnTo>
                      <a:lnTo>
                        <a:pt x="116" y="7"/>
                      </a:lnTo>
                      <a:lnTo>
                        <a:pt x="114" y="8"/>
                      </a:lnTo>
                      <a:lnTo>
                        <a:pt x="113" y="9"/>
                      </a:lnTo>
                      <a:lnTo>
                        <a:pt x="110" y="10"/>
                      </a:lnTo>
                      <a:lnTo>
                        <a:pt x="108" y="13"/>
                      </a:lnTo>
                      <a:lnTo>
                        <a:pt x="106" y="14"/>
                      </a:lnTo>
                      <a:lnTo>
                        <a:pt x="104" y="17"/>
                      </a:lnTo>
                      <a:lnTo>
                        <a:pt x="102" y="18"/>
                      </a:lnTo>
                      <a:lnTo>
                        <a:pt x="99" y="20"/>
                      </a:lnTo>
                      <a:lnTo>
                        <a:pt x="98" y="21"/>
                      </a:lnTo>
                      <a:lnTo>
                        <a:pt x="96" y="24"/>
                      </a:lnTo>
                      <a:lnTo>
                        <a:pt x="95" y="26"/>
                      </a:lnTo>
                      <a:lnTo>
                        <a:pt x="93" y="27"/>
                      </a:lnTo>
                      <a:lnTo>
                        <a:pt x="92" y="30"/>
                      </a:lnTo>
                      <a:lnTo>
                        <a:pt x="91" y="32"/>
                      </a:lnTo>
                      <a:lnTo>
                        <a:pt x="90" y="35"/>
                      </a:lnTo>
                      <a:lnTo>
                        <a:pt x="91" y="37"/>
                      </a:lnTo>
                      <a:lnTo>
                        <a:pt x="95" y="38"/>
                      </a:lnTo>
                      <a:lnTo>
                        <a:pt x="97" y="37"/>
                      </a:lnTo>
                      <a:lnTo>
                        <a:pt x="99" y="35"/>
                      </a:lnTo>
                      <a:lnTo>
                        <a:pt x="103" y="31"/>
                      </a:lnTo>
                      <a:lnTo>
                        <a:pt x="106" y="29"/>
                      </a:lnTo>
                      <a:lnTo>
                        <a:pt x="109" y="27"/>
                      </a:lnTo>
                      <a:lnTo>
                        <a:pt x="113" y="24"/>
                      </a:lnTo>
                      <a:lnTo>
                        <a:pt x="116" y="23"/>
                      </a:lnTo>
                      <a:lnTo>
                        <a:pt x="118" y="21"/>
                      </a:lnTo>
                      <a:lnTo>
                        <a:pt x="120" y="21"/>
                      </a:lnTo>
                      <a:lnTo>
                        <a:pt x="121" y="20"/>
                      </a:lnTo>
                      <a:lnTo>
                        <a:pt x="124" y="20"/>
                      </a:lnTo>
                      <a:lnTo>
                        <a:pt x="125" y="19"/>
                      </a:lnTo>
                      <a:lnTo>
                        <a:pt x="127" y="19"/>
                      </a:lnTo>
                      <a:lnTo>
                        <a:pt x="130" y="18"/>
                      </a:lnTo>
                      <a:lnTo>
                        <a:pt x="131" y="18"/>
                      </a:lnTo>
                      <a:lnTo>
                        <a:pt x="134" y="18"/>
                      </a:lnTo>
                      <a:lnTo>
                        <a:pt x="135" y="18"/>
                      </a:lnTo>
                      <a:lnTo>
                        <a:pt x="137" y="18"/>
                      </a:lnTo>
                      <a:lnTo>
                        <a:pt x="138" y="18"/>
                      </a:lnTo>
                      <a:lnTo>
                        <a:pt x="141" y="18"/>
                      </a:lnTo>
                      <a:lnTo>
                        <a:pt x="143" y="18"/>
                      </a:lnTo>
                      <a:lnTo>
                        <a:pt x="144" y="18"/>
                      </a:lnTo>
                      <a:lnTo>
                        <a:pt x="147" y="19"/>
                      </a:lnTo>
                      <a:lnTo>
                        <a:pt x="149" y="19"/>
                      </a:lnTo>
                      <a:lnTo>
                        <a:pt x="151" y="20"/>
                      </a:lnTo>
                      <a:lnTo>
                        <a:pt x="153" y="21"/>
                      </a:lnTo>
                      <a:lnTo>
                        <a:pt x="155" y="23"/>
                      </a:lnTo>
                      <a:lnTo>
                        <a:pt x="158" y="23"/>
                      </a:lnTo>
                      <a:lnTo>
                        <a:pt x="160" y="24"/>
                      </a:lnTo>
                      <a:lnTo>
                        <a:pt x="161" y="25"/>
                      </a:lnTo>
                      <a:lnTo>
                        <a:pt x="164" y="26"/>
                      </a:lnTo>
                      <a:lnTo>
                        <a:pt x="165" y="27"/>
                      </a:lnTo>
                      <a:lnTo>
                        <a:pt x="168" y="27"/>
                      </a:lnTo>
                      <a:lnTo>
                        <a:pt x="169" y="29"/>
                      </a:lnTo>
                      <a:lnTo>
                        <a:pt x="170" y="30"/>
                      </a:lnTo>
                      <a:lnTo>
                        <a:pt x="172" y="31"/>
                      </a:lnTo>
                      <a:lnTo>
                        <a:pt x="174" y="35"/>
                      </a:lnTo>
                      <a:lnTo>
                        <a:pt x="176" y="36"/>
                      </a:lnTo>
                      <a:lnTo>
                        <a:pt x="176" y="40"/>
                      </a:lnTo>
                      <a:lnTo>
                        <a:pt x="176" y="42"/>
                      </a:lnTo>
                      <a:lnTo>
                        <a:pt x="176" y="44"/>
                      </a:lnTo>
                      <a:lnTo>
                        <a:pt x="175" y="46"/>
                      </a:lnTo>
                      <a:lnTo>
                        <a:pt x="175" y="47"/>
                      </a:lnTo>
                      <a:lnTo>
                        <a:pt x="174" y="49"/>
                      </a:lnTo>
                      <a:lnTo>
                        <a:pt x="172" y="52"/>
                      </a:lnTo>
                      <a:lnTo>
                        <a:pt x="171" y="53"/>
                      </a:lnTo>
                      <a:lnTo>
                        <a:pt x="170" y="55"/>
                      </a:lnTo>
                      <a:lnTo>
                        <a:pt x="169" y="57"/>
                      </a:lnTo>
                      <a:lnTo>
                        <a:pt x="168" y="59"/>
                      </a:lnTo>
                      <a:lnTo>
                        <a:pt x="166" y="62"/>
                      </a:lnTo>
                      <a:lnTo>
                        <a:pt x="165" y="63"/>
                      </a:lnTo>
                      <a:lnTo>
                        <a:pt x="163" y="65"/>
                      </a:lnTo>
                      <a:lnTo>
                        <a:pt x="161" y="69"/>
                      </a:lnTo>
                      <a:lnTo>
                        <a:pt x="159" y="70"/>
                      </a:lnTo>
                      <a:lnTo>
                        <a:pt x="158" y="71"/>
                      </a:lnTo>
                      <a:lnTo>
                        <a:pt x="154" y="72"/>
                      </a:lnTo>
                      <a:lnTo>
                        <a:pt x="153" y="75"/>
                      </a:lnTo>
                      <a:lnTo>
                        <a:pt x="149" y="76"/>
                      </a:lnTo>
                      <a:lnTo>
                        <a:pt x="147" y="77"/>
                      </a:lnTo>
                      <a:lnTo>
                        <a:pt x="144" y="79"/>
                      </a:lnTo>
                      <a:lnTo>
                        <a:pt x="142" y="80"/>
                      </a:lnTo>
                      <a:lnTo>
                        <a:pt x="140" y="80"/>
                      </a:lnTo>
                      <a:lnTo>
                        <a:pt x="137" y="81"/>
                      </a:lnTo>
                      <a:lnTo>
                        <a:pt x="135" y="81"/>
                      </a:lnTo>
                      <a:lnTo>
                        <a:pt x="134" y="82"/>
                      </a:lnTo>
                      <a:lnTo>
                        <a:pt x="130" y="83"/>
                      </a:lnTo>
                      <a:lnTo>
                        <a:pt x="129" y="85"/>
                      </a:lnTo>
                      <a:lnTo>
                        <a:pt x="127" y="83"/>
                      </a:lnTo>
                      <a:lnTo>
                        <a:pt x="125" y="82"/>
                      </a:lnTo>
                      <a:lnTo>
                        <a:pt x="124" y="81"/>
                      </a:lnTo>
                      <a:lnTo>
                        <a:pt x="123" y="81"/>
                      </a:lnTo>
                      <a:lnTo>
                        <a:pt x="119" y="79"/>
                      </a:lnTo>
                      <a:lnTo>
                        <a:pt x="116" y="76"/>
                      </a:lnTo>
                      <a:lnTo>
                        <a:pt x="114" y="74"/>
                      </a:lnTo>
                      <a:lnTo>
                        <a:pt x="112" y="71"/>
                      </a:lnTo>
                      <a:lnTo>
                        <a:pt x="110" y="69"/>
                      </a:lnTo>
                      <a:lnTo>
                        <a:pt x="108" y="66"/>
                      </a:lnTo>
                      <a:lnTo>
                        <a:pt x="107" y="64"/>
                      </a:lnTo>
                      <a:lnTo>
                        <a:pt x="104" y="62"/>
                      </a:lnTo>
                      <a:lnTo>
                        <a:pt x="103" y="58"/>
                      </a:lnTo>
                      <a:lnTo>
                        <a:pt x="102" y="55"/>
                      </a:lnTo>
                      <a:lnTo>
                        <a:pt x="99" y="53"/>
                      </a:lnTo>
                      <a:lnTo>
                        <a:pt x="98" y="51"/>
                      </a:lnTo>
                      <a:lnTo>
                        <a:pt x="97" y="48"/>
                      </a:lnTo>
                      <a:lnTo>
                        <a:pt x="96" y="46"/>
                      </a:lnTo>
                      <a:lnTo>
                        <a:pt x="95" y="44"/>
                      </a:lnTo>
                      <a:lnTo>
                        <a:pt x="93" y="44"/>
                      </a:lnTo>
                      <a:lnTo>
                        <a:pt x="92" y="46"/>
                      </a:lnTo>
                      <a:lnTo>
                        <a:pt x="92" y="47"/>
                      </a:lnTo>
                      <a:lnTo>
                        <a:pt x="92" y="51"/>
                      </a:lnTo>
                      <a:lnTo>
                        <a:pt x="92" y="53"/>
                      </a:lnTo>
                      <a:lnTo>
                        <a:pt x="92" y="57"/>
                      </a:lnTo>
                      <a:lnTo>
                        <a:pt x="93" y="59"/>
                      </a:lnTo>
                      <a:lnTo>
                        <a:pt x="93" y="63"/>
                      </a:lnTo>
                      <a:lnTo>
                        <a:pt x="93" y="65"/>
                      </a:lnTo>
                      <a:lnTo>
                        <a:pt x="95" y="69"/>
                      </a:lnTo>
                      <a:lnTo>
                        <a:pt x="96" y="71"/>
                      </a:lnTo>
                      <a:lnTo>
                        <a:pt x="96" y="74"/>
                      </a:lnTo>
                      <a:lnTo>
                        <a:pt x="97" y="76"/>
                      </a:lnTo>
                      <a:lnTo>
                        <a:pt x="98" y="79"/>
                      </a:lnTo>
                      <a:lnTo>
                        <a:pt x="101" y="81"/>
                      </a:lnTo>
                      <a:lnTo>
                        <a:pt x="101" y="83"/>
                      </a:lnTo>
                      <a:lnTo>
                        <a:pt x="103" y="86"/>
                      </a:lnTo>
                      <a:lnTo>
                        <a:pt x="104" y="88"/>
                      </a:lnTo>
                      <a:lnTo>
                        <a:pt x="107" y="91"/>
                      </a:lnTo>
                      <a:lnTo>
                        <a:pt x="104" y="91"/>
                      </a:lnTo>
                      <a:lnTo>
                        <a:pt x="103" y="92"/>
                      </a:lnTo>
                      <a:lnTo>
                        <a:pt x="101" y="92"/>
                      </a:lnTo>
                      <a:lnTo>
                        <a:pt x="99" y="92"/>
                      </a:lnTo>
                      <a:lnTo>
                        <a:pt x="97" y="92"/>
                      </a:lnTo>
                      <a:lnTo>
                        <a:pt x="95" y="92"/>
                      </a:lnTo>
                      <a:lnTo>
                        <a:pt x="93" y="92"/>
                      </a:lnTo>
                      <a:lnTo>
                        <a:pt x="91" y="93"/>
                      </a:lnTo>
                      <a:lnTo>
                        <a:pt x="90" y="93"/>
                      </a:lnTo>
                      <a:lnTo>
                        <a:pt x="87" y="93"/>
                      </a:lnTo>
                      <a:lnTo>
                        <a:pt x="86" y="93"/>
                      </a:lnTo>
                      <a:lnTo>
                        <a:pt x="84" y="93"/>
                      </a:lnTo>
                      <a:lnTo>
                        <a:pt x="82" y="93"/>
                      </a:lnTo>
                      <a:lnTo>
                        <a:pt x="80" y="93"/>
                      </a:lnTo>
                      <a:lnTo>
                        <a:pt x="78" y="93"/>
                      </a:lnTo>
                      <a:lnTo>
                        <a:pt x="76" y="93"/>
                      </a:lnTo>
                      <a:lnTo>
                        <a:pt x="74" y="93"/>
                      </a:lnTo>
                      <a:lnTo>
                        <a:pt x="73" y="93"/>
                      </a:lnTo>
                      <a:lnTo>
                        <a:pt x="70" y="93"/>
                      </a:lnTo>
                      <a:lnTo>
                        <a:pt x="69" y="93"/>
                      </a:lnTo>
                      <a:lnTo>
                        <a:pt x="67" y="92"/>
                      </a:lnTo>
                      <a:lnTo>
                        <a:pt x="65" y="92"/>
                      </a:lnTo>
                      <a:lnTo>
                        <a:pt x="63" y="92"/>
                      </a:lnTo>
                      <a:lnTo>
                        <a:pt x="61" y="92"/>
                      </a:lnTo>
                      <a:lnTo>
                        <a:pt x="59" y="92"/>
                      </a:lnTo>
                      <a:lnTo>
                        <a:pt x="57" y="92"/>
                      </a:lnTo>
                      <a:lnTo>
                        <a:pt x="56" y="91"/>
                      </a:lnTo>
                      <a:lnTo>
                        <a:pt x="53" y="91"/>
                      </a:lnTo>
                      <a:lnTo>
                        <a:pt x="50" y="91"/>
                      </a:lnTo>
                      <a:lnTo>
                        <a:pt x="47" y="89"/>
                      </a:lnTo>
                      <a:lnTo>
                        <a:pt x="45" y="89"/>
                      </a:lnTo>
                      <a:lnTo>
                        <a:pt x="42" y="88"/>
                      </a:lnTo>
                      <a:lnTo>
                        <a:pt x="41" y="87"/>
                      </a:lnTo>
                      <a:lnTo>
                        <a:pt x="39" y="87"/>
                      </a:lnTo>
                      <a:lnTo>
                        <a:pt x="36" y="86"/>
                      </a:lnTo>
                      <a:lnTo>
                        <a:pt x="33" y="85"/>
                      </a:lnTo>
                      <a:lnTo>
                        <a:pt x="29" y="83"/>
                      </a:lnTo>
                      <a:lnTo>
                        <a:pt x="26" y="82"/>
                      </a:lnTo>
                      <a:lnTo>
                        <a:pt x="24" y="81"/>
                      </a:lnTo>
                      <a:lnTo>
                        <a:pt x="20" y="80"/>
                      </a:lnTo>
                      <a:lnTo>
                        <a:pt x="18" y="77"/>
                      </a:lnTo>
                      <a:lnTo>
                        <a:pt x="15" y="75"/>
                      </a:lnTo>
                      <a:lnTo>
                        <a:pt x="13" y="74"/>
                      </a:lnTo>
                      <a:lnTo>
                        <a:pt x="11" y="71"/>
                      </a:lnTo>
                      <a:lnTo>
                        <a:pt x="8" y="69"/>
                      </a:lnTo>
                      <a:lnTo>
                        <a:pt x="6" y="68"/>
                      </a:lnTo>
                      <a:lnTo>
                        <a:pt x="5" y="65"/>
                      </a:lnTo>
                      <a:lnTo>
                        <a:pt x="3" y="63"/>
                      </a:lnTo>
                      <a:lnTo>
                        <a:pt x="1" y="62"/>
                      </a:lnTo>
                      <a:lnTo>
                        <a:pt x="0" y="63"/>
                      </a:lnTo>
                      <a:lnTo>
                        <a:pt x="0" y="64"/>
                      </a:lnTo>
                      <a:lnTo>
                        <a:pt x="1" y="65"/>
                      </a:lnTo>
                      <a:lnTo>
                        <a:pt x="2" y="68"/>
                      </a:lnTo>
                      <a:lnTo>
                        <a:pt x="5" y="70"/>
                      </a:lnTo>
                      <a:lnTo>
                        <a:pt x="7" y="72"/>
                      </a:lnTo>
                      <a:lnTo>
                        <a:pt x="9" y="75"/>
                      </a:lnTo>
                      <a:lnTo>
                        <a:pt x="11" y="77"/>
                      </a:lnTo>
                      <a:lnTo>
                        <a:pt x="13" y="80"/>
                      </a:lnTo>
                      <a:lnTo>
                        <a:pt x="15" y="82"/>
                      </a:lnTo>
                      <a:lnTo>
                        <a:pt x="18" y="85"/>
                      </a:lnTo>
                      <a:lnTo>
                        <a:pt x="20" y="87"/>
                      </a:lnTo>
                      <a:lnTo>
                        <a:pt x="23" y="89"/>
                      </a:lnTo>
                      <a:lnTo>
                        <a:pt x="25" y="91"/>
                      </a:lnTo>
                      <a:lnTo>
                        <a:pt x="28" y="93"/>
                      </a:lnTo>
                      <a:lnTo>
                        <a:pt x="30" y="94"/>
                      </a:lnTo>
                      <a:lnTo>
                        <a:pt x="33" y="97"/>
                      </a:lnTo>
                      <a:lnTo>
                        <a:pt x="35" y="98"/>
                      </a:lnTo>
                      <a:lnTo>
                        <a:pt x="37" y="100"/>
                      </a:lnTo>
                      <a:lnTo>
                        <a:pt x="40" y="102"/>
                      </a:lnTo>
                      <a:lnTo>
                        <a:pt x="42" y="103"/>
                      </a:lnTo>
                      <a:lnTo>
                        <a:pt x="46" y="104"/>
                      </a:lnTo>
                      <a:lnTo>
                        <a:pt x="48" y="105"/>
                      </a:lnTo>
                      <a:lnTo>
                        <a:pt x="51" y="106"/>
                      </a:lnTo>
                      <a:lnTo>
                        <a:pt x="54" y="106"/>
                      </a:lnTo>
                      <a:lnTo>
                        <a:pt x="57" y="108"/>
                      </a:lnTo>
                      <a:lnTo>
                        <a:pt x="61" y="109"/>
                      </a:lnTo>
                      <a:lnTo>
                        <a:pt x="63" y="109"/>
                      </a:lnTo>
                      <a:lnTo>
                        <a:pt x="67" y="110"/>
                      </a:lnTo>
                      <a:lnTo>
                        <a:pt x="68" y="110"/>
                      </a:lnTo>
                      <a:lnTo>
                        <a:pt x="70" y="111"/>
                      </a:lnTo>
                      <a:lnTo>
                        <a:pt x="71" y="111"/>
                      </a:lnTo>
                      <a:lnTo>
                        <a:pt x="74" y="111"/>
                      </a:lnTo>
                      <a:lnTo>
                        <a:pt x="75" y="111"/>
                      </a:lnTo>
                      <a:lnTo>
                        <a:pt x="78" y="111"/>
                      </a:lnTo>
                      <a:lnTo>
                        <a:pt x="79" y="111"/>
                      </a:lnTo>
                      <a:lnTo>
                        <a:pt x="81" y="113"/>
                      </a:lnTo>
                      <a:lnTo>
                        <a:pt x="82" y="113"/>
                      </a:lnTo>
                      <a:lnTo>
                        <a:pt x="85" y="113"/>
                      </a:lnTo>
                      <a:lnTo>
                        <a:pt x="86" y="113"/>
                      </a:lnTo>
                      <a:lnTo>
                        <a:pt x="88" y="113"/>
                      </a:lnTo>
                      <a:lnTo>
                        <a:pt x="91" y="113"/>
                      </a:lnTo>
                      <a:lnTo>
                        <a:pt x="93" y="113"/>
                      </a:lnTo>
                      <a:lnTo>
                        <a:pt x="96" y="113"/>
                      </a:lnTo>
                      <a:lnTo>
                        <a:pt x="98" y="113"/>
                      </a:lnTo>
                      <a:lnTo>
                        <a:pt x="101" y="113"/>
                      </a:lnTo>
                      <a:lnTo>
                        <a:pt x="103" y="113"/>
                      </a:lnTo>
                      <a:lnTo>
                        <a:pt x="106" y="111"/>
                      </a:lnTo>
                      <a:lnTo>
                        <a:pt x="108" y="111"/>
                      </a:lnTo>
                      <a:lnTo>
                        <a:pt x="110" y="111"/>
                      </a:lnTo>
                      <a:lnTo>
                        <a:pt x="113" y="110"/>
                      </a:lnTo>
                      <a:lnTo>
                        <a:pt x="115" y="110"/>
                      </a:lnTo>
                      <a:lnTo>
                        <a:pt x="118" y="109"/>
                      </a:lnTo>
                      <a:lnTo>
                        <a:pt x="120" y="109"/>
                      </a:lnTo>
                      <a:lnTo>
                        <a:pt x="123" y="108"/>
                      </a:lnTo>
                      <a:lnTo>
                        <a:pt x="124" y="108"/>
                      </a:lnTo>
                      <a:lnTo>
                        <a:pt x="126" y="106"/>
                      </a:lnTo>
                      <a:lnTo>
                        <a:pt x="130" y="108"/>
                      </a:lnTo>
                      <a:lnTo>
                        <a:pt x="132" y="109"/>
                      </a:lnTo>
                      <a:lnTo>
                        <a:pt x="135" y="110"/>
                      </a:lnTo>
                      <a:lnTo>
                        <a:pt x="136" y="111"/>
                      </a:lnTo>
                      <a:lnTo>
                        <a:pt x="138" y="111"/>
                      </a:lnTo>
                      <a:lnTo>
                        <a:pt x="140" y="113"/>
                      </a:lnTo>
                      <a:lnTo>
                        <a:pt x="142" y="113"/>
                      </a:lnTo>
                      <a:lnTo>
                        <a:pt x="143" y="114"/>
                      </a:lnTo>
                      <a:lnTo>
                        <a:pt x="144" y="114"/>
                      </a:lnTo>
                      <a:lnTo>
                        <a:pt x="147" y="115"/>
                      </a:lnTo>
                      <a:lnTo>
                        <a:pt x="149" y="115"/>
                      </a:lnTo>
                      <a:lnTo>
                        <a:pt x="151" y="115"/>
                      </a:lnTo>
                      <a:lnTo>
                        <a:pt x="153" y="116"/>
                      </a:lnTo>
                      <a:lnTo>
                        <a:pt x="154" y="116"/>
                      </a:lnTo>
                      <a:lnTo>
                        <a:pt x="157" y="116"/>
                      </a:lnTo>
                      <a:lnTo>
                        <a:pt x="159" y="117"/>
                      </a:lnTo>
                      <a:lnTo>
                        <a:pt x="160" y="117"/>
                      </a:lnTo>
                      <a:lnTo>
                        <a:pt x="163" y="117"/>
                      </a:lnTo>
                      <a:lnTo>
                        <a:pt x="164" y="117"/>
                      </a:lnTo>
                      <a:lnTo>
                        <a:pt x="166" y="119"/>
                      </a:lnTo>
                      <a:lnTo>
                        <a:pt x="168" y="119"/>
                      </a:lnTo>
                      <a:lnTo>
                        <a:pt x="170" y="119"/>
                      </a:lnTo>
                      <a:lnTo>
                        <a:pt x="172" y="119"/>
                      </a:lnTo>
                      <a:lnTo>
                        <a:pt x="175" y="119"/>
                      </a:lnTo>
                      <a:lnTo>
                        <a:pt x="176" y="119"/>
                      </a:lnTo>
                      <a:lnTo>
                        <a:pt x="179" y="120"/>
                      </a:lnTo>
                      <a:lnTo>
                        <a:pt x="181" y="120"/>
                      </a:lnTo>
                      <a:lnTo>
                        <a:pt x="183" y="120"/>
                      </a:lnTo>
                      <a:lnTo>
                        <a:pt x="185" y="120"/>
                      </a:lnTo>
                      <a:lnTo>
                        <a:pt x="187" y="120"/>
                      </a:lnTo>
                      <a:lnTo>
                        <a:pt x="189" y="120"/>
                      </a:lnTo>
                      <a:lnTo>
                        <a:pt x="191" y="120"/>
                      </a:lnTo>
                      <a:lnTo>
                        <a:pt x="193" y="120"/>
                      </a:lnTo>
                      <a:lnTo>
                        <a:pt x="196" y="120"/>
                      </a:lnTo>
                      <a:lnTo>
                        <a:pt x="198" y="119"/>
                      </a:lnTo>
                      <a:lnTo>
                        <a:pt x="200" y="119"/>
                      </a:lnTo>
                      <a:lnTo>
                        <a:pt x="203" y="119"/>
                      </a:lnTo>
                      <a:lnTo>
                        <a:pt x="205" y="119"/>
                      </a:lnTo>
                      <a:lnTo>
                        <a:pt x="208" y="117"/>
                      </a:lnTo>
                      <a:lnTo>
                        <a:pt x="210" y="117"/>
                      </a:lnTo>
                      <a:lnTo>
                        <a:pt x="213" y="117"/>
                      </a:lnTo>
                      <a:lnTo>
                        <a:pt x="215" y="116"/>
                      </a:lnTo>
                      <a:lnTo>
                        <a:pt x="217" y="116"/>
                      </a:lnTo>
                      <a:lnTo>
                        <a:pt x="220" y="115"/>
                      </a:lnTo>
                      <a:lnTo>
                        <a:pt x="222" y="115"/>
                      </a:lnTo>
                      <a:lnTo>
                        <a:pt x="225" y="114"/>
                      </a:lnTo>
                      <a:lnTo>
                        <a:pt x="227" y="114"/>
                      </a:lnTo>
                      <a:lnTo>
                        <a:pt x="230" y="113"/>
                      </a:lnTo>
                      <a:lnTo>
                        <a:pt x="232" y="113"/>
                      </a:lnTo>
                      <a:lnTo>
                        <a:pt x="234" y="111"/>
                      </a:lnTo>
                      <a:lnTo>
                        <a:pt x="237" y="110"/>
                      </a:lnTo>
                      <a:lnTo>
                        <a:pt x="241" y="110"/>
                      </a:lnTo>
                      <a:lnTo>
                        <a:pt x="242" y="109"/>
                      </a:lnTo>
                      <a:lnTo>
                        <a:pt x="245" y="109"/>
                      </a:lnTo>
                      <a:lnTo>
                        <a:pt x="248" y="108"/>
                      </a:lnTo>
                      <a:lnTo>
                        <a:pt x="250" y="106"/>
                      </a:lnTo>
                      <a:lnTo>
                        <a:pt x="253" y="106"/>
                      </a:lnTo>
                      <a:lnTo>
                        <a:pt x="255" y="105"/>
                      </a:lnTo>
                      <a:lnTo>
                        <a:pt x="258" y="104"/>
                      </a:lnTo>
                      <a:lnTo>
                        <a:pt x="260" y="104"/>
                      </a:lnTo>
                      <a:lnTo>
                        <a:pt x="264" y="103"/>
                      </a:lnTo>
                      <a:lnTo>
                        <a:pt x="266" y="103"/>
                      </a:lnTo>
                      <a:lnTo>
                        <a:pt x="269" y="105"/>
                      </a:lnTo>
                      <a:lnTo>
                        <a:pt x="270" y="106"/>
                      </a:lnTo>
                      <a:lnTo>
                        <a:pt x="272" y="109"/>
                      </a:lnTo>
                      <a:lnTo>
                        <a:pt x="276" y="110"/>
                      </a:lnTo>
                      <a:lnTo>
                        <a:pt x="278" y="111"/>
                      </a:lnTo>
                      <a:lnTo>
                        <a:pt x="282" y="114"/>
                      </a:lnTo>
                      <a:lnTo>
                        <a:pt x="286" y="115"/>
                      </a:lnTo>
                      <a:lnTo>
                        <a:pt x="288" y="116"/>
                      </a:lnTo>
                      <a:lnTo>
                        <a:pt x="292" y="116"/>
                      </a:lnTo>
                      <a:lnTo>
                        <a:pt x="295" y="117"/>
                      </a:lnTo>
                      <a:lnTo>
                        <a:pt x="297" y="117"/>
                      </a:lnTo>
                      <a:lnTo>
                        <a:pt x="299" y="117"/>
                      </a:lnTo>
                      <a:lnTo>
                        <a:pt x="300" y="119"/>
                      </a:lnTo>
                      <a:lnTo>
                        <a:pt x="303" y="119"/>
                      </a:lnTo>
                      <a:lnTo>
                        <a:pt x="306" y="119"/>
                      </a:lnTo>
                      <a:lnTo>
                        <a:pt x="310" y="119"/>
                      </a:lnTo>
                      <a:lnTo>
                        <a:pt x="312" y="119"/>
                      </a:lnTo>
                      <a:lnTo>
                        <a:pt x="316" y="119"/>
                      </a:lnTo>
                      <a:lnTo>
                        <a:pt x="322" y="126"/>
                      </a:lnTo>
                      <a:lnTo>
                        <a:pt x="196" y="334"/>
                      </a:lnTo>
                      <a:lnTo>
                        <a:pt x="196" y="336"/>
                      </a:lnTo>
                      <a:lnTo>
                        <a:pt x="196" y="337"/>
                      </a:lnTo>
                      <a:lnTo>
                        <a:pt x="196" y="340"/>
                      </a:lnTo>
                      <a:lnTo>
                        <a:pt x="197" y="341"/>
                      </a:lnTo>
                      <a:lnTo>
                        <a:pt x="198" y="344"/>
                      </a:lnTo>
                      <a:lnTo>
                        <a:pt x="200" y="345"/>
                      </a:lnTo>
                      <a:lnTo>
                        <a:pt x="203" y="346"/>
                      </a:lnTo>
                      <a:lnTo>
                        <a:pt x="206" y="346"/>
                      </a:lnTo>
                      <a:lnTo>
                        <a:pt x="209" y="344"/>
                      </a:lnTo>
                      <a:lnTo>
                        <a:pt x="213" y="341"/>
                      </a:lnTo>
                      <a:lnTo>
                        <a:pt x="346" y="109"/>
                      </a:lnTo>
                      <a:lnTo>
                        <a:pt x="348" y="108"/>
                      </a:lnTo>
                      <a:lnTo>
                        <a:pt x="350" y="108"/>
                      </a:lnTo>
                      <a:lnTo>
                        <a:pt x="352" y="106"/>
                      </a:lnTo>
                      <a:lnTo>
                        <a:pt x="355" y="106"/>
                      </a:lnTo>
                      <a:lnTo>
                        <a:pt x="357" y="105"/>
                      </a:lnTo>
                      <a:lnTo>
                        <a:pt x="360" y="104"/>
                      </a:lnTo>
                      <a:lnTo>
                        <a:pt x="362" y="104"/>
                      </a:lnTo>
                      <a:lnTo>
                        <a:pt x="365" y="104"/>
                      </a:lnTo>
                      <a:lnTo>
                        <a:pt x="366" y="103"/>
                      </a:lnTo>
                      <a:lnTo>
                        <a:pt x="368" y="102"/>
                      </a:lnTo>
                      <a:lnTo>
                        <a:pt x="371" y="102"/>
                      </a:lnTo>
                      <a:lnTo>
                        <a:pt x="373" y="100"/>
                      </a:lnTo>
                      <a:lnTo>
                        <a:pt x="374" y="100"/>
                      </a:lnTo>
                      <a:lnTo>
                        <a:pt x="377" y="99"/>
                      </a:lnTo>
                      <a:lnTo>
                        <a:pt x="379" y="98"/>
                      </a:lnTo>
                      <a:lnTo>
                        <a:pt x="382" y="98"/>
                      </a:lnTo>
                      <a:lnTo>
                        <a:pt x="383" y="97"/>
                      </a:lnTo>
                      <a:lnTo>
                        <a:pt x="385" y="96"/>
                      </a:lnTo>
                      <a:lnTo>
                        <a:pt x="387" y="94"/>
                      </a:lnTo>
                      <a:lnTo>
                        <a:pt x="388" y="93"/>
                      </a:lnTo>
                      <a:lnTo>
                        <a:pt x="391" y="91"/>
                      </a:lnTo>
                      <a:lnTo>
                        <a:pt x="394" y="88"/>
                      </a:lnTo>
                      <a:lnTo>
                        <a:pt x="395" y="87"/>
                      </a:lnTo>
                      <a:lnTo>
                        <a:pt x="396" y="86"/>
                      </a:lnTo>
                      <a:lnTo>
                        <a:pt x="397" y="83"/>
                      </a:lnTo>
                      <a:lnTo>
                        <a:pt x="399" y="82"/>
                      </a:lnTo>
                      <a:lnTo>
                        <a:pt x="400" y="80"/>
                      </a:lnTo>
                      <a:lnTo>
                        <a:pt x="400" y="79"/>
                      </a:lnTo>
                      <a:lnTo>
                        <a:pt x="401" y="76"/>
                      </a:lnTo>
                      <a:lnTo>
                        <a:pt x="401" y="75"/>
                      </a:lnTo>
                      <a:lnTo>
                        <a:pt x="401" y="72"/>
                      </a:lnTo>
                      <a:lnTo>
                        <a:pt x="401" y="71"/>
                      </a:lnTo>
                      <a:lnTo>
                        <a:pt x="400" y="70"/>
                      </a:lnTo>
                      <a:lnTo>
                        <a:pt x="399" y="70"/>
                      </a:lnTo>
                      <a:lnTo>
                        <a:pt x="397" y="70"/>
                      </a:lnTo>
                      <a:lnTo>
                        <a:pt x="395" y="70"/>
                      </a:lnTo>
                      <a:lnTo>
                        <a:pt x="393" y="70"/>
                      </a:lnTo>
                      <a:lnTo>
                        <a:pt x="39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Freeform 110"/>
                <p:cNvSpPr>
                  <a:spLocks/>
                </p:cNvSpPr>
                <p:nvPr/>
              </p:nvSpPr>
              <p:spPr bwMode="auto">
                <a:xfrm>
                  <a:off x="681" y="1060"/>
                  <a:ext cx="72" cy="80"/>
                </a:xfrm>
                <a:custGeom>
                  <a:avLst/>
                  <a:gdLst>
                    <a:gd name="T0" fmla="*/ 0 w 215"/>
                    <a:gd name="T1" fmla="*/ 0 h 242"/>
                    <a:gd name="T2" fmla="*/ 0 w 215"/>
                    <a:gd name="T3" fmla="*/ 0 h 242"/>
                    <a:gd name="T4" fmla="*/ 0 w 215"/>
                    <a:gd name="T5" fmla="*/ 0 h 242"/>
                    <a:gd name="T6" fmla="*/ 0 w 215"/>
                    <a:gd name="T7" fmla="*/ 0 h 242"/>
                    <a:gd name="T8" fmla="*/ 0 w 215"/>
                    <a:gd name="T9" fmla="*/ 0 h 242"/>
                    <a:gd name="T10" fmla="*/ 0 w 215"/>
                    <a:gd name="T11" fmla="*/ 0 h 242"/>
                    <a:gd name="T12" fmla="*/ 0 w 215"/>
                    <a:gd name="T13" fmla="*/ 0 h 242"/>
                    <a:gd name="T14" fmla="*/ 0 w 215"/>
                    <a:gd name="T15" fmla="*/ 0 h 242"/>
                    <a:gd name="T16" fmla="*/ 0 w 215"/>
                    <a:gd name="T17" fmla="*/ 0 h 242"/>
                    <a:gd name="T18" fmla="*/ 0 w 215"/>
                    <a:gd name="T19" fmla="*/ 0 h 242"/>
                    <a:gd name="T20" fmla="*/ 0 w 215"/>
                    <a:gd name="T21" fmla="*/ 0 h 242"/>
                    <a:gd name="T22" fmla="*/ 0 w 215"/>
                    <a:gd name="T23" fmla="*/ 0 h 242"/>
                    <a:gd name="T24" fmla="*/ 0 w 215"/>
                    <a:gd name="T25" fmla="*/ 0 h 242"/>
                    <a:gd name="T26" fmla="*/ 0 w 215"/>
                    <a:gd name="T27" fmla="*/ 0 h 242"/>
                    <a:gd name="T28" fmla="*/ 0 w 215"/>
                    <a:gd name="T29" fmla="*/ 0 h 242"/>
                    <a:gd name="T30" fmla="*/ 0 w 215"/>
                    <a:gd name="T31" fmla="*/ 0 h 242"/>
                    <a:gd name="T32" fmla="*/ 0 w 215"/>
                    <a:gd name="T33" fmla="*/ 0 h 242"/>
                    <a:gd name="T34" fmla="*/ 0 w 215"/>
                    <a:gd name="T35" fmla="*/ 0 h 242"/>
                    <a:gd name="T36" fmla="*/ 0 w 215"/>
                    <a:gd name="T37" fmla="*/ 0 h 242"/>
                    <a:gd name="T38" fmla="*/ 0 w 215"/>
                    <a:gd name="T39" fmla="*/ 0 h 242"/>
                    <a:gd name="T40" fmla="*/ 0 w 215"/>
                    <a:gd name="T41" fmla="*/ 0 h 242"/>
                    <a:gd name="T42" fmla="*/ 0 w 215"/>
                    <a:gd name="T43" fmla="*/ 0 h 242"/>
                    <a:gd name="T44" fmla="*/ 0 w 215"/>
                    <a:gd name="T45" fmla="*/ 0 h 242"/>
                    <a:gd name="T46" fmla="*/ 0 w 215"/>
                    <a:gd name="T47" fmla="*/ 0 h 242"/>
                    <a:gd name="T48" fmla="*/ 0 w 215"/>
                    <a:gd name="T49" fmla="*/ 0 h 242"/>
                    <a:gd name="T50" fmla="*/ 0 w 215"/>
                    <a:gd name="T51" fmla="*/ 0 h 242"/>
                    <a:gd name="T52" fmla="*/ 0 w 215"/>
                    <a:gd name="T53" fmla="*/ 0 h 242"/>
                    <a:gd name="T54" fmla="*/ 0 w 215"/>
                    <a:gd name="T55" fmla="*/ 0 h 242"/>
                    <a:gd name="T56" fmla="*/ 0 w 215"/>
                    <a:gd name="T57" fmla="*/ 0 h 242"/>
                    <a:gd name="T58" fmla="*/ 0 w 215"/>
                    <a:gd name="T59" fmla="*/ 0 h 242"/>
                    <a:gd name="T60" fmla="*/ 0 w 215"/>
                    <a:gd name="T61" fmla="*/ 0 h 242"/>
                    <a:gd name="T62" fmla="*/ 0 w 215"/>
                    <a:gd name="T63" fmla="*/ 0 h 242"/>
                    <a:gd name="T64" fmla="*/ 0 w 215"/>
                    <a:gd name="T65" fmla="*/ 0 h 242"/>
                    <a:gd name="T66" fmla="*/ 0 w 215"/>
                    <a:gd name="T67" fmla="*/ 0 h 242"/>
                    <a:gd name="T68" fmla="*/ 0 w 215"/>
                    <a:gd name="T69" fmla="*/ 0 h 242"/>
                    <a:gd name="T70" fmla="*/ 0 w 215"/>
                    <a:gd name="T71" fmla="*/ 0 h 242"/>
                    <a:gd name="T72" fmla="*/ 0 w 215"/>
                    <a:gd name="T73" fmla="*/ 0 h 242"/>
                    <a:gd name="T74" fmla="*/ 0 w 215"/>
                    <a:gd name="T75" fmla="*/ 0 h 242"/>
                    <a:gd name="T76" fmla="*/ 0 w 215"/>
                    <a:gd name="T77" fmla="*/ 0 h 242"/>
                    <a:gd name="T78" fmla="*/ 0 w 215"/>
                    <a:gd name="T79" fmla="*/ 0 h 242"/>
                    <a:gd name="T80" fmla="*/ 0 w 215"/>
                    <a:gd name="T81" fmla="*/ 0 h 242"/>
                    <a:gd name="T82" fmla="*/ 0 w 215"/>
                    <a:gd name="T83" fmla="*/ 0 h 242"/>
                    <a:gd name="T84" fmla="*/ 0 w 215"/>
                    <a:gd name="T85" fmla="*/ 0 h 242"/>
                    <a:gd name="T86" fmla="*/ 0 w 215"/>
                    <a:gd name="T87" fmla="*/ 0 h 242"/>
                    <a:gd name="T88" fmla="*/ 0 w 215"/>
                    <a:gd name="T89" fmla="*/ 0 h 242"/>
                    <a:gd name="T90" fmla="*/ 0 w 215"/>
                    <a:gd name="T91" fmla="*/ 0 h 242"/>
                    <a:gd name="T92" fmla="*/ 0 w 215"/>
                    <a:gd name="T93" fmla="*/ 0 h 242"/>
                    <a:gd name="T94" fmla="*/ 0 w 215"/>
                    <a:gd name="T95" fmla="*/ 0 h 242"/>
                    <a:gd name="T96" fmla="*/ 0 w 215"/>
                    <a:gd name="T97" fmla="*/ 0 h 242"/>
                    <a:gd name="T98" fmla="*/ 0 w 215"/>
                    <a:gd name="T99" fmla="*/ 0 h 242"/>
                    <a:gd name="T100" fmla="*/ 0 w 215"/>
                    <a:gd name="T101" fmla="*/ 0 h 242"/>
                    <a:gd name="T102" fmla="*/ 0 w 215"/>
                    <a:gd name="T103" fmla="*/ 0 h 242"/>
                    <a:gd name="T104" fmla="*/ 0 w 215"/>
                    <a:gd name="T105" fmla="*/ 0 h 242"/>
                    <a:gd name="T106" fmla="*/ 0 w 215"/>
                    <a:gd name="T107" fmla="*/ 0 h 242"/>
                    <a:gd name="T108" fmla="*/ 0 w 215"/>
                    <a:gd name="T109" fmla="*/ 0 h 242"/>
                    <a:gd name="T110" fmla="*/ 0 w 215"/>
                    <a:gd name="T111" fmla="*/ 0 h 242"/>
                    <a:gd name="T112" fmla="*/ 0 w 215"/>
                    <a:gd name="T113" fmla="*/ 0 h 242"/>
                    <a:gd name="T114" fmla="*/ 0 w 215"/>
                    <a:gd name="T115" fmla="*/ 0 h 242"/>
                    <a:gd name="T116" fmla="*/ 0 w 215"/>
                    <a:gd name="T117" fmla="*/ 0 h 24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15"/>
                    <a:gd name="T178" fmla="*/ 0 h 242"/>
                    <a:gd name="T179" fmla="*/ 215 w 215"/>
                    <a:gd name="T180" fmla="*/ 242 h 24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15" h="242">
                      <a:moveTo>
                        <a:pt x="213" y="30"/>
                      </a:moveTo>
                      <a:lnTo>
                        <a:pt x="211" y="30"/>
                      </a:lnTo>
                      <a:lnTo>
                        <a:pt x="207" y="30"/>
                      </a:lnTo>
                      <a:lnTo>
                        <a:pt x="204" y="29"/>
                      </a:lnTo>
                      <a:lnTo>
                        <a:pt x="202" y="28"/>
                      </a:lnTo>
                      <a:lnTo>
                        <a:pt x="200" y="26"/>
                      </a:lnTo>
                      <a:lnTo>
                        <a:pt x="197" y="25"/>
                      </a:lnTo>
                      <a:lnTo>
                        <a:pt x="194" y="25"/>
                      </a:lnTo>
                      <a:lnTo>
                        <a:pt x="191" y="24"/>
                      </a:lnTo>
                      <a:lnTo>
                        <a:pt x="189" y="22"/>
                      </a:lnTo>
                      <a:lnTo>
                        <a:pt x="185" y="22"/>
                      </a:lnTo>
                      <a:lnTo>
                        <a:pt x="183" y="19"/>
                      </a:lnTo>
                      <a:lnTo>
                        <a:pt x="180" y="19"/>
                      </a:lnTo>
                      <a:lnTo>
                        <a:pt x="178" y="18"/>
                      </a:lnTo>
                      <a:lnTo>
                        <a:pt x="175" y="17"/>
                      </a:lnTo>
                      <a:lnTo>
                        <a:pt x="173" y="15"/>
                      </a:lnTo>
                      <a:lnTo>
                        <a:pt x="170" y="14"/>
                      </a:lnTo>
                      <a:lnTo>
                        <a:pt x="167" y="14"/>
                      </a:lnTo>
                      <a:lnTo>
                        <a:pt x="164" y="13"/>
                      </a:lnTo>
                      <a:lnTo>
                        <a:pt x="161" y="12"/>
                      </a:lnTo>
                      <a:lnTo>
                        <a:pt x="157" y="11"/>
                      </a:lnTo>
                      <a:lnTo>
                        <a:pt x="153" y="9"/>
                      </a:lnTo>
                      <a:lnTo>
                        <a:pt x="151" y="9"/>
                      </a:lnTo>
                      <a:lnTo>
                        <a:pt x="147" y="8"/>
                      </a:lnTo>
                      <a:lnTo>
                        <a:pt x="145" y="8"/>
                      </a:lnTo>
                      <a:lnTo>
                        <a:pt x="141" y="7"/>
                      </a:lnTo>
                      <a:lnTo>
                        <a:pt x="138" y="6"/>
                      </a:lnTo>
                      <a:lnTo>
                        <a:pt x="134" y="6"/>
                      </a:lnTo>
                      <a:lnTo>
                        <a:pt x="131" y="5"/>
                      </a:lnTo>
                      <a:lnTo>
                        <a:pt x="128" y="5"/>
                      </a:lnTo>
                      <a:lnTo>
                        <a:pt x="124" y="3"/>
                      </a:lnTo>
                      <a:lnTo>
                        <a:pt x="121" y="3"/>
                      </a:lnTo>
                      <a:lnTo>
                        <a:pt x="118" y="3"/>
                      </a:lnTo>
                      <a:lnTo>
                        <a:pt x="116" y="2"/>
                      </a:lnTo>
                      <a:lnTo>
                        <a:pt x="112" y="2"/>
                      </a:lnTo>
                      <a:lnTo>
                        <a:pt x="110" y="1"/>
                      </a:lnTo>
                      <a:lnTo>
                        <a:pt x="107" y="1"/>
                      </a:lnTo>
                      <a:lnTo>
                        <a:pt x="103" y="1"/>
                      </a:lnTo>
                      <a:lnTo>
                        <a:pt x="101" y="1"/>
                      </a:lnTo>
                      <a:lnTo>
                        <a:pt x="99" y="0"/>
                      </a:lnTo>
                      <a:lnTo>
                        <a:pt x="96" y="0"/>
                      </a:lnTo>
                      <a:lnTo>
                        <a:pt x="93" y="0"/>
                      </a:lnTo>
                      <a:lnTo>
                        <a:pt x="90" y="0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2" y="0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4" y="0"/>
                      </a:lnTo>
                      <a:lnTo>
                        <a:pt x="71" y="0"/>
                      </a:lnTo>
                      <a:lnTo>
                        <a:pt x="68" y="0"/>
                      </a:lnTo>
                      <a:lnTo>
                        <a:pt x="66" y="0"/>
                      </a:lnTo>
                      <a:lnTo>
                        <a:pt x="63" y="1"/>
                      </a:lnTo>
                      <a:lnTo>
                        <a:pt x="60" y="1"/>
                      </a:lnTo>
                      <a:lnTo>
                        <a:pt x="57" y="1"/>
                      </a:lnTo>
                      <a:lnTo>
                        <a:pt x="55" y="2"/>
                      </a:lnTo>
                      <a:lnTo>
                        <a:pt x="52" y="2"/>
                      </a:lnTo>
                      <a:lnTo>
                        <a:pt x="49" y="3"/>
                      </a:lnTo>
                      <a:lnTo>
                        <a:pt x="46" y="3"/>
                      </a:lnTo>
                      <a:lnTo>
                        <a:pt x="44" y="5"/>
                      </a:lnTo>
                      <a:lnTo>
                        <a:pt x="41" y="6"/>
                      </a:lnTo>
                      <a:lnTo>
                        <a:pt x="39" y="7"/>
                      </a:lnTo>
                      <a:lnTo>
                        <a:pt x="35" y="7"/>
                      </a:lnTo>
                      <a:lnTo>
                        <a:pt x="33" y="8"/>
                      </a:lnTo>
                      <a:lnTo>
                        <a:pt x="30" y="9"/>
                      </a:lnTo>
                      <a:lnTo>
                        <a:pt x="28" y="11"/>
                      </a:lnTo>
                      <a:lnTo>
                        <a:pt x="27" y="12"/>
                      </a:lnTo>
                      <a:lnTo>
                        <a:pt x="24" y="13"/>
                      </a:lnTo>
                      <a:lnTo>
                        <a:pt x="23" y="15"/>
                      </a:lnTo>
                      <a:lnTo>
                        <a:pt x="21" y="17"/>
                      </a:lnTo>
                      <a:lnTo>
                        <a:pt x="20" y="18"/>
                      </a:lnTo>
                      <a:lnTo>
                        <a:pt x="17" y="19"/>
                      </a:lnTo>
                      <a:lnTo>
                        <a:pt x="16" y="22"/>
                      </a:lnTo>
                      <a:lnTo>
                        <a:pt x="15" y="23"/>
                      </a:lnTo>
                      <a:lnTo>
                        <a:pt x="13" y="25"/>
                      </a:lnTo>
                      <a:lnTo>
                        <a:pt x="12" y="26"/>
                      </a:lnTo>
                      <a:lnTo>
                        <a:pt x="11" y="29"/>
                      </a:lnTo>
                      <a:lnTo>
                        <a:pt x="10" y="31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7" y="37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5"/>
                      </a:lnTo>
                      <a:lnTo>
                        <a:pt x="5" y="47"/>
                      </a:lnTo>
                      <a:lnTo>
                        <a:pt x="4" y="48"/>
                      </a:lnTo>
                      <a:lnTo>
                        <a:pt x="4" y="51"/>
                      </a:lnTo>
                      <a:lnTo>
                        <a:pt x="3" y="53"/>
                      </a:lnTo>
                      <a:lnTo>
                        <a:pt x="3" y="56"/>
                      </a:lnTo>
                      <a:lnTo>
                        <a:pt x="3" y="58"/>
                      </a:lnTo>
                      <a:lnTo>
                        <a:pt x="1" y="60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1"/>
                      </a:lnTo>
                      <a:lnTo>
                        <a:pt x="1" y="75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0" y="80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0" y="88"/>
                      </a:lnTo>
                      <a:lnTo>
                        <a:pt x="0" y="91"/>
                      </a:lnTo>
                      <a:lnTo>
                        <a:pt x="0" y="92"/>
                      </a:lnTo>
                      <a:lnTo>
                        <a:pt x="0" y="94"/>
                      </a:lnTo>
                      <a:lnTo>
                        <a:pt x="0" y="97"/>
                      </a:lnTo>
                      <a:lnTo>
                        <a:pt x="0" y="101"/>
                      </a:lnTo>
                      <a:lnTo>
                        <a:pt x="0" y="102"/>
                      </a:lnTo>
                      <a:lnTo>
                        <a:pt x="0" y="105"/>
                      </a:lnTo>
                      <a:lnTo>
                        <a:pt x="0" y="108"/>
                      </a:lnTo>
                      <a:lnTo>
                        <a:pt x="0" y="110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0" y="119"/>
                      </a:lnTo>
                      <a:lnTo>
                        <a:pt x="0" y="122"/>
                      </a:lnTo>
                      <a:lnTo>
                        <a:pt x="0" y="125"/>
                      </a:lnTo>
                      <a:lnTo>
                        <a:pt x="0" y="127"/>
                      </a:lnTo>
                      <a:lnTo>
                        <a:pt x="0" y="131"/>
                      </a:lnTo>
                      <a:lnTo>
                        <a:pt x="1" y="133"/>
                      </a:lnTo>
                      <a:lnTo>
                        <a:pt x="1" y="137"/>
                      </a:lnTo>
                      <a:lnTo>
                        <a:pt x="1" y="139"/>
                      </a:lnTo>
                      <a:lnTo>
                        <a:pt x="1" y="143"/>
                      </a:lnTo>
                      <a:lnTo>
                        <a:pt x="1" y="146"/>
                      </a:lnTo>
                      <a:lnTo>
                        <a:pt x="1" y="149"/>
                      </a:lnTo>
                      <a:lnTo>
                        <a:pt x="1" y="152"/>
                      </a:lnTo>
                      <a:lnTo>
                        <a:pt x="1" y="155"/>
                      </a:lnTo>
                      <a:lnTo>
                        <a:pt x="3" y="158"/>
                      </a:lnTo>
                      <a:lnTo>
                        <a:pt x="3" y="161"/>
                      </a:lnTo>
                      <a:lnTo>
                        <a:pt x="3" y="164"/>
                      </a:lnTo>
                      <a:lnTo>
                        <a:pt x="3" y="167"/>
                      </a:lnTo>
                      <a:lnTo>
                        <a:pt x="3" y="170"/>
                      </a:lnTo>
                      <a:lnTo>
                        <a:pt x="3" y="173"/>
                      </a:lnTo>
                      <a:lnTo>
                        <a:pt x="3" y="176"/>
                      </a:lnTo>
                      <a:lnTo>
                        <a:pt x="3" y="178"/>
                      </a:lnTo>
                      <a:lnTo>
                        <a:pt x="4" y="182"/>
                      </a:lnTo>
                      <a:lnTo>
                        <a:pt x="4" y="184"/>
                      </a:lnTo>
                      <a:lnTo>
                        <a:pt x="4" y="188"/>
                      </a:lnTo>
                      <a:lnTo>
                        <a:pt x="4" y="191"/>
                      </a:lnTo>
                      <a:lnTo>
                        <a:pt x="5" y="194"/>
                      </a:lnTo>
                      <a:lnTo>
                        <a:pt x="5" y="197"/>
                      </a:lnTo>
                      <a:lnTo>
                        <a:pt x="5" y="199"/>
                      </a:lnTo>
                      <a:lnTo>
                        <a:pt x="5" y="201"/>
                      </a:lnTo>
                      <a:lnTo>
                        <a:pt x="6" y="205"/>
                      </a:lnTo>
                      <a:lnTo>
                        <a:pt x="6" y="208"/>
                      </a:lnTo>
                      <a:lnTo>
                        <a:pt x="6" y="210"/>
                      </a:lnTo>
                      <a:lnTo>
                        <a:pt x="6" y="212"/>
                      </a:lnTo>
                      <a:lnTo>
                        <a:pt x="6" y="215"/>
                      </a:lnTo>
                      <a:lnTo>
                        <a:pt x="7" y="217"/>
                      </a:lnTo>
                      <a:lnTo>
                        <a:pt x="7" y="220"/>
                      </a:lnTo>
                      <a:lnTo>
                        <a:pt x="7" y="222"/>
                      </a:lnTo>
                      <a:lnTo>
                        <a:pt x="9" y="225"/>
                      </a:lnTo>
                      <a:lnTo>
                        <a:pt x="9" y="227"/>
                      </a:lnTo>
                      <a:lnTo>
                        <a:pt x="9" y="229"/>
                      </a:lnTo>
                      <a:lnTo>
                        <a:pt x="10" y="231"/>
                      </a:lnTo>
                      <a:lnTo>
                        <a:pt x="10" y="233"/>
                      </a:lnTo>
                      <a:lnTo>
                        <a:pt x="10" y="235"/>
                      </a:lnTo>
                      <a:lnTo>
                        <a:pt x="11" y="237"/>
                      </a:lnTo>
                      <a:lnTo>
                        <a:pt x="11" y="239"/>
                      </a:lnTo>
                      <a:lnTo>
                        <a:pt x="12" y="242"/>
                      </a:lnTo>
                      <a:lnTo>
                        <a:pt x="30" y="242"/>
                      </a:lnTo>
                      <a:lnTo>
                        <a:pt x="32" y="239"/>
                      </a:lnTo>
                      <a:lnTo>
                        <a:pt x="32" y="235"/>
                      </a:lnTo>
                      <a:lnTo>
                        <a:pt x="32" y="233"/>
                      </a:lnTo>
                      <a:lnTo>
                        <a:pt x="32" y="231"/>
                      </a:lnTo>
                      <a:lnTo>
                        <a:pt x="32" y="228"/>
                      </a:lnTo>
                      <a:lnTo>
                        <a:pt x="32" y="225"/>
                      </a:lnTo>
                      <a:lnTo>
                        <a:pt x="32" y="222"/>
                      </a:lnTo>
                      <a:lnTo>
                        <a:pt x="33" y="220"/>
                      </a:lnTo>
                      <a:lnTo>
                        <a:pt x="32" y="216"/>
                      </a:lnTo>
                      <a:lnTo>
                        <a:pt x="32" y="212"/>
                      </a:lnTo>
                      <a:lnTo>
                        <a:pt x="32" y="210"/>
                      </a:lnTo>
                      <a:lnTo>
                        <a:pt x="32" y="206"/>
                      </a:lnTo>
                      <a:lnTo>
                        <a:pt x="32" y="203"/>
                      </a:lnTo>
                      <a:lnTo>
                        <a:pt x="30" y="199"/>
                      </a:lnTo>
                      <a:lnTo>
                        <a:pt x="30" y="195"/>
                      </a:lnTo>
                      <a:lnTo>
                        <a:pt x="30" y="193"/>
                      </a:lnTo>
                      <a:lnTo>
                        <a:pt x="30" y="189"/>
                      </a:lnTo>
                      <a:lnTo>
                        <a:pt x="29" y="186"/>
                      </a:lnTo>
                      <a:lnTo>
                        <a:pt x="29" y="182"/>
                      </a:lnTo>
                      <a:lnTo>
                        <a:pt x="29" y="178"/>
                      </a:lnTo>
                      <a:lnTo>
                        <a:pt x="28" y="173"/>
                      </a:lnTo>
                      <a:lnTo>
                        <a:pt x="28" y="170"/>
                      </a:lnTo>
                      <a:lnTo>
                        <a:pt x="28" y="166"/>
                      </a:lnTo>
                      <a:lnTo>
                        <a:pt x="27" y="163"/>
                      </a:lnTo>
                      <a:lnTo>
                        <a:pt x="27" y="159"/>
                      </a:lnTo>
                      <a:lnTo>
                        <a:pt x="26" y="155"/>
                      </a:lnTo>
                      <a:lnTo>
                        <a:pt x="26" y="150"/>
                      </a:lnTo>
                      <a:lnTo>
                        <a:pt x="26" y="147"/>
                      </a:lnTo>
                      <a:lnTo>
                        <a:pt x="26" y="143"/>
                      </a:lnTo>
                      <a:lnTo>
                        <a:pt x="24" y="139"/>
                      </a:lnTo>
                      <a:lnTo>
                        <a:pt x="24" y="136"/>
                      </a:lnTo>
                      <a:lnTo>
                        <a:pt x="24" y="132"/>
                      </a:lnTo>
                      <a:lnTo>
                        <a:pt x="24" y="129"/>
                      </a:lnTo>
                      <a:lnTo>
                        <a:pt x="24" y="124"/>
                      </a:lnTo>
                      <a:lnTo>
                        <a:pt x="24" y="120"/>
                      </a:lnTo>
                      <a:lnTo>
                        <a:pt x="24" y="116"/>
                      </a:lnTo>
                      <a:lnTo>
                        <a:pt x="24" y="113"/>
                      </a:lnTo>
                      <a:lnTo>
                        <a:pt x="24" y="109"/>
                      </a:lnTo>
                      <a:lnTo>
                        <a:pt x="24" y="105"/>
                      </a:lnTo>
                      <a:lnTo>
                        <a:pt x="24" y="102"/>
                      </a:lnTo>
                      <a:lnTo>
                        <a:pt x="24" y="98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7" y="88"/>
                      </a:lnTo>
                      <a:lnTo>
                        <a:pt x="27" y="85"/>
                      </a:lnTo>
                      <a:lnTo>
                        <a:pt x="28" y="81"/>
                      </a:lnTo>
                      <a:lnTo>
                        <a:pt x="29" y="79"/>
                      </a:lnTo>
                      <a:lnTo>
                        <a:pt x="29" y="76"/>
                      </a:lnTo>
                      <a:lnTo>
                        <a:pt x="30" y="73"/>
                      </a:lnTo>
                      <a:lnTo>
                        <a:pt x="32" y="70"/>
                      </a:lnTo>
                      <a:lnTo>
                        <a:pt x="33" y="67"/>
                      </a:lnTo>
                      <a:lnTo>
                        <a:pt x="34" y="64"/>
                      </a:lnTo>
                      <a:lnTo>
                        <a:pt x="35" y="62"/>
                      </a:lnTo>
                      <a:lnTo>
                        <a:pt x="37" y="59"/>
                      </a:lnTo>
                      <a:lnTo>
                        <a:pt x="39" y="57"/>
                      </a:lnTo>
                      <a:lnTo>
                        <a:pt x="40" y="56"/>
                      </a:lnTo>
                      <a:lnTo>
                        <a:pt x="43" y="53"/>
                      </a:lnTo>
                      <a:lnTo>
                        <a:pt x="45" y="51"/>
                      </a:lnTo>
                      <a:lnTo>
                        <a:pt x="46" y="49"/>
                      </a:lnTo>
                      <a:lnTo>
                        <a:pt x="50" y="48"/>
                      </a:lnTo>
                      <a:lnTo>
                        <a:pt x="51" y="46"/>
                      </a:lnTo>
                      <a:lnTo>
                        <a:pt x="55" y="45"/>
                      </a:lnTo>
                      <a:lnTo>
                        <a:pt x="57" y="43"/>
                      </a:lnTo>
                      <a:lnTo>
                        <a:pt x="61" y="43"/>
                      </a:lnTo>
                      <a:lnTo>
                        <a:pt x="62" y="42"/>
                      </a:lnTo>
                      <a:lnTo>
                        <a:pt x="65" y="42"/>
                      </a:lnTo>
                      <a:lnTo>
                        <a:pt x="67" y="41"/>
                      </a:lnTo>
                      <a:lnTo>
                        <a:pt x="69" y="41"/>
                      </a:lnTo>
                      <a:lnTo>
                        <a:pt x="72" y="40"/>
                      </a:lnTo>
                      <a:lnTo>
                        <a:pt x="74" y="40"/>
                      </a:lnTo>
                      <a:lnTo>
                        <a:pt x="77" y="39"/>
                      </a:lnTo>
                      <a:lnTo>
                        <a:pt x="80" y="39"/>
                      </a:lnTo>
                      <a:lnTo>
                        <a:pt x="82" y="39"/>
                      </a:lnTo>
                      <a:lnTo>
                        <a:pt x="85" y="39"/>
                      </a:lnTo>
                      <a:lnTo>
                        <a:pt x="88" y="37"/>
                      </a:lnTo>
                      <a:lnTo>
                        <a:pt x="90" y="37"/>
                      </a:lnTo>
                      <a:lnTo>
                        <a:pt x="93" y="37"/>
                      </a:lnTo>
                      <a:lnTo>
                        <a:pt x="95" y="37"/>
                      </a:lnTo>
                      <a:lnTo>
                        <a:pt x="97" y="37"/>
                      </a:lnTo>
                      <a:lnTo>
                        <a:pt x="101" y="37"/>
                      </a:lnTo>
                      <a:lnTo>
                        <a:pt x="103" y="37"/>
                      </a:lnTo>
                      <a:lnTo>
                        <a:pt x="106" y="37"/>
                      </a:lnTo>
                      <a:lnTo>
                        <a:pt x="108" y="36"/>
                      </a:lnTo>
                      <a:lnTo>
                        <a:pt x="111" y="36"/>
                      </a:lnTo>
                      <a:lnTo>
                        <a:pt x="113" y="36"/>
                      </a:lnTo>
                      <a:lnTo>
                        <a:pt x="116" y="36"/>
                      </a:lnTo>
                      <a:lnTo>
                        <a:pt x="118" y="36"/>
                      </a:lnTo>
                      <a:lnTo>
                        <a:pt x="122" y="36"/>
                      </a:lnTo>
                      <a:lnTo>
                        <a:pt x="123" y="36"/>
                      </a:lnTo>
                      <a:lnTo>
                        <a:pt x="127" y="36"/>
                      </a:lnTo>
                      <a:lnTo>
                        <a:pt x="129" y="36"/>
                      </a:lnTo>
                      <a:lnTo>
                        <a:pt x="131" y="36"/>
                      </a:lnTo>
                      <a:lnTo>
                        <a:pt x="134" y="35"/>
                      </a:lnTo>
                      <a:lnTo>
                        <a:pt x="136" y="35"/>
                      </a:lnTo>
                      <a:lnTo>
                        <a:pt x="139" y="35"/>
                      </a:lnTo>
                      <a:lnTo>
                        <a:pt x="141" y="35"/>
                      </a:lnTo>
                      <a:lnTo>
                        <a:pt x="144" y="35"/>
                      </a:lnTo>
                      <a:lnTo>
                        <a:pt x="145" y="35"/>
                      </a:lnTo>
                      <a:lnTo>
                        <a:pt x="147" y="34"/>
                      </a:lnTo>
                      <a:lnTo>
                        <a:pt x="150" y="34"/>
                      </a:lnTo>
                      <a:lnTo>
                        <a:pt x="151" y="34"/>
                      </a:lnTo>
                      <a:lnTo>
                        <a:pt x="153" y="34"/>
                      </a:lnTo>
                      <a:lnTo>
                        <a:pt x="156" y="34"/>
                      </a:lnTo>
                      <a:lnTo>
                        <a:pt x="158" y="34"/>
                      </a:lnTo>
                      <a:lnTo>
                        <a:pt x="161" y="32"/>
                      </a:lnTo>
                      <a:lnTo>
                        <a:pt x="163" y="32"/>
                      </a:lnTo>
                      <a:lnTo>
                        <a:pt x="166" y="32"/>
                      </a:lnTo>
                      <a:lnTo>
                        <a:pt x="168" y="32"/>
                      </a:lnTo>
                      <a:lnTo>
                        <a:pt x="170" y="32"/>
                      </a:lnTo>
                      <a:lnTo>
                        <a:pt x="173" y="31"/>
                      </a:lnTo>
                      <a:lnTo>
                        <a:pt x="175" y="31"/>
                      </a:lnTo>
                      <a:lnTo>
                        <a:pt x="178" y="31"/>
                      </a:lnTo>
                      <a:lnTo>
                        <a:pt x="179" y="31"/>
                      </a:lnTo>
                      <a:lnTo>
                        <a:pt x="181" y="31"/>
                      </a:lnTo>
                      <a:lnTo>
                        <a:pt x="184" y="31"/>
                      </a:lnTo>
                      <a:lnTo>
                        <a:pt x="186" y="31"/>
                      </a:lnTo>
                      <a:lnTo>
                        <a:pt x="189" y="31"/>
                      </a:lnTo>
                      <a:lnTo>
                        <a:pt x="191" y="31"/>
                      </a:lnTo>
                      <a:lnTo>
                        <a:pt x="194" y="31"/>
                      </a:lnTo>
                      <a:lnTo>
                        <a:pt x="196" y="31"/>
                      </a:lnTo>
                      <a:lnTo>
                        <a:pt x="198" y="31"/>
                      </a:lnTo>
                      <a:lnTo>
                        <a:pt x="200" y="31"/>
                      </a:lnTo>
                      <a:lnTo>
                        <a:pt x="202" y="31"/>
                      </a:lnTo>
                      <a:lnTo>
                        <a:pt x="204" y="32"/>
                      </a:lnTo>
                      <a:lnTo>
                        <a:pt x="207" y="32"/>
                      </a:lnTo>
                      <a:lnTo>
                        <a:pt x="209" y="32"/>
                      </a:lnTo>
                      <a:lnTo>
                        <a:pt x="211" y="32"/>
                      </a:lnTo>
                      <a:lnTo>
                        <a:pt x="213" y="34"/>
                      </a:lnTo>
                      <a:lnTo>
                        <a:pt x="214" y="34"/>
                      </a:lnTo>
                      <a:lnTo>
                        <a:pt x="215" y="32"/>
                      </a:lnTo>
                      <a:lnTo>
                        <a:pt x="214" y="31"/>
                      </a:lnTo>
                      <a:lnTo>
                        <a:pt x="213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111"/>
                <p:cNvSpPr>
                  <a:spLocks/>
                </p:cNvSpPr>
                <p:nvPr/>
              </p:nvSpPr>
              <p:spPr bwMode="auto">
                <a:xfrm>
                  <a:off x="737" y="1068"/>
                  <a:ext cx="29" cy="72"/>
                </a:xfrm>
                <a:custGeom>
                  <a:avLst/>
                  <a:gdLst>
                    <a:gd name="T0" fmla="*/ 0 w 85"/>
                    <a:gd name="T1" fmla="*/ 0 h 217"/>
                    <a:gd name="T2" fmla="*/ 0 w 85"/>
                    <a:gd name="T3" fmla="*/ 0 h 217"/>
                    <a:gd name="T4" fmla="*/ 0 w 85"/>
                    <a:gd name="T5" fmla="*/ 0 h 217"/>
                    <a:gd name="T6" fmla="*/ 0 w 85"/>
                    <a:gd name="T7" fmla="*/ 0 h 217"/>
                    <a:gd name="T8" fmla="*/ 0 w 85"/>
                    <a:gd name="T9" fmla="*/ 0 h 217"/>
                    <a:gd name="T10" fmla="*/ 0 w 85"/>
                    <a:gd name="T11" fmla="*/ 0 h 217"/>
                    <a:gd name="T12" fmla="*/ 0 w 85"/>
                    <a:gd name="T13" fmla="*/ 0 h 217"/>
                    <a:gd name="T14" fmla="*/ 0 w 85"/>
                    <a:gd name="T15" fmla="*/ 0 h 217"/>
                    <a:gd name="T16" fmla="*/ 0 w 85"/>
                    <a:gd name="T17" fmla="*/ 0 h 217"/>
                    <a:gd name="T18" fmla="*/ 0 w 85"/>
                    <a:gd name="T19" fmla="*/ 0 h 217"/>
                    <a:gd name="T20" fmla="*/ 0 w 85"/>
                    <a:gd name="T21" fmla="*/ 0 h 217"/>
                    <a:gd name="T22" fmla="*/ 0 w 85"/>
                    <a:gd name="T23" fmla="*/ 0 h 217"/>
                    <a:gd name="T24" fmla="*/ 0 w 85"/>
                    <a:gd name="T25" fmla="*/ 0 h 217"/>
                    <a:gd name="T26" fmla="*/ 0 w 85"/>
                    <a:gd name="T27" fmla="*/ 0 h 217"/>
                    <a:gd name="T28" fmla="*/ 0 w 85"/>
                    <a:gd name="T29" fmla="*/ 0 h 217"/>
                    <a:gd name="T30" fmla="*/ 0 w 85"/>
                    <a:gd name="T31" fmla="*/ 0 h 217"/>
                    <a:gd name="T32" fmla="*/ 0 w 85"/>
                    <a:gd name="T33" fmla="*/ 0 h 217"/>
                    <a:gd name="T34" fmla="*/ 0 w 85"/>
                    <a:gd name="T35" fmla="*/ 0 h 217"/>
                    <a:gd name="T36" fmla="*/ 0 w 85"/>
                    <a:gd name="T37" fmla="*/ 0 h 217"/>
                    <a:gd name="T38" fmla="*/ 0 w 85"/>
                    <a:gd name="T39" fmla="*/ 0 h 217"/>
                    <a:gd name="T40" fmla="*/ 0 w 85"/>
                    <a:gd name="T41" fmla="*/ 0 h 217"/>
                    <a:gd name="T42" fmla="*/ 0 w 85"/>
                    <a:gd name="T43" fmla="*/ 0 h 217"/>
                    <a:gd name="T44" fmla="*/ 0 w 85"/>
                    <a:gd name="T45" fmla="*/ 0 h 217"/>
                    <a:gd name="T46" fmla="*/ 0 w 85"/>
                    <a:gd name="T47" fmla="*/ 0 h 217"/>
                    <a:gd name="T48" fmla="*/ 0 w 85"/>
                    <a:gd name="T49" fmla="*/ 0 h 217"/>
                    <a:gd name="T50" fmla="*/ 0 w 85"/>
                    <a:gd name="T51" fmla="*/ 0 h 217"/>
                    <a:gd name="T52" fmla="*/ 0 w 85"/>
                    <a:gd name="T53" fmla="*/ 0 h 217"/>
                    <a:gd name="T54" fmla="*/ 0 w 85"/>
                    <a:gd name="T55" fmla="*/ 0 h 217"/>
                    <a:gd name="T56" fmla="*/ 0 w 85"/>
                    <a:gd name="T57" fmla="*/ 0 h 217"/>
                    <a:gd name="T58" fmla="*/ 0 w 85"/>
                    <a:gd name="T59" fmla="*/ 0 h 217"/>
                    <a:gd name="T60" fmla="*/ 0 w 85"/>
                    <a:gd name="T61" fmla="*/ 0 h 217"/>
                    <a:gd name="T62" fmla="*/ 0 w 85"/>
                    <a:gd name="T63" fmla="*/ 0 h 217"/>
                    <a:gd name="T64" fmla="*/ 0 w 85"/>
                    <a:gd name="T65" fmla="*/ 0 h 217"/>
                    <a:gd name="T66" fmla="*/ 0 w 85"/>
                    <a:gd name="T67" fmla="*/ 0 h 217"/>
                    <a:gd name="T68" fmla="*/ 0 w 85"/>
                    <a:gd name="T69" fmla="*/ 0 h 217"/>
                    <a:gd name="T70" fmla="*/ 0 w 85"/>
                    <a:gd name="T71" fmla="*/ 0 h 217"/>
                    <a:gd name="T72" fmla="*/ 0 w 85"/>
                    <a:gd name="T73" fmla="*/ 0 h 217"/>
                    <a:gd name="T74" fmla="*/ 0 w 85"/>
                    <a:gd name="T75" fmla="*/ 0 h 217"/>
                    <a:gd name="T76" fmla="*/ 0 w 85"/>
                    <a:gd name="T77" fmla="*/ 0 h 217"/>
                    <a:gd name="T78" fmla="*/ 0 w 85"/>
                    <a:gd name="T79" fmla="*/ 0 h 217"/>
                    <a:gd name="T80" fmla="*/ 0 w 85"/>
                    <a:gd name="T81" fmla="*/ 0 h 217"/>
                    <a:gd name="T82" fmla="*/ 0 w 85"/>
                    <a:gd name="T83" fmla="*/ 0 h 217"/>
                    <a:gd name="T84" fmla="*/ 0 w 85"/>
                    <a:gd name="T85" fmla="*/ 0 h 217"/>
                    <a:gd name="T86" fmla="*/ 0 w 85"/>
                    <a:gd name="T87" fmla="*/ 0 h 217"/>
                    <a:gd name="T88" fmla="*/ 0 w 85"/>
                    <a:gd name="T89" fmla="*/ 0 h 217"/>
                    <a:gd name="T90" fmla="*/ 0 w 85"/>
                    <a:gd name="T91" fmla="*/ 0 h 217"/>
                    <a:gd name="T92" fmla="*/ 0 w 85"/>
                    <a:gd name="T93" fmla="*/ 0 h 217"/>
                    <a:gd name="T94" fmla="*/ 0 w 85"/>
                    <a:gd name="T95" fmla="*/ 0 h 217"/>
                    <a:gd name="T96" fmla="*/ 0 w 85"/>
                    <a:gd name="T97" fmla="*/ 0 h 217"/>
                    <a:gd name="T98" fmla="*/ 0 w 85"/>
                    <a:gd name="T99" fmla="*/ 0 h 217"/>
                    <a:gd name="T100" fmla="*/ 0 w 85"/>
                    <a:gd name="T101" fmla="*/ 0 h 217"/>
                    <a:gd name="T102" fmla="*/ 0 w 85"/>
                    <a:gd name="T103" fmla="*/ 0 h 217"/>
                    <a:gd name="T104" fmla="*/ 0 w 85"/>
                    <a:gd name="T105" fmla="*/ 0 h 217"/>
                    <a:gd name="T106" fmla="*/ 0 w 85"/>
                    <a:gd name="T107" fmla="*/ 0 h 21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5"/>
                    <a:gd name="T163" fmla="*/ 0 h 217"/>
                    <a:gd name="T164" fmla="*/ 85 w 85"/>
                    <a:gd name="T165" fmla="*/ 217 h 21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5" h="217">
                      <a:moveTo>
                        <a:pt x="29" y="22"/>
                      </a:moveTo>
                      <a:lnTo>
                        <a:pt x="32" y="24"/>
                      </a:lnTo>
                      <a:lnTo>
                        <a:pt x="34" y="26"/>
                      </a:lnTo>
                      <a:lnTo>
                        <a:pt x="35" y="28"/>
                      </a:lnTo>
                      <a:lnTo>
                        <a:pt x="38" y="31"/>
                      </a:lnTo>
                      <a:lnTo>
                        <a:pt x="40" y="33"/>
                      </a:lnTo>
                      <a:lnTo>
                        <a:pt x="42" y="35"/>
                      </a:lnTo>
                      <a:lnTo>
                        <a:pt x="43" y="39"/>
                      </a:lnTo>
                      <a:lnTo>
                        <a:pt x="44" y="42"/>
                      </a:lnTo>
                      <a:lnTo>
                        <a:pt x="45" y="44"/>
                      </a:lnTo>
                      <a:lnTo>
                        <a:pt x="46" y="46"/>
                      </a:lnTo>
                      <a:lnTo>
                        <a:pt x="48" y="50"/>
                      </a:lnTo>
                      <a:lnTo>
                        <a:pt x="49" y="52"/>
                      </a:lnTo>
                      <a:lnTo>
                        <a:pt x="49" y="55"/>
                      </a:lnTo>
                      <a:lnTo>
                        <a:pt x="50" y="59"/>
                      </a:lnTo>
                      <a:lnTo>
                        <a:pt x="50" y="61"/>
                      </a:lnTo>
                      <a:lnTo>
                        <a:pt x="51" y="65"/>
                      </a:lnTo>
                      <a:lnTo>
                        <a:pt x="51" y="67"/>
                      </a:lnTo>
                      <a:lnTo>
                        <a:pt x="51" y="71"/>
                      </a:lnTo>
                      <a:lnTo>
                        <a:pt x="51" y="73"/>
                      </a:lnTo>
                      <a:lnTo>
                        <a:pt x="52" y="77"/>
                      </a:lnTo>
                      <a:lnTo>
                        <a:pt x="52" y="79"/>
                      </a:lnTo>
                      <a:lnTo>
                        <a:pt x="52" y="83"/>
                      </a:lnTo>
                      <a:lnTo>
                        <a:pt x="52" y="86"/>
                      </a:lnTo>
                      <a:lnTo>
                        <a:pt x="52" y="89"/>
                      </a:lnTo>
                      <a:lnTo>
                        <a:pt x="51" y="93"/>
                      </a:lnTo>
                      <a:lnTo>
                        <a:pt x="51" y="95"/>
                      </a:lnTo>
                      <a:lnTo>
                        <a:pt x="51" y="99"/>
                      </a:lnTo>
                      <a:lnTo>
                        <a:pt x="51" y="101"/>
                      </a:lnTo>
                      <a:lnTo>
                        <a:pt x="51" y="105"/>
                      </a:lnTo>
                      <a:lnTo>
                        <a:pt x="50" y="107"/>
                      </a:lnTo>
                      <a:lnTo>
                        <a:pt x="50" y="111"/>
                      </a:lnTo>
                      <a:lnTo>
                        <a:pt x="50" y="113"/>
                      </a:lnTo>
                      <a:lnTo>
                        <a:pt x="42" y="217"/>
                      </a:lnTo>
                      <a:lnTo>
                        <a:pt x="71" y="217"/>
                      </a:lnTo>
                      <a:lnTo>
                        <a:pt x="85" y="89"/>
                      </a:lnTo>
                      <a:lnTo>
                        <a:pt x="85" y="86"/>
                      </a:lnTo>
                      <a:lnTo>
                        <a:pt x="85" y="85"/>
                      </a:lnTo>
                      <a:lnTo>
                        <a:pt x="84" y="83"/>
                      </a:lnTo>
                      <a:lnTo>
                        <a:pt x="84" y="82"/>
                      </a:lnTo>
                      <a:lnTo>
                        <a:pt x="84" y="79"/>
                      </a:lnTo>
                      <a:lnTo>
                        <a:pt x="84" y="78"/>
                      </a:lnTo>
                      <a:lnTo>
                        <a:pt x="84" y="76"/>
                      </a:lnTo>
                      <a:lnTo>
                        <a:pt x="84" y="74"/>
                      </a:lnTo>
                      <a:lnTo>
                        <a:pt x="83" y="73"/>
                      </a:lnTo>
                      <a:lnTo>
                        <a:pt x="83" y="71"/>
                      </a:lnTo>
                      <a:lnTo>
                        <a:pt x="83" y="68"/>
                      </a:lnTo>
                      <a:lnTo>
                        <a:pt x="83" y="67"/>
                      </a:lnTo>
                      <a:lnTo>
                        <a:pt x="82" y="65"/>
                      </a:lnTo>
                      <a:lnTo>
                        <a:pt x="82" y="63"/>
                      </a:lnTo>
                      <a:lnTo>
                        <a:pt x="82" y="61"/>
                      </a:lnTo>
                      <a:lnTo>
                        <a:pt x="82" y="60"/>
                      </a:lnTo>
                      <a:lnTo>
                        <a:pt x="80" y="57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1"/>
                      </a:lnTo>
                      <a:lnTo>
                        <a:pt x="78" y="50"/>
                      </a:lnTo>
                      <a:lnTo>
                        <a:pt x="78" y="48"/>
                      </a:lnTo>
                      <a:lnTo>
                        <a:pt x="77" y="46"/>
                      </a:lnTo>
                      <a:lnTo>
                        <a:pt x="77" y="44"/>
                      </a:lnTo>
                      <a:lnTo>
                        <a:pt x="76" y="42"/>
                      </a:lnTo>
                      <a:lnTo>
                        <a:pt x="74" y="40"/>
                      </a:lnTo>
                      <a:lnTo>
                        <a:pt x="74" y="38"/>
                      </a:lnTo>
                      <a:lnTo>
                        <a:pt x="73" y="37"/>
                      </a:lnTo>
                      <a:lnTo>
                        <a:pt x="71" y="33"/>
                      </a:lnTo>
                      <a:lnTo>
                        <a:pt x="70" y="29"/>
                      </a:lnTo>
                      <a:lnTo>
                        <a:pt x="68" y="28"/>
                      </a:lnTo>
                      <a:lnTo>
                        <a:pt x="67" y="26"/>
                      </a:lnTo>
                      <a:lnTo>
                        <a:pt x="65" y="24"/>
                      </a:lnTo>
                      <a:lnTo>
                        <a:pt x="65" y="23"/>
                      </a:lnTo>
                      <a:lnTo>
                        <a:pt x="61" y="20"/>
                      </a:lnTo>
                      <a:lnTo>
                        <a:pt x="59" y="17"/>
                      </a:lnTo>
                      <a:lnTo>
                        <a:pt x="55" y="14"/>
                      </a:lnTo>
                      <a:lnTo>
                        <a:pt x="51" y="11"/>
                      </a:lnTo>
                      <a:lnTo>
                        <a:pt x="50" y="10"/>
                      </a:lnTo>
                      <a:lnTo>
                        <a:pt x="48" y="10"/>
                      </a:lnTo>
                      <a:lnTo>
                        <a:pt x="46" y="9"/>
                      </a:lnTo>
                      <a:lnTo>
                        <a:pt x="44" y="7"/>
                      </a:lnTo>
                      <a:lnTo>
                        <a:pt x="42" y="6"/>
                      </a:lnTo>
                      <a:lnTo>
                        <a:pt x="39" y="5"/>
                      </a:lnTo>
                      <a:lnTo>
                        <a:pt x="37" y="4"/>
                      </a:lnTo>
                      <a:lnTo>
                        <a:pt x="35" y="4"/>
                      </a:lnTo>
                      <a:lnTo>
                        <a:pt x="32" y="3"/>
                      </a:lnTo>
                      <a:lnTo>
                        <a:pt x="29" y="3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3" y="3"/>
                      </a:lnTo>
                      <a:lnTo>
                        <a:pt x="5" y="4"/>
                      </a:lnTo>
                      <a:lnTo>
                        <a:pt x="7" y="6"/>
                      </a:lnTo>
                      <a:lnTo>
                        <a:pt x="10" y="7"/>
                      </a:lnTo>
                      <a:lnTo>
                        <a:pt x="12" y="10"/>
                      </a:lnTo>
                      <a:lnTo>
                        <a:pt x="15" y="11"/>
                      </a:lnTo>
                      <a:lnTo>
                        <a:pt x="17" y="14"/>
                      </a:lnTo>
                      <a:lnTo>
                        <a:pt x="20" y="15"/>
                      </a:lnTo>
                      <a:lnTo>
                        <a:pt x="23" y="17"/>
                      </a:lnTo>
                      <a:lnTo>
                        <a:pt x="25" y="18"/>
                      </a:lnTo>
                      <a:lnTo>
                        <a:pt x="27" y="20"/>
                      </a:lnTo>
                      <a:lnTo>
                        <a:pt x="28" y="21"/>
                      </a:lnTo>
                      <a:lnTo>
                        <a:pt x="29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112"/>
                <p:cNvSpPr>
                  <a:spLocks/>
                </p:cNvSpPr>
                <p:nvPr/>
              </p:nvSpPr>
              <p:spPr bwMode="auto">
                <a:xfrm>
                  <a:off x="584" y="824"/>
                  <a:ext cx="293" cy="317"/>
                </a:xfrm>
                <a:custGeom>
                  <a:avLst/>
                  <a:gdLst>
                    <a:gd name="T0" fmla="*/ 0 w 879"/>
                    <a:gd name="T1" fmla="*/ 1 h 952"/>
                    <a:gd name="T2" fmla="*/ 0 w 879"/>
                    <a:gd name="T3" fmla="*/ 1 h 952"/>
                    <a:gd name="T4" fmla="*/ 0 w 879"/>
                    <a:gd name="T5" fmla="*/ 1 h 952"/>
                    <a:gd name="T6" fmla="*/ 0 w 879"/>
                    <a:gd name="T7" fmla="*/ 1 h 952"/>
                    <a:gd name="T8" fmla="*/ 0 w 879"/>
                    <a:gd name="T9" fmla="*/ 1 h 952"/>
                    <a:gd name="T10" fmla="*/ 0 w 879"/>
                    <a:gd name="T11" fmla="*/ 1 h 952"/>
                    <a:gd name="T12" fmla="*/ 0 w 879"/>
                    <a:gd name="T13" fmla="*/ 1 h 952"/>
                    <a:gd name="T14" fmla="*/ 0 w 879"/>
                    <a:gd name="T15" fmla="*/ 0 h 952"/>
                    <a:gd name="T16" fmla="*/ 0 w 879"/>
                    <a:gd name="T17" fmla="*/ 0 h 952"/>
                    <a:gd name="T18" fmla="*/ 0 w 879"/>
                    <a:gd name="T19" fmla="*/ 0 h 952"/>
                    <a:gd name="T20" fmla="*/ 0 w 879"/>
                    <a:gd name="T21" fmla="*/ 0 h 952"/>
                    <a:gd name="T22" fmla="*/ 1 w 879"/>
                    <a:gd name="T23" fmla="*/ 0 h 952"/>
                    <a:gd name="T24" fmla="*/ 1 w 879"/>
                    <a:gd name="T25" fmla="*/ 0 h 952"/>
                    <a:gd name="T26" fmla="*/ 1 w 879"/>
                    <a:gd name="T27" fmla="*/ 0 h 952"/>
                    <a:gd name="T28" fmla="*/ 1 w 879"/>
                    <a:gd name="T29" fmla="*/ 0 h 952"/>
                    <a:gd name="T30" fmla="*/ 1 w 879"/>
                    <a:gd name="T31" fmla="*/ 0 h 952"/>
                    <a:gd name="T32" fmla="*/ 1 w 879"/>
                    <a:gd name="T33" fmla="*/ 1 h 952"/>
                    <a:gd name="T34" fmla="*/ 1 w 879"/>
                    <a:gd name="T35" fmla="*/ 1 h 952"/>
                    <a:gd name="T36" fmla="*/ 1 w 879"/>
                    <a:gd name="T37" fmla="*/ 1 h 952"/>
                    <a:gd name="T38" fmla="*/ 1 w 879"/>
                    <a:gd name="T39" fmla="*/ 1 h 952"/>
                    <a:gd name="T40" fmla="*/ 1 w 879"/>
                    <a:gd name="T41" fmla="*/ 1 h 952"/>
                    <a:gd name="T42" fmla="*/ 1 w 879"/>
                    <a:gd name="T43" fmla="*/ 1 h 952"/>
                    <a:gd name="T44" fmla="*/ 1 w 879"/>
                    <a:gd name="T45" fmla="*/ 1 h 952"/>
                    <a:gd name="T46" fmla="*/ 1 w 879"/>
                    <a:gd name="T47" fmla="*/ 1 h 952"/>
                    <a:gd name="T48" fmla="*/ 1 w 879"/>
                    <a:gd name="T49" fmla="*/ 1 h 952"/>
                    <a:gd name="T50" fmla="*/ 1 w 879"/>
                    <a:gd name="T51" fmla="*/ 1 h 952"/>
                    <a:gd name="T52" fmla="*/ 1 w 879"/>
                    <a:gd name="T53" fmla="*/ 1 h 952"/>
                    <a:gd name="T54" fmla="*/ 1 w 879"/>
                    <a:gd name="T55" fmla="*/ 1 h 952"/>
                    <a:gd name="T56" fmla="*/ 1 w 879"/>
                    <a:gd name="T57" fmla="*/ 1 h 952"/>
                    <a:gd name="T58" fmla="*/ 1 w 879"/>
                    <a:gd name="T59" fmla="*/ 1 h 952"/>
                    <a:gd name="T60" fmla="*/ 1 w 879"/>
                    <a:gd name="T61" fmla="*/ 1 h 952"/>
                    <a:gd name="T62" fmla="*/ 1 w 879"/>
                    <a:gd name="T63" fmla="*/ 1 h 952"/>
                    <a:gd name="T64" fmla="*/ 1 w 879"/>
                    <a:gd name="T65" fmla="*/ 1 h 952"/>
                    <a:gd name="T66" fmla="*/ 1 w 879"/>
                    <a:gd name="T67" fmla="*/ 1 h 952"/>
                    <a:gd name="T68" fmla="*/ 1 w 879"/>
                    <a:gd name="T69" fmla="*/ 0 h 952"/>
                    <a:gd name="T70" fmla="*/ 1 w 879"/>
                    <a:gd name="T71" fmla="*/ 0 h 952"/>
                    <a:gd name="T72" fmla="*/ 1 w 879"/>
                    <a:gd name="T73" fmla="*/ 0 h 952"/>
                    <a:gd name="T74" fmla="*/ 1 w 879"/>
                    <a:gd name="T75" fmla="*/ 0 h 952"/>
                    <a:gd name="T76" fmla="*/ 1 w 879"/>
                    <a:gd name="T77" fmla="*/ 0 h 952"/>
                    <a:gd name="T78" fmla="*/ 1 w 879"/>
                    <a:gd name="T79" fmla="*/ 0 h 952"/>
                    <a:gd name="T80" fmla="*/ 1 w 879"/>
                    <a:gd name="T81" fmla="*/ 0 h 952"/>
                    <a:gd name="T82" fmla="*/ 1 w 879"/>
                    <a:gd name="T83" fmla="*/ 0 h 952"/>
                    <a:gd name="T84" fmla="*/ 0 w 879"/>
                    <a:gd name="T85" fmla="*/ 0 h 952"/>
                    <a:gd name="T86" fmla="*/ 0 w 879"/>
                    <a:gd name="T87" fmla="*/ 0 h 952"/>
                    <a:gd name="T88" fmla="*/ 0 w 879"/>
                    <a:gd name="T89" fmla="*/ 0 h 952"/>
                    <a:gd name="T90" fmla="*/ 0 w 879"/>
                    <a:gd name="T91" fmla="*/ 0 h 952"/>
                    <a:gd name="T92" fmla="*/ 0 w 879"/>
                    <a:gd name="T93" fmla="*/ 0 h 952"/>
                    <a:gd name="T94" fmla="*/ 0 w 879"/>
                    <a:gd name="T95" fmla="*/ 0 h 952"/>
                    <a:gd name="T96" fmla="*/ 0 w 879"/>
                    <a:gd name="T97" fmla="*/ 0 h 952"/>
                    <a:gd name="T98" fmla="*/ 0 w 879"/>
                    <a:gd name="T99" fmla="*/ 1 h 952"/>
                    <a:gd name="T100" fmla="*/ 0 w 879"/>
                    <a:gd name="T101" fmla="*/ 1 h 952"/>
                    <a:gd name="T102" fmla="*/ 0 w 879"/>
                    <a:gd name="T103" fmla="*/ 1 h 952"/>
                    <a:gd name="T104" fmla="*/ 0 w 879"/>
                    <a:gd name="T105" fmla="*/ 1 h 952"/>
                    <a:gd name="T106" fmla="*/ 0 w 879"/>
                    <a:gd name="T107" fmla="*/ 1 h 952"/>
                    <a:gd name="T108" fmla="*/ 0 w 879"/>
                    <a:gd name="T109" fmla="*/ 1 h 952"/>
                    <a:gd name="T110" fmla="*/ 0 w 879"/>
                    <a:gd name="T111" fmla="*/ 1 h 952"/>
                    <a:gd name="T112" fmla="*/ 0 w 879"/>
                    <a:gd name="T113" fmla="*/ 1 h 952"/>
                    <a:gd name="T114" fmla="*/ 0 w 879"/>
                    <a:gd name="T115" fmla="*/ 1 h 952"/>
                    <a:gd name="T116" fmla="*/ 0 w 879"/>
                    <a:gd name="T117" fmla="*/ 1 h 952"/>
                    <a:gd name="T118" fmla="*/ 0 w 879"/>
                    <a:gd name="T119" fmla="*/ 1 h 9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79"/>
                    <a:gd name="T181" fmla="*/ 0 h 952"/>
                    <a:gd name="T182" fmla="*/ 879 w 879"/>
                    <a:gd name="T183" fmla="*/ 952 h 9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79" h="952">
                      <a:moveTo>
                        <a:pt x="239" y="932"/>
                      </a:moveTo>
                      <a:lnTo>
                        <a:pt x="240" y="924"/>
                      </a:lnTo>
                      <a:lnTo>
                        <a:pt x="242" y="918"/>
                      </a:lnTo>
                      <a:lnTo>
                        <a:pt x="244" y="912"/>
                      </a:lnTo>
                      <a:lnTo>
                        <a:pt x="246" y="906"/>
                      </a:lnTo>
                      <a:lnTo>
                        <a:pt x="246" y="900"/>
                      </a:lnTo>
                      <a:lnTo>
                        <a:pt x="247" y="894"/>
                      </a:lnTo>
                      <a:lnTo>
                        <a:pt x="249" y="889"/>
                      </a:lnTo>
                      <a:lnTo>
                        <a:pt x="250" y="883"/>
                      </a:lnTo>
                      <a:lnTo>
                        <a:pt x="250" y="877"/>
                      </a:lnTo>
                      <a:lnTo>
                        <a:pt x="250" y="871"/>
                      </a:lnTo>
                      <a:lnTo>
                        <a:pt x="250" y="866"/>
                      </a:lnTo>
                      <a:lnTo>
                        <a:pt x="250" y="860"/>
                      </a:lnTo>
                      <a:lnTo>
                        <a:pt x="250" y="854"/>
                      </a:lnTo>
                      <a:lnTo>
                        <a:pt x="249" y="849"/>
                      </a:lnTo>
                      <a:lnTo>
                        <a:pt x="247" y="844"/>
                      </a:lnTo>
                      <a:lnTo>
                        <a:pt x="247" y="839"/>
                      </a:lnTo>
                      <a:lnTo>
                        <a:pt x="246" y="833"/>
                      </a:lnTo>
                      <a:lnTo>
                        <a:pt x="245" y="828"/>
                      </a:lnTo>
                      <a:lnTo>
                        <a:pt x="242" y="823"/>
                      </a:lnTo>
                      <a:lnTo>
                        <a:pt x="241" y="818"/>
                      </a:lnTo>
                      <a:lnTo>
                        <a:pt x="240" y="814"/>
                      </a:lnTo>
                      <a:lnTo>
                        <a:pt x="238" y="809"/>
                      </a:lnTo>
                      <a:lnTo>
                        <a:pt x="235" y="804"/>
                      </a:lnTo>
                      <a:lnTo>
                        <a:pt x="234" y="799"/>
                      </a:lnTo>
                      <a:lnTo>
                        <a:pt x="231" y="794"/>
                      </a:lnTo>
                      <a:lnTo>
                        <a:pt x="229" y="789"/>
                      </a:lnTo>
                      <a:lnTo>
                        <a:pt x="227" y="784"/>
                      </a:lnTo>
                      <a:lnTo>
                        <a:pt x="224" y="780"/>
                      </a:lnTo>
                      <a:lnTo>
                        <a:pt x="222" y="775"/>
                      </a:lnTo>
                      <a:lnTo>
                        <a:pt x="218" y="770"/>
                      </a:lnTo>
                      <a:lnTo>
                        <a:pt x="216" y="766"/>
                      </a:lnTo>
                      <a:lnTo>
                        <a:pt x="213" y="761"/>
                      </a:lnTo>
                      <a:lnTo>
                        <a:pt x="210" y="756"/>
                      </a:lnTo>
                      <a:lnTo>
                        <a:pt x="207" y="752"/>
                      </a:lnTo>
                      <a:lnTo>
                        <a:pt x="203" y="747"/>
                      </a:lnTo>
                      <a:lnTo>
                        <a:pt x="200" y="743"/>
                      </a:lnTo>
                      <a:lnTo>
                        <a:pt x="196" y="738"/>
                      </a:lnTo>
                      <a:lnTo>
                        <a:pt x="193" y="733"/>
                      </a:lnTo>
                      <a:lnTo>
                        <a:pt x="190" y="729"/>
                      </a:lnTo>
                      <a:lnTo>
                        <a:pt x="186" y="725"/>
                      </a:lnTo>
                      <a:lnTo>
                        <a:pt x="183" y="720"/>
                      </a:lnTo>
                      <a:lnTo>
                        <a:pt x="179" y="715"/>
                      </a:lnTo>
                      <a:lnTo>
                        <a:pt x="176" y="710"/>
                      </a:lnTo>
                      <a:lnTo>
                        <a:pt x="172" y="707"/>
                      </a:lnTo>
                      <a:lnTo>
                        <a:pt x="168" y="702"/>
                      </a:lnTo>
                      <a:lnTo>
                        <a:pt x="165" y="697"/>
                      </a:lnTo>
                      <a:lnTo>
                        <a:pt x="161" y="693"/>
                      </a:lnTo>
                      <a:lnTo>
                        <a:pt x="157" y="688"/>
                      </a:lnTo>
                      <a:lnTo>
                        <a:pt x="154" y="684"/>
                      </a:lnTo>
                      <a:lnTo>
                        <a:pt x="150" y="680"/>
                      </a:lnTo>
                      <a:lnTo>
                        <a:pt x="146" y="675"/>
                      </a:lnTo>
                      <a:lnTo>
                        <a:pt x="143" y="670"/>
                      </a:lnTo>
                      <a:lnTo>
                        <a:pt x="139" y="665"/>
                      </a:lnTo>
                      <a:lnTo>
                        <a:pt x="135" y="660"/>
                      </a:lnTo>
                      <a:lnTo>
                        <a:pt x="132" y="657"/>
                      </a:lnTo>
                      <a:lnTo>
                        <a:pt x="128" y="652"/>
                      </a:lnTo>
                      <a:lnTo>
                        <a:pt x="124" y="647"/>
                      </a:lnTo>
                      <a:lnTo>
                        <a:pt x="122" y="642"/>
                      </a:lnTo>
                      <a:lnTo>
                        <a:pt x="118" y="637"/>
                      </a:lnTo>
                      <a:lnTo>
                        <a:pt x="115" y="632"/>
                      </a:lnTo>
                      <a:lnTo>
                        <a:pt x="111" y="628"/>
                      </a:lnTo>
                      <a:lnTo>
                        <a:pt x="109" y="623"/>
                      </a:lnTo>
                      <a:lnTo>
                        <a:pt x="106" y="618"/>
                      </a:lnTo>
                      <a:lnTo>
                        <a:pt x="103" y="613"/>
                      </a:lnTo>
                      <a:lnTo>
                        <a:pt x="95" y="601"/>
                      </a:lnTo>
                      <a:lnTo>
                        <a:pt x="88" y="588"/>
                      </a:lnTo>
                      <a:lnTo>
                        <a:pt x="82" y="575"/>
                      </a:lnTo>
                      <a:lnTo>
                        <a:pt x="76" y="562"/>
                      </a:lnTo>
                      <a:lnTo>
                        <a:pt x="70" y="550"/>
                      </a:lnTo>
                      <a:lnTo>
                        <a:pt x="65" y="536"/>
                      </a:lnTo>
                      <a:lnTo>
                        <a:pt x="60" y="524"/>
                      </a:lnTo>
                      <a:lnTo>
                        <a:pt x="56" y="511"/>
                      </a:lnTo>
                      <a:lnTo>
                        <a:pt x="53" y="499"/>
                      </a:lnTo>
                      <a:lnTo>
                        <a:pt x="49" y="485"/>
                      </a:lnTo>
                      <a:lnTo>
                        <a:pt x="47" y="473"/>
                      </a:lnTo>
                      <a:lnTo>
                        <a:pt x="44" y="461"/>
                      </a:lnTo>
                      <a:lnTo>
                        <a:pt x="42" y="448"/>
                      </a:lnTo>
                      <a:lnTo>
                        <a:pt x="40" y="436"/>
                      </a:lnTo>
                      <a:lnTo>
                        <a:pt x="39" y="423"/>
                      </a:lnTo>
                      <a:lnTo>
                        <a:pt x="38" y="411"/>
                      </a:lnTo>
                      <a:lnTo>
                        <a:pt x="37" y="399"/>
                      </a:lnTo>
                      <a:lnTo>
                        <a:pt x="37" y="387"/>
                      </a:lnTo>
                      <a:lnTo>
                        <a:pt x="38" y="375"/>
                      </a:lnTo>
                      <a:lnTo>
                        <a:pt x="39" y="363"/>
                      </a:lnTo>
                      <a:lnTo>
                        <a:pt x="39" y="350"/>
                      </a:lnTo>
                      <a:lnTo>
                        <a:pt x="42" y="340"/>
                      </a:lnTo>
                      <a:lnTo>
                        <a:pt x="43" y="327"/>
                      </a:lnTo>
                      <a:lnTo>
                        <a:pt x="45" y="316"/>
                      </a:lnTo>
                      <a:lnTo>
                        <a:pt x="48" y="304"/>
                      </a:lnTo>
                      <a:lnTo>
                        <a:pt x="51" y="293"/>
                      </a:lnTo>
                      <a:lnTo>
                        <a:pt x="55" y="282"/>
                      </a:lnTo>
                      <a:lnTo>
                        <a:pt x="59" y="271"/>
                      </a:lnTo>
                      <a:lnTo>
                        <a:pt x="62" y="260"/>
                      </a:lnTo>
                      <a:lnTo>
                        <a:pt x="67" y="251"/>
                      </a:lnTo>
                      <a:lnTo>
                        <a:pt x="72" y="240"/>
                      </a:lnTo>
                      <a:lnTo>
                        <a:pt x="78" y="230"/>
                      </a:lnTo>
                      <a:lnTo>
                        <a:pt x="83" y="220"/>
                      </a:lnTo>
                      <a:lnTo>
                        <a:pt x="89" y="211"/>
                      </a:lnTo>
                      <a:lnTo>
                        <a:pt x="95" y="201"/>
                      </a:lnTo>
                      <a:lnTo>
                        <a:pt x="101" y="191"/>
                      </a:lnTo>
                      <a:lnTo>
                        <a:pt x="109" y="181"/>
                      </a:lnTo>
                      <a:lnTo>
                        <a:pt x="116" y="173"/>
                      </a:lnTo>
                      <a:lnTo>
                        <a:pt x="123" y="163"/>
                      </a:lnTo>
                      <a:lnTo>
                        <a:pt x="132" y="156"/>
                      </a:lnTo>
                      <a:lnTo>
                        <a:pt x="139" y="146"/>
                      </a:lnTo>
                      <a:lnTo>
                        <a:pt x="148" y="139"/>
                      </a:lnTo>
                      <a:lnTo>
                        <a:pt x="156" y="130"/>
                      </a:lnTo>
                      <a:lnTo>
                        <a:pt x="166" y="123"/>
                      </a:lnTo>
                      <a:lnTo>
                        <a:pt x="174" y="116"/>
                      </a:lnTo>
                      <a:lnTo>
                        <a:pt x="185" y="110"/>
                      </a:lnTo>
                      <a:lnTo>
                        <a:pt x="195" y="102"/>
                      </a:lnTo>
                      <a:lnTo>
                        <a:pt x="205" y="96"/>
                      </a:lnTo>
                      <a:lnTo>
                        <a:pt x="216" y="89"/>
                      </a:lnTo>
                      <a:lnTo>
                        <a:pt x="227" y="83"/>
                      </a:lnTo>
                      <a:lnTo>
                        <a:pt x="238" y="78"/>
                      </a:lnTo>
                      <a:lnTo>
                        <a:pt x="249" y="73"/>
                      </a:lnTo>
                      <a:lnTo>
                        <a:pt x="259" y="67"/>
                      </a:lnTo>
                      <a:lnTo>
                        <a:pt x="272" y="62"/>
                      </a:lnTo>
                      <a:lnTo>
                        <a:pt x="284" y="59"/>
                      </a:lnTo>
                      <a:lnTo>
                        <a:pt x="296" y="55"/>
                      </a:lnTo>
                      <a:lnTo>
                        <a:pt x="309" y="51"/>
                      </a:lnTo>
                      <a:lnTo>
                        <a:pt x="321" y="48"/>
                      </a:lnTo>
                      <a:lnTo>
                        <a:pt x="335" y="44"/>
                      </a:lnTo>
                      <a:lnTo>
                        <a:pt x="348" y="42"/>
                      </a:lnTo>
                      <a:lnTo>
                        <a:pt x="362" y="39"/>
                      </a:lnTo>
                      <a:lnTo>
                        <a:pt x="376" y="38"/>
                      </a:lnTo>
                      <a:lnTo>
                        <a:pt x="390" y="37"/>
                      </a:lnTo>
                      <a:lnTo>
                        <a:pt x="404" y="36"/>
                      </a:lnTo>
                      <a:lnTo>
                        <a:pt x="418" y="34"/>
                      </a:lnTo>
                      <a:lnTo>
                        <a:pt x="430" y="34"/>
                      </a:lnTo>
                      <a:lnTo>
                        <a:pt x="443" y="34"/>
                      </a:lnTo>
                      <a:lnTo>
                        <a:pt x="455" y="36"/>
                      </a:lnTo>
                      <a:lnTo>
                        <a:pt x="469" y="36"/>
                      </a:lnTo>
                      <a:lnTo>
                        <a:pt x="481" y="37"/>
                      </a:lnTo>
                      <a:lnTo>
                        <a:pt x="493" y="38"/>
                      </a:lnTo>
                      <a:lnTo>
                        <a:pt x="506" y="40"/>
                      </a:lnTo>
                      <a:lnTo>
                        <a:pt x="517" y="43"/>
                      </a:lnTo>
                      <a:lnTo>
                        <a:pt x="530" y="45"/>
                      </a:lnTo>
                      <a:lnTo>
                        <a:pt x="542" y="49"/>
                      </a:lnTo>
                      <a:lnTo>
                        <a:pt x="553" y="53"/>
                      </a:lnTo>
                      <a:lnTo>
                        <a:pt x="564" y="55"/>
                      </a:lnTo>
                      <a:lnTo>
                        <a:pt x="576" y="60"/>
                      </a:lnTo>
                      <a:lnTo>
                        <a:pt x="587" y="64"/>
                      </a:lnTo>
                      <a:lnTo>
                        <a:pt x="598" y="68"/>
                      </a:lnTo>
                      <a:lnTo>
                        <a:pt x="607" y="73"/>
                      </a:lnTo>
                      <a:lnTo>
                        <a:pt x="618" y="78"/>
                      </a:lnTo>
                      <a:lnTo>
                        <a:pt x="628" y="84"/>
                      </a:lnTo>
                      <a:lnTo>
                        <a:pt x="638" y="90"/>
                      </a:lnTo>
                      <a:lnTo>
                        <a:pt x="648" y="95"/>
                      </a:lnTo>
                      <a:lnTo>
                        <a:pt x="657" y="102"/>
                      </a:lnTo>
                      <a:lnTo>
                        <a:pt x="667" y="109"/>
                      </a:lnTo>
                      <a:lnTo>
                        <a:pt x="676" y="116"/>
                      </a:lnTo>
                      <a:lnTo>
                        <a:pt x="684" y="123"/>
                      </a:lnTo>
                      <a:lnTo>
                        <a:pt x="693" y="130"/>
                      </a:lnTo>
                      <a:lnTo>
                        <a:pt x="701" y="138"/>
                      </a:lnTo>
                      <a:lnTo>
                        <a:pt x="710" y="146"/>
                      </a:lnTo>
                      <a:lnTo>
                        <a:pt x="717" y="153"/>
                      </a:lnTo>
                      <a:lnTo>
                        <a:pt x="725" y="162"/>
                      </a:lnTo>
                      <a:lnTo>
                        <a:pt x="733" y="171"/>
                      </a:lnTo>
                      <a:lnTo>
                        <a:pt x="740" y="180"/>
                      </a:lnTo>
                      <a:lnTo>
                        <a:pt x="746" y="189"/>
                      </a:lnTo>
                      <a:lnTo>
                        <a:pt x="753" y="197"/>
                      </a:lnTo>
                      <a:lnTo>
                        <a:pt x="759" y="207"/>
                      </a:lnTo>
                      <a:lnTo>
                        <a:pt x="766" y="217"/>
                      </a:lnTo>
                      <a:lnTo>
                        <a:pt x="770" y="226"/>
                      </a:lnTo>
                      <a:lnTo>
                        <a:pt x="776" y="236"/>
                      </a:lnTo>
                      <a:lnTo>
                        <a:pt x="781" y="246"/>
                      </a:lnTo>
                      <a:lnTo>
                        <a:pt x="786" y="257"/>
                      </a:lnTo>
                      <a:lnTo>
                        <a:pt x="791" y="268"/>
                      </a:lnTo>
                      <a:lnTo>
                        <a:pt x="795" y="277"/>
                      </a:lnTo>
                      <a:lnTo>
                        <a:pt x="798" y="288"/>
                      </a:lnTo>
                      <a:lnTo>
                        <a:pt x="803" y="299"/>
                      </a:lnTo>
                      <a:lnTo>
                        <a:pt x="806" y="310"/>
                      </a:lnTo>
                      <a:lnTo>
                        <a:pt x="809" y="321"/>
                      </a:lnTo>
                      <a:lnTo>
                        <a:pt x="812" y="333"/>
                      </a:lnTo>
                      <a:lnTo>
                        <a:pt x="814" y="344"/>
                      </a:lnTo>
                      <a:lnTo>
                        <a:pt x="815" y="355"/>
                      </a:lnTo>
                      <a:lnTo>
                        <a:pt x="818" y="367"/>
                      </a:lnTo>
                      <a:lnTo>
                        <a:pt x="819" y="380"/>
                      </a:lnTo>
                      <a:lnTo>
                        <a:pt x="820" y="391"/>
                      </a:lnTo>
                      <a:lnTo>
                        <a:pt x="820" y="403"/>
                      </a:lnTo>
                      <a:lnTo>
                        <a:pt x="821" y="415"/>
                      </a:lnTo>
                      <a:lnTo>
                        <a:pt x="820" y="427"/>
                      </a:lnTo>
                      <a:lnTo>
                        <a:pt x="820" y="439"/>
                      </a:lnTo>
                      <a:lnTo>
                        <a:pt x="819" y="451"/>
                      </a:lnTo>
                      <a:lnTo>
                        <a:pt x="819" y="464"/>
                      </a:lnTo>
                      <a:lnTo>
                        <a:pt x="817" y="477"/>
                      </a:lnTo>
                      <a:lnTo>
                        <a:pt x="815" y="489"/>
                      </a:lnTo>
                      <a:lnTo>
                        <a:pt x="813" y="501"/>
                      </a:lnTo>
                      <a:lnTo>
                        <a:pt x="811" y="515"/>
                      </a:lnTo>
                      <a:lnTo>
                        <a:pt x="808" y="527"/>
                      </a:lnTo>
                      <a:lnTo>
                        <a:pt x="804" y="540"/>
                      </a:lnTo>
                      <a:lnTo>
                        <a:pt x="802" y="546"/>
                      </a:lnTo>
                      <a:lnTo>
                        <a:pt x="800" y="553"/>
                      </a:lnTo>
                      <a:lnTo>
                        <a:pt x="797" y="561"/>
                      </a:lnTo>
                      <a:lnTo>
                        <a:pt x="794" y="567"/>
                      </a:lnTo>
                      <a:lnTo>
                        <a:pt x="791" y="573"/>
                      </a:lnTo>
                      <a:lnTo>
                        <a:pt x="787" y="580"/>
                      </a:lnTo>
                      <a:lnTo>
                        <a:pt x="785" y="586"/>
                      </a:lnTo>
                      <a:lnTo>
                        <a:pt x="781" y="594"/>
                      </a:lnTo>
                      <a:lnTo>
                        <a:pt x="778" y="600"/>
                      </a:lnTo>
                      <a:lnTo>
                        <a:pt x="774" y="606"/>
                      </a:lnTo>
                      <a:lnTo>
                        <a:pt x="769" y="612"/>
                      </a:lnTo>
                      <a:lnTo>
                        <a:pt x="766" y="618"/>
                      </a:lnTo>
                      <a:lnTo>
                        <a:pt x="761" y="624"/>
                      </a:lnTo>
                      <a:lnTo>
                        <a:pt x="757" y="630"/>
                      </a:lnTo>
                      <a:lnTo>
                        <a:pt x="752" y="636"/>
                      </a:lnTo>
                      <a:lnTo>
                        <a:pt x="747" y="642"/>
                      </a:lnTo>
                      <a:lnTo>
                        <a:pt x="742" y="648"/>
                      </a:lnTo>
                      <a:lnTo>
                        <a:pt x="739" y="653"/>
                      </a:lnTo>
                      <a:lnTo>
                        <a:pt x="734" y="659"/>
                      </a:lnTo>
                      <a:lnTo>
                        <a:pt x="729" y="665"/>
                      </a:lnTo>
                      <a:lnTo>
                        <a:pt x="723" y="670"/>
                      </a:lnTo>
                      <a:lnTo>
                        <a:pt x="718" y="676"/>
                      </a:lnTo>
                      <a:lnTo>
                        <a:pt x="713" y="682"/>
                      </a:lnTo>
                      <a:lnTo>
                        <a:pt x="708" y="688"/>
                      </a:lnTo>
                      <a:lnTo>
                        <a:pt x="703" y="693"/>
                      </a:lnTo>
                      <a:lnTo>
                        <a:pt x="699" y="699"/>
                      </a:lnTo>
                      <a:lnTo>
                        <a:pt x="693" y="704"/>
                      </a:lnTo>
                      <a:lnTo>
                        <a:pt x="688" y="710"/>
                      </a:lnTo>
                      <a:lnTo>
                        <a:pt x="683" y="716"/>
                      </a:lnTo>
                      <a:lnTo>
                        <a:pt x="678" y="721"/>
                      </a:lnTo>
                      <a:lnTo>
                        <a:pt x="673" y="727"/>
                      </a:lnTo>
                      <a:lnTo>
                        <a:pt x="668" y="733"/>
                      </a:lnTo>
                      <a:lnTo>
                        <a:pt x="663" y="738"/>
                      </a:lnTo>
                      <a:lnTo>
                        <a:pt x="658" y="744"/>
                      </a:lnTo>
                      <a:lnTo>
                        <a:pt x="654" y="749"/>
                      </a:lnTo>
                      <a:lnTo>
                        <a:pt x="649" y="755"/>
                      </a:lnTo>
                      <a:lnTo>
                        <a:pt x="644" y="761"/>
                      </a:lnTo>
                      <a:lnTo>
                        <a:pt x="639" y="766"/>
                      </a:lnTo>
                      <a:lnTo>
                        <a:pt x="634" y="772"/>
                      </a:lnTo>
                      <a:lnTo>
                        <a:pt x="630" y="778"/>
                      </a:lnTo>
                      <a:lnTo>
                        <a:pt x="626" y="784"/>
                      </a:lnTo>
                      <a:lnTo>
                        <a:pt x="622" y="791"/>
                      </a:lnTo>
                      <a:lnTo>
                        <a:pt x="618" y="795"/>
                      </a:lnTo>
                      <a:lnTo>
                        <a:pt x="615" y="803"/>
                      </a:lnTo>
                      <a:lnTo>
                        <a:pt x="610" y="808"/>
                      </a:lnTo>
                      <a:lnTo>
                        <a:pt x="606" y="815"/>
                      </a:lnTo>
                      <a:lnTo>
                        <a:pt x="604" y="821"/>
                      </a:lnTo>
                      <a:lnTo>
                        <a:pt x="600" y="827"/>
                      </a:lnTo>
                      <a:lnTo>
                        <a:pt x="598" y="833"/>
                      </a:lnTo>
                      <a:lnTo>
                        <a:pt x="594" y="840"/>
                      </a:lnTo>
                      <a:lnTo>
                        <a:pt x="592" y="846"/>
                      </a:lnTo>
                      <a:lnTo>
                        <a:pt x="589" y="853"/>
                      </a:lnTo>
                      <a:lnTo>
                        <a:pt x="588" y="860"/>
                      </a:lnTo>
                      <a:lnTo>
                        <a:pt x="585" y="867"/>
                      </a:lnTo>
                      <a:lnTo>
                        <a:pt x="583" y="873"/>
                      </a:lnTo>
                      <a:lnTo>
                        <a:pt x="583" y="880"/>
                      </a:lnTo>
                      <a:lnTo>
                        <a:pt x="582" y="888"/>
                      </a:lnTo>
                      <a:lnTo>
                        <a:pt x="581" y="895"/>
                      </a:lnTo>
                      <a:lnTo>
                        <a:pt x="579" y="902"/>
                      </a:lnTo>
                      <a:lnTo>
                        <a:pt x="579" y="910"/>
                      </a:lnTo>
                      <a:lnTo>
                        <a:pt x="579" y="917"/>
                      </a:lnTo>
                      <a:lnTo>
                        <a:pt x="579" y="925"/>
                      </a:lnTo>
                      <a:lnTo>
                        <a:pt x="581" y="933"/>
                      </a:lnTo>
                      <a:lnTo>
                        <a:pt x="582" y="941"/>
                      </a:lnTo>
                      <a:lnTo>
                        <a:pt x="582" y="944"/>
                      </a:lnTo>
                      <a:lnTo>
                        <a:pt x="583" y="946"/>
                      </a:lnTo>
                      <a:lnTo>
                        <a:pt x="584" y="949"/>
                      </a:lnTo>
                      <a:lnTo>
                        <a:pt x="588" y="950"/>
                      </a:lnTo>
                      <a:lnTo>
                        <a:pt x="589" y="951"/>
                      </a:lnTo>
                      <a:lnTo>
                        <a:pt x="593" y="952"/>
                      </a:lnTo>
                      <a:lnTo>
                        <a:pt x="595" y="952"/>
                      </a:lnTo>
                      <a:lnTo>
                        <a:pt x="599" y="952"/>
                      </a:lnTo>
                      <a:lnTo>
                        <a:pt x="601" y="951"/>
                      </a:lnTo>
                      <a:lnTo>
                        <a:pt x="605" y="950"/>
                      </a:lnTo>
                      <a:lnTo>
                        <a:pt x="607" y="949"/>
                      </a:lnTo>
                      <a:lnTo>
                        <a:pt x="610" y="947"/>
                      </a:lnTo>
                      <a:lnTo>
                        <a:pt x="611" y="945"/>
                      </a:lnTo>
                      <a:lnTo>
                        <a:pt x="612" y="942"/>
                      </a:lnTo>
                      <a:lnTo>
                        <a:pt x="613" y="939"/>
                      </a:lnTo>
                      <a:lnTo>
                        <a:pt x="613" y="936"/>
                      </a:lnTo>
                      <a:lnTo>
                        <a:pt x="613" y="930"/>
                      </a:lnTo>
                      <a:lnTo>
                        <a:pt x="613" y="924"/>
                      </a:lnTo>
                      <a:lnTo>
                        <a:pt x="613" y="918"/>
                      </a:lnTo>
                      <a:lnTo>
                        <a:pt x="613" y="912"/>
                      </a:lnTo>
                      <a:lnTo>
                        <a:pt x="615" y="906"/>
                      </a:lnTo>
                      <a:lnTo>
                        <a:pt x="615" y="900"/>
                      </a:lnTo>
                      <a:lnTo>
                        <a:pt x="616" y="894"/>
                      </a:lnTo>
                      <a:lnTo>
                        <a:pt x="617" y="889"/>
                      </a:lnTo>
                      <a:lnTo>
                        <a:pt x="618" y="883"/>
                      </a:lnTo>
                      <a:lnTo>
                        <a:pt x="621" y="877"/>
                      </a:lnTo>
                      <a:lnTo>
                        <a:pt x="622" y="871"/>
                      </a:lnTo>
                      <a:lnTo>
                        <a:pt x="624" y="865"/>
                      </a:lnTo>
                      <a:lnTo>
                        <a:pt x="627" y="860"/>
                      </a:lnTo>
                      <a:lnTo>
                        <a:pt x="629" y="854"/>
                      </a:lnTo>
                      <a:lnTo>
                        <a:pt x="632" y="849"/>
                      </a:lnTo>
                      <a:lnTo>
                        <a:pt x="634" y="843"/>
                      </a:lnTo>
                      <a:lnTo>
                        <a:pt x="637" y="838"/>
                      </a:lnTo>
                      <a:lnTo>
                        <a:pt x="640" y="832"/>
                      </a:lnTo>
                      <a:lnTo>
                        <a:pt x="643" y="827"/>
                      </a:lnTo>
                      <a:lnTo>
                        <a:pt x="646" y="822"/>
                      </a:lnTo>
                      <a:lnTo>
                        <a:pt x="650" y="816"/>
                      </a:lnTo>
                      <a:lnTo>
                        <a:pt x="652" y="811"/>
                      </a:lnTo>
                      <a:lnTo>
                        <a:pt x="656" y="805"/>
                      </a:lnTo>
                      <a:lnTo>
                        <a:pt x="660" y="800"/>
                      </a:lnTo>
                      <a:lnTo>
                        <a:pt x="665" y="795"/>
                      </a:lnTo>
                      <a:lnTo>
                        <a:pt x="668" y="789"/>
                      </a:lnTo>
                      <a:lnTo>
                        <a:pt x="672" y="784"/>
                      </a:lnTo>
                      <a:lnTo>
                        <a:pt x="676" y="780"/>
                      </a:lnTo>
                      <a:lnTo>
                        <a:pt x="680" y="775"/>
                      </a:lnTo>
                      <a:lnTo>
                        <a:pt x="684" y="769"/>
                      </a:lnTo>
                      <a:lnTo>
                        <a:pt x="689" y="764"/>
                      </a:lnTo>
                      <a:lnTo>
                        <a:pt x="694" y="759"/>
                      </a:lnTo>
                      <a:lnTo>
                        <a:pt x="697" y="754"/>
                      </a:lnTo>
                      <a:lnTo>
                        <a:pt x="702" y="749"/>
                      </a:lnTo>
                      <a:lnTo>
                        <a:pt x="706" y="744"/>
                      </a:lnTo>
                      <a:lnTo>
                        <a:pt x="711" y="739"/>
                      </a:lnTo>
                      <a:lnTo>
                        <a:pt x="716" y="733"/>
                      </a:lnTo>
                      <a:lnTo>
                        <a:pt x="719" y="729"/>
                      </a:lnTo>
                      <a:lnTo>
                        <a:pt x="724" y="724"/>
                      </a:lnTo>
                      <a:lnTo>
                        <a:pt x="729" y="719"/>
                      </a:lnTo>
                      <a:lnTo>
                        <a:pt x="734" y="714"/>
                      </a:lnTo>
                      <a:lnTo>
                        <a:pt x="738" y="709"/>
                      </a:lnTo>
                      <a:lnTo>
                        <a:pt x="742" y="704"/>
                      </a:lnTo>
                      <a:lnTo>
                        <a:pt x="747" y="699"/>
                      </a:lnTo>
                      <a:lnTo>
                        <a:pt x="752" y="694"/>
                      </a:lnTo>
                      <a:lnTo>
                        <a:pt x="756" y="690"/>
                      </a:lnTo>
                      <a:lnTo>
                        <a:pt x="761" y="685"/>
                      </a:lnTo>
                      <a:lnTo>
                        <a:pt x="766" y="680"/>
                      </a:lnTo>
                      <a:lnTo>
                        <a:pt x="769" y="675"/>
                      </a:lnTo>
                      <a:lnTo>
                        <a:pt x="774" y="670"/>
                      </a:lnTo>
                      <a:lnTo>
                        <a:pt x="778" y="665"/>
                      </a:lnTo>
                      <a:lnTo>
                        <a:pt x="783" y="660"/>
                      </a:lnTo>
                      <a:lnTo>
                        <a:pt x="786" y="656"/>
                      </a:lnTo>
                      <a:lnTo>
                        <a:pt x="791" y="651"/>
                      </a:lnTo>
                      <a:lnTo>
                        <a:pt x="795" y="646"/>
                      </a:lnTo>
                      <a:lnTo>
                        <a:pt x="798" y="641"/>
                      </a:lnTo>
                      <a:lnTo>
                        <a:pt x="802" y="636"/>
                      </a:lnTo>
                      <a:lnTo>
                        <a:pt x="806" y="631"/>
                      </a:lnTo>
                      <a:lnTo>
                        <a:pt x="809" y="626"/>
                      </a:lnTo>
                      <a:lnTo>
                        <a:pt x="814" y="622"/>
                      </a:lnTo>
                      <a:lnTo>
                        <a:pt x="817" y="617"/>
                      </a:lnTo>
                      <a:lnTo>
                        <a:pt x="820" y="612"/>
                      </a:lnTo>
                      <a:lnTo>
                        <a:pt x="823" y="607"/>
                      </a:lnTo>
                      <a:lnTo>
                        <a:pt x="826" y="602"/>
                      </a:lnTo>
                      <a:lnTo>
                        <a:pt x="829" y="596"/>
                      </a:lnTo>
                      <a:lnTo>
                        <a:pt x="832" y="591"/>
                      </a:lnTo>
                      <a:lnTo>
                        <a:pt x="835" y="586"/>
                      </a:lnTo>
                      <a:lnTo>
                        <a:pt x="837" y="581"/>
                      </a:lnTo>
                      <a:lnTo>
                        <a:pt x="840" y="577"/>
                      </a:lnTo>
                      <a:lnTo>
                        <a:pt x="842" y="570"/>
                      </a:lnTo>
                      <a:lnTo>
                        <a:pt x="845" y="566"/>
                      </a:lnTo>
                      <a:lnTo>
                        <a:pt x="848" y="561"/>
                      </a:lnTo>
                      <a:lnTo>
                        <a:pt x="849" y="556"/>
                      </a:lnTo>
                      <a:lnTo>
                        <a:pt x="852" y="550"/>
                      </a:lnTo>
                      <a:lnTo>
                        <a:pt x="854" y="545"/>
                      </a:lnTo>
                      <a:lnTo>
                        <a:pt x="856" y="540"/>
                      </a:lnTo>
                      <a:lnTo>
                        <a:pt x="858" y="534"/>
                      </a:lnTo>
                      <a:lnTo>
                        <a:pt x="859" y="530"/>
                      </a:lnTo>
                      <a:lnTo>
                        <a:pt x="862" y="524"/>
                      </a:lnTo>
                      <a:lnTo>
                        <a:pt x="863" y="519"/>
                      </a:lnTo>
                      <a:lnTo>
                        <a:pt x="864" y="515"/>
                      </a:lnTo>
                      <a:lnTo>
                        <a:pt x="865" y="508"/>
                      </a:lnTo>
                      <a:lnTo>
                        <a:pt x="867" y="504"/>
                      </a:lnTo>
                      <a:lnTo>
                        <a:pt x="869" y="499"/>
                      </a:lnTo>
                      <a:lnTo>
                        <a:pt x="869" y="493"/>
                      </a:lnTo>
                      <a:lnTo>
                        <a:pt x="871" y="488"/>
                      </a:lnTo>
                      <a:lnTo>
                        <a:pt x="871" y="482"/>
                      </a:lnTo>
                      <a:lnTo>
                        <a:pt x="873" y="477"/>
                      </a:lnTo>
                      <a:lnTo>
                        <a:pt x="874" y="471"/>
                      </a:lnTo>
                      <a:lnTo>
                        <a:pt x="875" y="466"/>
                      </a:lnTo>
                      <a:lnTo>
                        <a:pt x="875" y="461"/>
                      </a:lnTo>
                      <a:lnTo>
                        <a:pt x="876" y="455"/>
                      </a:lnTo>
                      <a:lnTo>
                        <a:pt x="876" y="450"/>
                      </a:lnTo>
                      <a:lnTo>
                        <a:pt x="877" y="444"/>
                      </a:lnTo>
                      <a:lnTo>
                        <a:pt x="877" y="439"/>
                      </a:lnTo>
                      <a:lnTo>
                        <a:pt x="879" y="434"/>
                      </a:lnTo>
                      <a:lnTo>
                        <a:pt x="879" y="428"/>
                      </a:lnTo>
                      <a:lnTo>
                        <a:pt x="879" y="423"/>
                      </a:lnTo>
                      <a:lnTo>
                        <a:pt x="879" y="417"/>
                      </a:lnTo>
                      <a:lnTo>
                        <a:pt x="879" y="412"/>
                      </a:lnTo>
                      <a:lnTo>
                        <a:pt x="879" y="406"/>
                      </a:lnTo>
                      <a:lnTo>
                        <a:pt x="879" y="402"/>
                      </a:lnTo>
                      <a:lnTo>
                        <a:pt x="879" y="395"/>
                      </a:lnTo>
                      <a:lnTo>
                        <a:pt x="879" y="391"/>
                      </a:lnTo>
                      <a:lnTo>
                        <a:pt x="877" y="384"/>
                      </a:lnTo>
                      <a:lnTo>
                        <a:pt x="877" y="380"/>
                      </a:lnTo>
                      <a:lnTo>
                        <a:pt x="877" y="374"/>
                      </a:lnTo>
                      <a:lnTo>
                        <a:pt x="876" y="369"/>
                      </a:lnTo>
                      <a:lnTo>
                        <a:pt x="876" y="363"/>
                      </a:lnTo>
                      <a:lnTo>
                        <a:pt x="875" y="358"/>
                      </a:lnTo>
                      <a:lnTo>
                        <a:pt x="875" y="352"/>
                      </a:lnTo>
                      <a:lnTo>
                        <a:pt x="874" y="347"/>
                      </a:lnTo>
                      <a:lnTo>
                        <a:pt x="873" y="341"/>
                      </a:lnTo>
                      <a:lnTo>
                        <a:pt x="873" y="336"/>
                      </a:lnTo>
                      <a:lnTo>
                        <a:pt x="871" y="331"/>
                      </a:lnTo>
                      <a:lnTo>
                        <a:pt x="870" y="325"/>
                      </a:lnTo>
                      <a:lnTo>
                        <a:pt x="869" y="320"/>
                      </a:lnTo>
                      <a:lnTo>
                        <a:pt x="868" y="314"/>
                      </a:lnTo>
                      <a:lnTo>
                        <a:pt x="867" y="309"/>
                      </a:lnTo>
                      <a:lnTo>
                        <a:pt x="865" y="304"/>
                      </a:lnTo>
                      <a:lnTo>
                        <a:pt x="864" y="298"/>
                      </a:lnTo>
                      <a:lnTo>
                        <a:pt x="863" y="293"/>
                      </a:lnTo>
                      <a:lnTo>
                        <a:pt x="860" y="287"/>
                      </a:lnTo>
                      <a:lnTo>
                        <a:pt x="859" y="282"/>
                      </a:lnTo>
                      <a:lnTo>
                        <a:pt x="858" y="276"/>
                      </a:lnTo>
                      <a:lnTo>
                        <a:pt x="857" y="271"/>
                      </a:lnTo>
                      <a:lnTo>
                        <a:pt x="854" y="265"/>
                      </a:lnTo>
                      <a:lnTo>
                        <a:pt x="853" y="260"/>
                      </a:lnTo>
                      <a:lnTo>
                        <a:pt x="849" y="252"/>
                      </a:lnTo>
                      <a:lnTo>
                        <a:pt x="846" y="243"/>
                      </a:lnTo>
                      <a:lnTo>
                        <a:pt x="842" y="235"/>
                      </a:lnTo>
                      <a:lnTo>
                        <a:pt x="839" y="226"/>
                      </a:lnTo>
                      <a:lnTo>
                        <a:pt x="835" y="218"/>
                      </a:lnTo>
                      <a:lnTo>
                        <a:pt x="831" y="209"/>
                      </a:lnTo>
                      <a:lnTo>
                        <a:pt x="826" y="202"/>
                      </a:lnTo>
                      <a:lnTo>
                        <a:pt x="823" y="195"/>
                      </a:lnTo>
                      <a:lnTo>
                        <a:pt x="818" y="186"/>
                      </a:lnTo>
                      <a:lnTo>
                        <a:pt x="813" y="179"/>
                      </a:lnTo>
                      <a:lnTo>
                        <a:pt x="808" y="172"/>
                      </a:lnTo>
                      <a:lnTo>
                        <a:pt x="803" y="166"/>
                      </a:lnTo>
                      <a:lnTo>
                        <a:pt x="797" y="158"/>
                      </a:lnTo>
                      <a:lnTo>
                        <a:pt x="792" y="151"/>
                      </a:lnTo>
                      <a:lnTo>
                        <a:pt x="787" y="145"/>
                      </a:lnTo>
                      <a:lnTo>
                        <a:pt x="781" y="139"/>
                      </a:lnTo>
                      <a:lnTo>
                        <a:pt x="775" y="132"/>
                      </a:lnTo>
                      <a:lnTo>
                        <a:pt x="769" y="126"/>
                      </a:lnTo>
                      <a:lnTo>
                        <a:pt x="763" y="121"/>
                      </a:lnTo>
                      <a:lnTo>
                        <a:pt x="757" y="115"/>
                      </a:lnTo>
                      <a:lnTo>
                        <a:pt x="751" y="109"/>
                      </a:lnTo>
                      <a:lnTo>
                        <a:pt x="744" y="102"/>
                      </a:lnTo>
                      <a:lnTo>
                        <a:pt x="738" y="98"/>
                      </a:lnTo>
                      <a:lnTo>
                        <a:pt x="730" y="93"/>
                      </a:lnTo>
                      <a:lnTo>
                        <a:pt x="724" y="87"/>
                      </a:lnTo>
                      <a:lnTo>
                        <a:pt x="717" y="82"/>
                      </a:lnTo>
                      <a:lnTo>
                        <a:pt x="710" y="77"/>
                      </a:lnTo>
                      <a:lnTo>
                        <a:pt x="703" y="73"/>
                      </a:lnTo>
                      <a:lnTo>
                        <a:pt x="695" y="68"/>
                      </a:lnTo>
                      <a:lnTo>
                        <a:pt x="688" y="65"/>
                      </a:lnTo>
                      <a:lnTo>
                        <a:pt x="680" y="60"/>
                      </a:lnTo>
                      <a:lnTo>
                        <a:pt x="673" y="56"/>
                      </a:lnTo>
                      <a:lnTo>
                        <a:pt x="666" y="53"/>
                      </a:lnTo>
                      <a:lnTo>
                        <a:pt x="657" y="48"/>
                      </a:lnTo>
                      <a:lnTo>
                        <a:pt x="650" y="44"/>
                      </a:lnTo>
                      <a:lnTo>
                        <a:pt x="643" y="42"/>
                      </a:lnTo>
                      <a:lnTo>
                        <a:pt x="634" y="38"/>
                      </a:lnTo>
                      <a:lnTo>
                        <a:pt x="626" y="34"/>
                      </a:lnTo>
                      <a:lnTo>
                        <a:pt x="618" y="32"/>
                      </a:lnTo>
                      <a:lnTo>
                        <a:pt x="610" y="29"/>
                      </a:lnTo>
                      <a:lnTo>
                        <a:pt x="601" y="26"/>
                      </a:lnTo>
                      <a:lnTo>
                        <a:pt x="593" y="23"/>
                      </a:lnTo>
                      <a:lnTo>
                        <a:pt x="584" y="21"/>
                      </a:lnTo>
                      <a:lnTo>
                        <a:pt x="577" y="19"/>
                      </a:lnTo>
                      <a:lnTo>
                        <a:pt x="568" y="16"/>
                      </a:lnTo>
                      <a:lnTo>
                        <a:pt x="560" y="14"/>
                      </a:lnTo>
                      <a:lnTo>
                        <a:pt x="551" y="12"/>
                      </a:lnTo>
                      <a:lnTo>
                        <a:pt x="543" y="10"/>
                      </a:lnTo>
                      <a:lnTo>
                        <a:pt x="534" y="9"/>
                      </a:lnTo>
                      <a:lnTo>
                        <a:pt x="526" y="8"/>
                      </a:lnTo>
                      <a:lnTo>
                        <a:pt x="517" y="6"/>
                      </a:lnTo>
                      <a:lnTo>
                        <a:pt x="508" y="5"/>
                      </a:lnTo>
                      <a:lnTo>
                        <a:pt x="499" y="4"/>
                      </a:lnTo>
                      <a:lnTo>
                        <a:pt x="491" y="3"/>
                      </a:lnTo>
                      <a:lnTo>
                        <a:pt x="482" y="2"/>
                      </a:lnTo>
                      <a:lnTo>
                        <a:pt x="474" y="2"/>
                      </a:lnTo>
                      <a:lnTo>
                        <a:pt x="465" y="0"/>
                      </a:lnTo>
                      <a:lnTo>
                        <a:pt x="455" y="0"/>
                      </a:lnTo>
                      <a:lnTo>
                        <a:pt x="447" y="0"/>
                      </a:lnTo>
                      <a:lnTo>
                        <a:pt x="438" y="0"/>
                      </a:lnTo>
                      <a:lnTo>
                        <a:pt x="430" y="0"/>
                      </a:lnTo>
                      <a:lnTo>
                        <a:pt x="421" y="0"/>
                      </a:lnTo>
                      <a:lnTo>
                        <a:pt x="413" y="0"/>
                      </a:lnTo>
                      <a:lnTo>
                        <a:pt x="404" y="2"/>
                      </a:lnTo>
                      <a:lnTo>
                        <a:pt x="396" y="2"/>
                      </a:lnTo>
                      <a:lnTo>
                        <a:pt x="386" y="2"/>
                      </a:lnTo>
                      <a:lnTo>
                        <a:pt x="377" y="3"/>
                      </a:lnTo>
                      <a:lnTo>
                        <a:pt x="369" y="4"/>
                      </a:lnTo>
                      <a:lnTo>
                        <a:pt x="360" y="4"/>
                      </a:lnTo>
                      <a:lnTo>
                        <a:pt x="351" y="5"/>
                      </a:lnTo>
                      <a:lnTo>
                        <a:pt x="342" y="6"/>
                      </a:lnTo>
                      <a:lnTo>
                        <a:pt x="334" y="9"/>
                      </a:lnTo>
                      <a:lnTo>
                        <a:pt x="325" y="10"/>
                      </a:lnTo>
                      <a:lnTo>
                        <a:pt x="317" y="12"/>
                      </a:lnTo>
                      <a:lnTo>
                        <a:pt x="308" y="14"/>
                      </a:lnTo>
                      <a:lnTo>
                        <a:pt x="301" y="16"/>
                      </a:lnTo>
                      <a:lnTo>
                        <a:pt x="292" y="19"/>
                      </a:lnTo>
                      <a:lnTo>
                        <a:pt x="284" y="21"/>
                      </a:lnTo>
                      <a:lnTo>
                        <a:pt x="275" y="23"/>
                      </a:lnTo>
                      <a:lnTo>
                        <a:pt x="268" y="27"/>
                      </a:lnTo>
                      <a:lnTo>
                        <a:pt x="259" y="29"/>
                      </a:lnTo>
                      <a:lnTo>
                        <a:pt x="251" y="32"/>
                      </a:lnTo>
                      <a:lnTo>
                        <a:pt x="244" y="36"/>
                      </a:lnTo>
                      <a:lnTo>
                        <a:pt x="236" y="39"/>
                      </a:lnTo>
                      <a:lnTo>
                        <a:pt x="228" y="42"/>
                      </a:lnTo>
                      <a:lnTo>
                        <a:pt x="221" y="45"/>
                      </a:lnTo>
                      <a:lnTo>
                        <a:pt x="213" y="49"/>
                      </a:lnTo>
                      <a:lnTo>
                        <a:pt x="206" y="54"/>
                      </a:lnTo>
                      <a:lnTo>
                        <a:pt x="197" y="57"/>
                      </a:lnTo>
                      <a:lnTo>
                        <a:pt x="191" y="61"/>
                      </a:lnTo>
                      <a:lnTo>
                        <a:pt x="184" y="66"/>
                      </a:lnTo>
                      <a:lnTo>
                        <a:pt x="177" y="71"/>
                      </a:lnTo>
                      <a:lnTo>
                        <a:pt x="169" y="74"/>
                      </a:lnTo>
                      <a:lnTo>
                        <a:pt x="162" y="79"/>
                      </a:lnTo>
                      <a:lnTo>
                        <a:pt x="156" y="84"/>
                      </a:lnTo>
                      <a:lnTo>
                        <a:pt x="150" y="89"/>
                      </a:lnTo>
                      <a:lnTo>
                        <a:pt x="143" y="94"/>
                      </a:lnTo>
                      <a:lnTo>
                        <a:pt x="137" y="100"/>
                      </a:lnTo>
                      <a:lnTo>
                        <a:pt x="129" y="105"/>
                      </a:lnTo>
                      <a:lnTo>
                        <a:pt x="123" y="111"/>
                      </a:lnTo>
                      <a:lnTo>
                        <a:pt x="117" y="116"/>
                      </a:lnTo>
                      <a:lnTo>
                        <a:pt x="111" y="122"/>
                      </a:lnTo>
                      <a:lnTo>
                        <a:pt x="105" y="128"/>
                      </a:lnTo>
                      <a:lnTo>
                        <a:pt x="99" y="134"/>
                      </a:lnTo>
                      <a:lnTo>
                        <a:pt x="94" y="139"/>
                      </a:lnTo>
                      <a:lnTo>
                        <a:pt x="88" y="146"/>
                      </a:lnTo>
                      <a:lnTo>
                        <a:pt x="83" y="152"/>
                      </a:lnTo>
                      <a:lnTo>
                        <a:pt x="77" y="158"/>
                      </a:lnTo>
                      <a:lnTo>
                        <a:pt x="72" y="166"/>
                      </a:lnTo>
                      <a:lnTo>
                        <a:pt x="67" y="172"/>
                      </a:lnTo>
                      <a:lnTo>
                        <a:pt x="62" y="179"/>
                      </a:lnTo>
                      <a:lnTo>
                        <a:pt x="59" y="186"/>
                      </a:lnTo>
                      <a:lnTo>
                        <a:pt x="54" y="192"/>
                      </a:lnTo>
                      <a:lnTo>
                        <a:pt x="49" y="200"/>
                      </a:lnTo>
                      <a:lnTo>
                        <a:pt x="45" y="207"/>
                      </a:lnTo>
                      <a:lnTo>
                        <a:pt x="40" y="214"/>
                      </a:lnTo>
                      <a:lnTo>
                        <a:pt x="37" y="223"/>
                      </a:lnTo>
                      <a:lnTo>
                        <a:pt x="33" y="230"/>
                      </a:lnTo>
                      <a:lnTo>
                        <a:pt x="30" y="237"/>
                      </a:lnTo>
                      <a:lnTo>
                        <a:pt x="27" y="246"/>
                      </a:lnTo>
                      <a:lnTo>
                        <a:pt x="23" y="253"/>
                      </a:lnTo>
                      <a:lnTo>
                        <a:pt x="20" y="262"/>
                      </a:lnTo>
                      <a:lnTo>
                        <a:pt x="17" y="270"/>
                      </a:lnTo>
                      <a:lnTo>
                        <a:pt x="15" y="279"/>
                      </a:lnTo>
                      <a:lnTo>
                        <a:pt x="12" y="287"/>
                      </a:lnTo>
                      <a:lnTo>
                        <a:pt x="10" y="296"/>
                      </a:lnTo>
                      <a:lnTo>
                        <a:pt x="8" y="304"/>
                      </a:lnTo>
                      <a:lnTo>
                        <a:pt x="6" y="313"/>
                      </a:lnTo>
                      <a:lnTo>
                        <a:pt x="5" y="318"/>
                      </a:lnTo>
                      <a:lnTo>
                        <a:pt x="4" y="321"/>
                      </a:lnTo>
                      <a:lnTo>
                        <a:pt x="4" y="326"/>
                      </a:lnTo>
                      <a:lnTo>
                        <a:pt x="3" y="331"/>
                      </a:lnTo>
                      <a:lnTo>
                        <a:pt x="2" y="335"/>
                      </a:lnTo>
                      <a:lnTo>
                        <a:pt x="2" y="340"/>
                      </a:lnTo>
                      <a:lnTo>
                        <a:pt x="2" y="343"/>
                      </a:lnTo>
                      <a:lnTo>
                        <a:pt x="2" y="348"/>
                      </a:lnTo>
                      <a:lnTo>
                        <a:pt x="0" y="352"/>
                      </a:lnTo>
                      <a:lnTo>
                        <a:pt x="0" y="357"/>
                      </a:lnTo>
                      <a:lnTo>
                        <a:pt x="0" y="361"/>
                      </a:lnTo>
                      <a:lnTo>
                        <a:pt x="0" y="366"/>
                      </a:lnTo>
                      <a:lnTo>
                        <a:pt x="0" y="370"/>
                      </a:lnTo>
                      <a:lnTo>
                        <a:pt x="0" y="375"/>
                      </a:lnTo>
                      <a:lnTo>
                        <a:pt x="0" y="380"/>
                      </a:lnTo>
                      <a:lnTo>
                        <a:pt x="0" y="384"/>
                      </a:lnTo>
                      <a:lnTo>
                        <a:pt x="0" y="388"/>
                      </a:lnTo>
                      <a:lnTo>
                        <a:pt x="0" y="393"/>
                      </a:lnTo>
                      <a:lnTo>
                        <a:pt x="0" y="397"/>
                      </a:lnTo>
                      <a:lnTo>
                        <a:pt x="0" y="402"/>
                      </a:lnTo>
                      <a:lnTo>
                        <a:pt x="0" y="406"/>
                      </a:lnTo>
                      <a:lnTo>
                        <a:pt x="2" y="410"/>
                      </a:lnTo>
                      <a:lnTo>
                        <a:pt x="2" y="415"/>
                      </a:lnTo>
                      <a:lnTo>
                        <a:pt x="3" y="420"/>
                      </a:lnTo>
                      <a:lnTo>
                        <a:pt x="3" y="425"/>
                      </a:lnTo>
                      <a:lnTo>
                        <a:pt x="4" y="429"/>
                      </a:lnTo>
                      <a:lnTo>
                        <a:pt x="4" y="433"/>
                      </a:lnTo>
                      <a:lnTo>
                        <a:pt x="5" y="438"/>
                      </a:lnTo>
                      <a:lnTo>
                        <a:pt x="5" y="443"/>
                      </a:lnTo>
                      <a:lnTo>
                        <a:pt x="6" y="446"/>
                      </a:lnTo>
                      <a:lnTo>
                        <a:pt x="8" y="451"/>
                      </a:lnTo>
                      <a:lnTo>
                        <a:pt x="8" y="456"/>
                      </a:lnTo>
                      <a:lnTo>
                        <a:pt x="9" y="460"/>
                      </a:lnTo>
                      <a:lnTo>
                        <a:pt x="10" y="465"/>
                      </a:lnTo>
                      <a:lnTo>
                        <a:pt x="11" y="470"/>
                      </a:lnTo>
                      <a:lnTo>
                        <a:pt x="11" y="474"/>
                      </a:lnTo>
                      <a:lnTo>
                        <a:pt x="12" y="478"/>
                      </a:lnTo>
                      <a:lnTo>
                        <a:pt x="14" y="483"/>
                      </a:lnTo>
                      <a:lnTo>
                        <a:pt x="15" y="487"/>
                      </a:lnTo>
                      <a:lnTo>
                        <a:pt x="16" y="491"/>
                      </a:lnTo>
                      <a:lnTo>
                        <a:pt x="17" y="495"/>
                      </a:lnTo>
                      <a:lnTo>
                        <a:pt x="19" y="500"/>
                      </a:lnTo>
                      <a:lnTo>
                        <a:pt x="20" y="505"/>
                      </a:lnTo>
                      <a:lnTo>
                        <a:pt x="21" y="508"/>
                      </a:lnTo>
                      <a:lnTo>
                        <a:pt x="22" y="513"/>
                      </a:lnTo>
                      <a:lnTo>
                        <a:pt x="23" y="517"/>
                      </a:lnTo>
                      <a:lnTo>
                        <a:pt x="25" y="522"/>
                      </a:lnTo>
                      <a:lnTo>
                        <a:pt x="26" y="527"/>
                      </a:lnTo>
                      <a:lnTo>
                        <a:pt x="27" y="530"/>
                      </a:lnTo>
                      <a:lnTo>
                        <a:pt x="28" y="535"/>
                      </a:lnTo>
                      <a:lnTo>
                        <a:pt x="30" y="539"/>
                      </a:lnTo>
                      <a:lnTo>
                        <a:pt x="32" y="544"/>
                      </a:lnTo>
                      <a:lnTo>
                        <a:pt x="33" y="547"/>
                      </a:lnTo>
                      <a:lnTo>
                        <a:pt x="34" y="552"/>
                      </a:lnTo>
                      <a:lnTo>
                        <a:pt x="36" y="556"/>
                      </a:lnTo>
                      <a:lnTo>
                        <a:pt x="38" y="561"/>
                      </a:lnTo>
                      <a:lnTo>
                        <a:pt x="39" y="564"/>
                      </a:lnTo>
                      <a:lnTo>
                        <a:pt x="40" y="568"/>
                      </a:lnTo>
                      <a:lnTo>
                        <a:pt x="42" y="573"/>
                      </a:lnTo>
                      <a:lnTo>
                        <a:pt x="44" y="577"/>
                      </a:lnTo>
                      <a:lnTo>
                        <a:pt x="45" y="581"/>
                      </a:lnTo>
                      <a:lnTo>
                        <a:pt x="47" y="585"/>
                      </a:lnTo>
                      <a:lnTo>
                        <a:pt x="49" y="589"/>
                      </a:lnTo>
                      <a:lnTo>
                        <a:pt x="50" y="594"/>
                      </a:lnTo>
                      <a:lnTo>
                        <a:pt x="53" y="598"/>
                      </a:lnTo>
                      <a:lnTo>
                        <a:pt x="55" y="605"/>
                      </a:lnTo>
                      <a:lnTo>
                        <a:pt x="58" y="611"/>
                      </a:lnTo>
                      <a:lnTo>
                        <a:pt x="61" y="617"/>
                      </a:lnTo>
                      <a:lnTo>
                        <a:pt x="64" y="622"/>
                      </a:lnTo>
                      <a:lnTo>
                        <a:pt x="66" y="626"/>
                      </a:lnTo>
                      <a:lnTo>
                        <a:pt x="70" y="632"/>
                      </a:lnTo>
                      <a:lnTo>
                        <a:pt x="73" y="637"/>
                      </a:lnTo>
                      <a:lnTo>
                        <a:pt x="76" y="642"/>
                      </a:lnTo>
                      <a:lnTo>
                        <a:pt x="79" y="648"/>
                      </a:lnTo>
                      <a:lnTo>
                        <a:pt x="82" y="653"/>
                      </a:lnTo>
                      <a:lnTo>
                        <a:pt x="85" y="658"/>
                      </a:lnTo>
                      <a:lnTo>
                        <a:pt x="89" y="663"/>
                      </a:lnTo>
                      <a:lnTo>
                        <a:pt x="93" y="668"/>
                      </a:lnTo>
                      <a:lnTo>
                        <a:pt x="96" y="674"/>
                      </a:lnTo>
                      <a:lnTo>
                        <a:pt x="100" y="679"/>
                      </a:lnTo>
                      <a:lnTo>
                        <a:pt x="104" y="684"/>
                      </a:lnTo>
                      <a:lnTo>
                        <a:pt x="106" y="688"/>
                      </a:lnTo>
                      <a:lnTo>
                        <a:pt x="110" y="693"/>
                      </a:lnTo>
                      <a:lnTo>
                        <a:pt x="115" y="698"/>
                      </a:lnTo>
                      <a:lnTo>
                        <a:pt x="117" y="702"/>
                      </a:lnTo>
                      <a:lnTo>
                        <a:pt x="122" y="707"/>
                      </a:lnTo>
                      <a:lnTo>
                        <a:pt x="126" y="712"/>
                      </a:lnTo>
                      <a:lnTo>
                        <a:pt x="129" y="716"/>
                      </a:lnTo>
                      <a:lnTo>
                        <a:pt x="133" y="721"/>
                      </a:lnTo>
                      <a:lnTo>
                        <a:pt x="137" y="726"/>
                      </a:lnTo>
                      <a:lnTo>
                        <a:pt x="140" y="731"/>
                      </a:lnTo>
                      <a:lnTo>
                        <a:pt x="144" y="735"/>
                      </a:lnTo>
                      <a:lnTo>
                        <a:pt x="148" y="739"/>
                      </a:lnTo>
                      <a:lnTo>
                        <a:pt x="151" y="744"/>
                      </a:lnTo>
                      <a:lnTo>
                        <a:pt x="155" y="749"/>
                      </a:lnTo>
                      <a:lnTo>
                        <a:pt x="158" y="754"/>
                      </a:lnTo>
                      <a:lnTo>
                        <a:pt x="162" y="759"/>
                      </a:lnTo>
                      <a:lnTo>
                        <a:pt x="166" y="764"/>
                      </a:lnTo>
                      <a:lnTo>
                        <a:pt x="169" y="769"/>
                      </a:lnTo>
                      <a:lnTo>
                        <a:pt x="173" y="774"/>
                      </a:lnTo>
                      <a:lnTo>
                        <a:pt x="176" y="778"/>
                      </a:lnTo>
                      <a:lnTo>
                        <a:pt x="179" y="783"/>
                      </a:lnTo>
                      <a:lnTo>
                        <a:pt x="183" y="788"/>
                      </a:lnTo>
                      <a:lnTo>
                        <a:pt x="186" y="793"/>
                      </a:lnTo>
                      <a:lnTo>
                        <a:pt x="189" y="798"/>
                      </a:lnTo>
                      <a:lnTo>
                        <a:pt x="193" y="803"/>
                      </a:lnTo>
                      <a:lnTo>
                        <a:pt x="195" y="808"/>
                      </a:lnTo>
                      <a:lnTo>
                        <a:pt x="199" y="812"/>
                      </a:lnTo>
                      <a:lnTo>
                        <a:pt x="201" y="817"/>
                      </a:lnTo>
                      <a:lnTo>
                        <a:pt x="205" y="823"/>
                      </a:lnTo>
                      <a:lnTo>
                        <a:pt x="207" y="828"/>
                      </a:lnTo>
                      <a:lnTo>
                        <a:pt x="210" y="834"/>
                      </a:lnTo>
                      <a:lnTo>
                        <a:pt x="212" y="839"/>
                      </a:lnTo>
                      <a:lnTo>
                        <a:pt x="214" y="844"/>
                      </a:lnTo>
                      <a:lnTo>
                        <a:pt x="217" y="850"/>
                      </a:lnTo>
                      <a:lnTo>
                        <a:pt x="219" y="856"/>
                      </a:lnTo>
                      <a:lnTo>
                        <a:pt x="222" y="861"/>
                      </a:lnTo>
                      <a:lnTo>
                        <a:pt x="223" y="867"/>
                      </a:lnTo>
                      <a:lnTo>
                        <a:pt x="225" y="873"/>
                      </a:lnTo>
                      <a:lnTo>
                        <a:pt x="227" y="879"/>
                      </a:lnTo>
                      <a:lnTo>
                        <a:pt x="228" y="885"/>
                      </a:lnTo>
                      <a:lnTo>
                        <a:pt x="230" y="891"/>
                      </a:lnTo>
                      <a:lnTo>
                        <a:pt x="231" y="898"/>
                      </a:lnTo>
                      <a:lnTo>
                        <a:pt x="233" y="904"/>
                      </a:lnTo>
                      <a:lnTo>
                        <a:pt x="234" y="910"/>
                      </a:lnTo>
                      <a:lnTo>
                        <a:pt x="234" y="917"/>
                      </a:lnTo>
                      <a:lnTo>
                        <a:pt x="235" y="923"/>
                      </a:lnTo>
                      <a:lnTo>
                        <a:pt x="236" y="930"/>
                      </a:lnTo>
                      <a:lnTo>
                        <a:pt x="238" y="932"/>
                      </a:lnTo>
                      <a:lnTo>
                        <a:pt x="239" y="9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113"/>
                <p:cNvSpPr>
                  <a:spLocks/>
                </p:cNvSpPr>
                <p:nvPr/>
              </p:nvSpPr>
              <p:spPr bwMode="auto">
                <a:xfrm>
                  <a:off x="645" y="1132"/>
                  <a:ext cx="141" cy="101"/>
                </a:xfrm>
                <a:custGeom>
                  <a:avLst/>
                  <a:gdLst>
                    <a:gd name="T0" fmla="*/ 1 w 421"/>
                    <a:gd name="T1" fmla="*/ 0 h 305"/>
                    <a:gd name="T2" fmla="*/ 0 w 421"/>
                    <a:gd name="T3" fmla="*/ 0 h 305"/>
                    <a:gd name="T4" fmla="*/ 0 w 421"/>
                    <a:gd name="T5" fmla="*/ 0 h 305"/>
                    <a:gd name="T6" fmla="*/ 0 w 421"/>
                    <a:gd name="T7" fmla="*/ 0 h 305"/>
                    <a:gd name="T8" fmla="*/ 0 w 421"/>
                    <a:gd name="T9" fmla="*/ 0 h 305"/>
                    <a:gd name="T10" fmla="*/ 0 w 421"/>
                    <a:gd name="T11" fmla="*/ 0 h 305"/>
                    <a:gd name="T12" fmla="*/ 0 w 421"/>
                    <a:gd name="T13" fmla="*/ 0 h 305"/>
                    <a:gd name="T14" fmla="*/ 0 w 421"/>
                    <a:gd name="T15" fmla="*/ 0 h 305"/>
                    <a:gd name="T16" fmla="*/ 0 w 421"/>
                    <a:gd name="T17" fmla="*/ 0 h 305"/>
                    <a:gd name="T18" fmla="*/ 0 w 421"/>
                    <a:gd name="T19" fmla="*/ 0 h 305"/>
                    <a:gd name="T20" fmla="*/ 0 w 421"/>
                    <a:gd name="T21" fmla="*/ 0 h 305"/>
                    <a:gd name="T22" fmla="*/ 0 w 421"/>
                    <a:gd name="T23" fmla="*/ 0 h 305"/>
                    <a:gd name="T24" fmla="*/ 0 w 421"/>
                    <a:gd name="T25" fmla="*/ 0 h 305"/>
                    <a:gd name="T26" fmla="*/ 0 w 421"/>
                    <a:gd name="T27" fmla="*/ 0 h 305"/>
                    <a:gd name="T28" fmla="*/ 0 w 421"/>
                    <a:gd name="T29" fmla="*/ 0 h 305"/>
                    <a:gd name="T30" fmla="*/ 0 w 421"/>
                    <a:gd name="T31" fmla="*/ 0 h 305"/>
                    <a:gd name="T32" fmla="*/ 0 w 421"/>
                    <a:gd name="T33" fmla="*/ 0 h 305"/>
                    <a:gd name="T34" fmla="*/ 0 w 421"/>
                    <a:gd name="T35" fmla="*/ 0 h 305"/>
                    <a:gd name="T36" fmla="*/ 0 w 421"/>
                    <a:gd name="T37" fmla="*/ 0 h 305"/>
                    <a:gd name="T38" fmla="*/ 0 w 421"/>
                    <a:gd name="T39" fmla="*/ 0 h 305"/>
                    <a:gd name="T40" fmla="*/ 0 w 421"/>
                    <a:gd name="T41" fmla="*/ 0 h 305"/>
                    <a:gd name="T42" fmla="*/ 0 w 421"/>
                    <a:gd name="T43" fmla="*/ 0 h 305"/>
                    <a:gd name="T44" fmla="*/ 0 w 421"/>
                    <a:gd name="T45" fmla="*/ 0 h 305"/>
                    <a:gd name="T46" fmla="*/ 0 w 421"/>
                    <a:gd name="T47" fmla="*/ 0 h 305"/>
                    <a:gd name="T48" fmla="*/ 0 w 421"/>
                    <a:gd name="T49" fmla="*/ 0 h 305"/>
                    <a:gd name="T50" fmla="*/ 0 w 421"/>
                    <a:gd name="T51" fmla="*/ 0 h 305"/>
                    <a:gd name="T52" fmla="*/ 0 w 421"/>
                    <a:gd name="T53" fmla="*/ 0 h 305"/>
                    <a:gd name="T54" fmla="*/ 0 w 421"/>
                    <a:gd name="T55" fmla="*/ 0 h 305"/>
                    <a:gd name="T56" fmla="*/ 0 w 421"/>
                    <a:gd name="T57" fmla="*/ 0 h 305"/>
                    <a:gd name="T58" fmla="*/ 0 w 421"/>
                    <a:gd name="T59" fmla="*/ 0 h 305"/>
                    <a:gd name="T60" fmla="*/ 0 w 421"/>
                    <a:gd name="T61" fmla="*/ 0 h 305"/>
                    <a:gd name="T62" fmla="*/ 0 w 421"/>
                    <a:gd name="T63" fmla="*/ 0 h 305"/>
                    <a:gd name="T64" fmla="*/ 0 w 421"/>
                    <a:gd name="T65" fmla="*/ 0 h 305"/>
                    <a:gd name="T66" fmla="*/ 0 w 421"/>
                    <a:gd name="T67" fmla="*/ 0 h 305"/>
                    <a:gd name="T68" fmla="*/ 0 w 421"/>
                    <a:gd name="T69" fmla="*/ 0 h 305"/>
                    <a:gd name="T70" fmla="*/ 0 w 421"/>
                    <a:gd name="T71" fmla="*/ 0 h 305"/>
                    <a:gd name="T72" fmla="*/ 0 w 421"/>
                    <a:gd name="T73" fmla="*/ 0 h 305"/>
                    <a:gd name="T74" fmla="*/ 0 w 421"/>
                    <a:gd name="T75" fmla="*/ 0 h 305"/>
                    <a:gd name="T76" fmla="*/ 0 w 421"/>
                    <a:gd name="T77" fmla="*/ 0 h 305"/>
                    <a:gd name="T78" fmla="*/ 0 w 421"/>
                    <a:gd name="T79" fmla="*/ 0 h 305"/>
                    <a:gd name="T80" fmla="*/ 0 w 421"/>
                    <a:gd name="T81" fmla="*/ 0 h 305"/>
                    <a:gd name="T82" fmla="*/ 0 w 421"/>
                    <a:gd name="T83" fmla="*/ 0 h 305"/>
                    <a:gd name="T84" fmla="*/ 0 w 421"/>
                    <a:gd name="T85" fmla="*/ 0 h 305"/>
                    <a:gd name="T86" fmla="*/ 0 w 421"/>
                    <a:gd name="T87" fmla="*/ 0 h 305"/>
                    <a:gd name="T88" fmla="*/ 0 w 421"/>
                    <a:gd name="T89" fmla="*/ 0 h 305"/>
                    <a:gd name="T90" fmla="*/ 0 w 421"/>
                    <a:gd name="T91" fmla="*/ 0 h 305"/>
                    <a:gd name="T92" fmla="*/ 0 w 421"/>
                    <a:gd name="T93" fmla="*/ 0 h 305"/>
                    <a:gd name="T94" fmla="*/ 0 w 421"/>
                    <a:gd name="T95" fmla="*/ 0 h 305"/>
                    <a:gd name="T96" fmla="*/ 0 w 421"/>
                    <a:gd name="T97" fmla="*/ 0 h 305"/>
                    <a:gd name="T98" fmla="*/ 0 w 421"/>
                    <a:gd name="T99" fmla="*/ 0 h 305"/>
                    <a:gd name="T100" fmla="*/ 0 w 421"/>
                    <a:gd name="T101" fmla="*/ 0 h 305"/>
                    <a:gd name="T102" fmla="*/ 0 w 421"/>
                    <a:gd name="T103" fmla="*/ 0 h 305"/>
                    <a:gd name="T104" fmla="*/ 0 w 421"/>
                    <a:gd name="T105" fmla="*/ 0 h 305"/>
                    <a:gd name="T106" fmla="*/ 0 w 421"/>
                    <a:gd name="T107" fmla="*/ 0 h 305"/>
                    <a:gd name="T108" fmla="*/ 1 w 421"/>
                    <a:gd name="T109" fmla="*/ 0 h 305"/>
                    <a:gd name="T110" fmla="*/ 1 w 421"/>
                    <a:gd name="T111" fmla="*/ 0 h 30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1"/>
                    <a:gd name="T169" fmla="*/ 0 h 305"/>
                    <a:gd name="T170" fmla="*/ 421 w 421"/>
                    <a:gd name="T171" fmla="*/ 305 h 30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1" h="305">
                      <a:moveTo>
                        <a:pt x="419" y="6"/>
                      </a:moveTo>
                      <a:lnTo>
                        <a:pt x="414" y="7"/>
                      </a:lnTo>
                      <a:lnTo>
                        <a:pt x="409" y="9"/>
                      </a:lnTo>
                      <a:lnTo>
                        <a:pt x="404" y="10"/>
                      </a:lnTo>
                      <a:lnTo>
                        <a:pt x="399" y="11"/>
                      </a:lnTo>
                      <a:lnTo>
                        <a:pt x="394" y="11"/>
                      </a:lnTo>
                      <a:lnTo>
                        <a:pt x="389" y="12"/>
                      </a:lnTo>
                      <a:lnTo>
                        <a:pt x="384" y="13"/>
                      </a:lnTo>
                      <a:lnTo>
                        <a:pt x="380" y="15"/>
                      </a:lnTo>
                      <a:lnTo>
                        <a:pt x="375" y="15"/>
                      </a:lnTo>
                      <a:lnTo>
                        <a:pt x="370" y="16"/>
                      </a:lnTo>
                      <a:lnTo>
                        <a:pt x="365" y="16"/>
                      </a:lnTo>
                      <a:lnTo>
                        <a:pt x="360" y="17"/>
                      </a:lnTo>
                      <a:lnTo>
                        <a:pt x="355" y="18"/>
                      </a:lnTo>
                      <a:lnTo>
                        <a:pt x="350" y="18"/>
                      </a:lnTo>
                      <a:lnTo>
                        <a:pt x="346" y="19"/>
                      </a:lnTo>
                      <a:lnTo>
                        <a:pt x="341" y="19"/>
                      </a:lnTo>
                      <a:lnTo>
                        <a:pt x="336" y="19"/>
                      </a:lnTo>
                      <a:lnTo>
                        <a:pt x="331" y="21"/>
                      </a:lnTo>
                      <a:lnTo>
                        <a:pt x="326" y="21"/>
                      </a:lnTo>
                      <a:lnTo>
                        <a:pt x="321" y="21"/>
                      </a:lnTo>
                      <a:lnTo>
                        <a:pt x="316" y="21"/>
                      </a:lnTo>
                      <a:lnTo>
                        <a:pt x="311" y="22"/>
                      </a:lnTo>
                      <a:lnTo>
                        <a:pt x="307" y="22"/>
                      </a:lnTo>
                      <a:lnTo>
                        <a:pt x="302" y="22"/>
                      </a:lnTo>
                      <a:lnTo>
                        <a:pt x="297" y="22"/>
                      </a:lnTo>
                      <a:lnTo>
                        <a:pt x="292" y="22"/>
                      </a:lnTo>
                      <a:lnTo>
                        <a:pt x="287" y="22"/>
                      </a:lnTo>
                      <a:lnTo>
                        <a:pt x="282" y="23"/>
                      </a:lnTo>
                      <a:lnTo>
                        <a:pt x="277" y="23"/>
                      </a:lnTo>
                      <a:lnTo>
                        <a:pt x="273" y="23"/>
                      </a:lnTo>
                      <a:lnTo>
                        <a:pt x="268" y="23"/>
                      </a:lnTo>
                      <a:lnTo>
                        <a:pt x="263" y="23"/>
                      </a:lnTo>
                      <a:lnTo>
                        <a:pt x="258" y="23"/>
                      </a:lnTo>
                      <a:lnTo>
                        <a:pt x="253" y="22"/>
                      </a:lnTo>
                      <a:lnTo>
                        <a:pt x="248" y="22"/>
                      </a:lnTo>
                      <a:lnTo>
                        <a:pt x="243" y="22"/>
                      </a:lnTo>
                      <a:lnTo>
                        <a:pt x="238" y="22"/>
                      </a:lnTo>
                      <a:lnTo>
                        <a:pt x="234" y="21"/>
                      </a:lnTo>
                      <a:lnTo>
                        <a:pt x="229" y="21"/>
                      </a:lnTo>
                      <a:lnTo>
                        <a:pt x="224" y="21"/>
                      </a:lnTo>
                      <a:lnTo>
                        <a:pt x="219" y="21"/>
                      </a:lnTo>
                      <a:lnTo>
                        <a:pt x="214" y="19"/>
                      </a:lnTo>
                      <a:lnTo>
                        <a:pt x="209" y="19"/>
                      </a:lnTo>
                      <a:lnTo>
                        <a:pt x="204" y="19"/>
                      </a:lnTo>
                      <a:lnTo>
                        <a:pt x="200" y="18"/>
                      </a:lnTo>
                      <a:lnTo>
                        <a:pt x="195" y="18"/>
                      </a:lnTo>
                      <a:lnTo>
                        <a:pt x="190" y="18"/>
                      </a:lnTo>
                      <a:lnTo>
                        <a:pt x="185" y="18"/>
                      </a:lnTo>
                      <a:lnTo>
                        <a:pt x="180" y="17"/>
                      </a:lnTo>
                      <a:lnTo>
                        <a:pt x="175" y="17"/>
                      </a:lnTo>
                      <a:lnTo>
                        <a:pt x="170" y="16"/>
                      </a:lnTo>
                      <a:lnTo>
                        <a:pt x="165" y="16"/>
                      </a:lnTo>
                      <a:lnTo>
                        <a:pt x="159" y="15"/>
                      </a:lnTo>
                      <a:lnTo>
                        <a:pt x="155" y="15"/>
                      </a:lnTo>
                      <a:lnTo>
                        <a:pt x="150" y="13"/>
                      </a:lnTo>
                      <a:lnTo>
                        <a:pt x="146" y="13"/>
                      </a:lnTo>
                      <a:lnTo>
                        <a:pt x="141" y="12"/>
                      </a:lnTo>
                      <a:lnTo>
                        <a:pt x="136" y="12"/>
                      </a:lnTo>
                      <a:lnTo>
                        <a:pt x="131" y="11"/>
                      </a:lnTo>
                      <a:lnTo>
                        <a:pt x="127" y="11"/>
                      </a:lnTo>
                      <a:lnTo>
                        <a:pt x="122" y="10"/>
                      </a:lnTo>
                      <a:lnTo>
                        <a:pt x="117" y="10"/>
                      </a:lnTo>
                      <a:lnTo>
                        <a:pt x="112" y="9"/>
                      </a:lnTo>
                      <a:lnTo>
                        <a:pt x="107" y="9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7" y="6"/>
                      </a:lnTo>
                      <a:lnTo>
                        <a:pt x="95" y="6"/>
                      </a:lnTo>
                      <a:lnTo>
                        <a:pt x="92" y="6"/>
                      </a:lnTo>
                      <a:lnTo>
                        <a:pt x="90" y="5"/>
                      </a:lnTo>
                      <a:lnTo>
                        <a:pt x="89" y="5"/>
                      </a:lnTo>
                      <a:lnTo>
                        <a:pt x="86" y="5"/>
                      </a:lnTo>
                      <a:lnTo>
                        <a:pt x="84" y="4"/>
                      </a:lnTo>
                      <a:lnTo>
                        <a:pt x="83" y="4"/>
                      </a:lnTo>
                      <a:lnTo>
                        <a:pt x="80" y="4"/>
                      </a:lnTo>
                      <a:lnTo>
                        <a:pt x="79" y="4"/>
                      </a:lnTo>
                      <a:lnTo>
                        <a:pt x="77" y="2"/>
                      </a:lnTo>
                      <a:lnTo>
                        <a:pt x="74" y="2"/>
                      </a:lnTo>
                      <a:lnTo>
                        <a:pt x="72" y="2"/>
                      </a:lnTo>
                      <a:lnTo>
                        <a:pt x="69" y="2"/>
                      </a:lnTo>
                      <a:lnTo>
                        <a:pt x="67" y="1"/>
                      </a:lnTo>
                      <a:lnTo>
                        <a:pt x="66" y="1"/>
                      </a:lnTo>
                      <a:lnTo>
                        <a:pt x="62" y="1"/>
                      </a:lnTo>
                      <a:lnTo>
                        <a:pt x="61" y="1"/>
                      </a:lnTo>
                      <a:lnTo>
                        <a:pt x="58" y="1"/>
                      </a:lnTo>
                      <a:lnTo>
                        <a:pt x="56" y="1"/>
                      </a:lnTo>
                      <a:lnTo>
                        <a:pt x="54" y="0"/>
                      </a:lnTo>
                      <a:lnTo>
                        <a:pt x="51" y="0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3" y="1"/>
                      </a:lnTo>
                      <a:lnTo>
                        <a:pt x="40" y="1"/>
                      </a:lnTo>
                      <a:lnTo>
                        <a:pt x="38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29" y="1"/>
                      </a:lnTo>
                      <a:lnTo>
                        <a:pt x="27" y="2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2" y="4"/>
                      </a:lnTo>
                      <a:lnTo>
                        <a:pt x="19" y="4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5" y="6"/>
                      </a:lnTo>
                      <a:lnTo>
                        <a:pt x="13" y="7"/>
                      </a:lnTo>
                      <a:lnTo>
                        <a:pt x="12" y="9"/>
                      </a:lnTo>
                      <a:lnTo>
                        <a:pt x="9" y="10"/>
                      </a:lnTo>
                      <a:lnTo>
                        <a:pt x="6" y="13"/>
                      </a:lnTo>
                      <a:lnTo>
                        <a:pt x="4" y="16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1" y="49"/>
                      </a:lnTo>
                      <a:lnTo>
                        <a:pt x="1" y="51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4" y="57"/>
                      </a:lnTo>
                      <a:lnTo>
                        <a:pt x="4" y="58"/>
                      </a:lnTo>
                      <a:lnTo>
                        <a:pt x="5" y="61"/>
                      </a:lnTo>
                      <a:lnTo>
                        <a:pt x="6" y="63"/>
                      </a:lnTo>
                      <a:lnTo>
                        <a:pt x="7" y="66"/>
                      </a:lnTo>
                      <a:lnTo>
                        <a:pt x="7" y="67"/>
                      </a:lnTo>
                      <a:lnTo>
                        <a:pt x="9" y="69"/>
                      </a:lnTo>
                      <a:lnTo>
                        <a:pt x="9" y="72"/>
                      </a:lnTo>
                      <a:lnTo>
                        <a:pt x="10" y="73"/>
                      </a:lnTo>
                      <a:lnTo>
                        <a:pt x="11" y="75"/>
                      </a:lnTo>
                      <a:lnTo>
                        <a:pt x="11" y="78"/>
                      </a:lnTo>
                      <a:lnTo>
                        <a:pt x="11" y="79"/>
                      </a:lnTo>
                      <a:lnTo>
                        <a:pt x="12" y="81"/>
                      </a:lnTo>
                      <a:lnTo>
                        <a:pt x="12" y="83"/>
                      </a:lnTo>
                      <a:lnTo>
                        <a:pt x="13" y="85"/>
                      </a:lnTo>
                      <a:lnTo>
                        <a:pt x="13" y="88"/>
                      </a:lnTo>
                      <a:lnTo>
                        <a:pt x="13" y="89"/>
                      </a:lnTo>
                      <a:lnTo>
                        <a:pt x="13" y="91"/>
                      </a:lnTo>
                      <a:lnTo>
                        <a:pt x="13" y="94"/>
                      </a:lnTo>
                      <a:lnTo>
                        <a:pt x="13" y="95"/>
                      </a:lnTo>
                      <a:lnTo>
                        <a:pt x="13" y="97"/>
                      </a:lnTo>
                      <a:lnTo>
                        <a:pt x="13" y="100"/>
                      </a:lnTo>
                      <a:lnTo>
                        <a:pt x="13" y="101"/>
                      </a:lnTo>
                      <a:lnTo>
                        <a:pt x="12" y="103"/>
                      </a:lnTo>
                      <a:lnTo>
                        <a:pt x="12" y="106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0" y="113"/>
                      </a:lnTo>
                      <a:lnTo>
                        <a:pt x="9" y="117"/>
                      </a:lnTo>
                      <a:lnTo>
                        <a:pt x="9" y="119"/>
                      </a:lnTo>
                      <a:lnTo>
                        <a:pt x="9" y="122"/>
                      </a:lnTo>
                      <a:lnTo>
                        <a:pt x="7" y="124"/>
                      </a:lnTo>
                      <a:lnTo>
                        <a:pt x="7" y="126"/>
                      </a:lnTo>
                      <a:lnTo>
                        <a:pt x="6" y="129"/>
                      </a:lnTo>
                      <a:lnTo>
                        <a:pt x="6" y="131"/>
                      </a:lnTo>
                      <a:lnTo>
                        <a:pt x="5" y="134"/>
                      </a:lnTo>
                      <a:lnTo>
                        <a:pt x="5" y="136"/>
                      </a:lnTo>
                      <a:lnTo>
                        <a:pt x="4" y="139"/>
                      </a:lnTo>
                      <a:lnTo>
                        <a:pt x="4" y="141"/>
                      </a:lnTo>
                      <a:lnTo>
                        <a:pt x="4" y="142"/>
                      </a:lnTo>
                      <a:lnTo>
                        <a:pt x="2" y="145"/>
                      </a:lnTo>
                      <a:lnTo>
                        <a:pt x="2" y="147"/>
                      </a:lnTo>
                      <a:lnTo>
                        <a:pt x="2" y="150"/>
                      </a:lnTo>
                      <a:lnTo>
                        <a:pt x="2" y="152"/>
                      </a:lnTo>
                      <a:lnTo>
                        <a:pt x="2" y="154"/>
                      </a:lnTo>
                      <a:lnTo>
                        <a:pt x="2" y="157"/>
                      </a:lnTo>
                      <a:lnTo>
                        <a:pt x="2" y="159"/>
                      </a:lnTo>
                      <a:lnTo>
                        <a:pt x="2" y="162"/>
                      </a:lnTo>
                      <a:lnTo>
                        <a:pt x="2" y="164"/>
                      </a:lnTo>
                      <a:lnTo>
                        <a:pt x="2" y="167"/>
                      </a:lnTo>
                      <a:lnTo>
                        <a:pt x="4" y="169"/>
                      </a:lnTo>
                      <a:lnTo>
                        <a:pt x="4" y="171"/>
                      </a:lnTo>
                      <a:lnTo>
                        <a:pt x="4" y="174"/>
                      </a:lnTo>
                      <a:lnTo>
                        <a:pt x="5" y="178"/>
                      </a:lnTo>
                      <a:lnTo>
                        <a:pt x="6" y="180"/>
                      </a:lnTo>
                      <a:lnTo>
                        <a:pt x="6" y="182"/>
                      </a:lnTo>
                      <a:lnTo>
                        <a:pt x="7" y="186"/>
                      </a:lnTo>
                      <a:lnTo>
                        <a:pt x="9" y="188"/>
                      </a:lnTo>
                      <a:lnTo>
                        <a:pt x="11" y="191"/>
                      </a:lnTo>
                      <a:lnTo>
                        <a:pt x="12" y="193"/>
                      </a:lnTo>
                      <a:lnTo>
                        <a:pt x="13" y="197"/>
                      </a:lnTo>
                      <a:lnTo>
                        <a:pt x="15" y="199"/>
                      </a:lnTo>
                      <a:lnTo>
                        <a:pt x="17" y="202"/>
                      </a:lnTo>
                      <a:lnTo>
                        <a:pt x="18" y="204"/>
                      </a:lnTo>
                      <a:lnTo>
                        <a:pt x="19" y="207"/>
                      </a:lnTo>
                      <a:lnTo>
                        <a:pt x="21" y="209"/>
                      </a:lnTo>
                      <a:lnTo>
                        <a:pt x="22" y="213"/>
                      </a:lnTo>
                      <a:lnTo>
                        <a:pt x="23" y="215"/>
                      </a:lnTo>
                      <a:lnTo>
                        <a:pt x="24" y="219"/>
                      </a:lnTo>
                      <a:lnTo>
                        <a:pt x="26" y="221"/>
                      </a:lnTo>
                      <a:lnTo>
                        <a:pt x="27" y="224"/>
                      </a:lnTo>
                      <a:lnTo>
                        <a:pt x="27" y="226"/>
                      </a:lnTo>
                      <a:lnTo>
                        <a:pt x="28" y="227"/>
                      </a:lnTo>
                      <a:lnTo>
                        <a:pt x="28" y="230"/>
                      </a:lnTo>
                      <a:lnTo>
                        <a:pt x="28" y="232"/>
                      </a:lnTo>
                      <a:lnTo>
                        <a:pt x="27" y="233"/>
                      </a:lnTo>
                      <a:lnTo>
                        <a:pt x="27" y="236"/>
                      </a:lnTo>
                      <a:lnTo>
                        <a:pt x="26" y="238"/>
                      </a:lnTo>
                      <a:lnTo>
                        <a:pt x="26" y="241"/>
                      </a:lnTo>
                      <a:lnTo>
                        <a:pt x="24" y="243"/>
                      </a:lnTo>
                      <a:lnTo>
                        <a:pt x="24" y="246"/>
                      </a:lnTo>
                      <a:lnTo>
                        <a:pt x="23" y="247"/>
                      </a:lnTo>
                      <a:lnTo>
                        <a:pt x="23" y="249"/>
                      </a:lnTo>
                      <a:lnTo>
                        <a:pt x="22" y="252"/>
                      </a:lnTo>
                      <a:lnTo>
                        <a:pt x="21" y="254"/>
                      </a:lnTo>
                      <a:lnTo>
                        <a:pt x="21" y="257"/>
                      </a:lnTo>
                      <a:lnTo>
                        <a:pt x="21" y="259"/>
                      </a:lnTo>
                      <a:lnTo>
                        <a:pt x="21" y="261"/>
                      </a:lnTo>
                      <a:lnTo>
                        <a:pt x="21" y="264"/>
                      </a:lnTo>
                      <a:lnTo>
                        <a:pt x="22" y="266"/>
                      </a:lnTo>
                      <a:lnTo>
                        <a:pt x="23" y="270"/>
                      </a:lnTo>
                      <a:lnTo>
                        <a:pt x="23" y="272"/>
                      </a:lnTo>
                      <a:lnTo>
                        <a:pt x="24" y="275"/>
                      </a:lnTo>
                      <a:lnTo>
                        <a:pt x="26" y="276"/>
                      </a:lnTo>
                      <a:lnTo>
                        <a:pt x="27" y="278"/>
                      </a:lnTo>
                      <a:lnTo>
                        <a:pt x="27" y="281"/>
                      </a:lnTo>
                      <a:lnTo>
                        <a:pt x="29" y="282"/>
                      </a:lnTo>
                      <a:lnTo>
                        <a:pt x="30" y="285"/>
                      </a:lnTo>
                      <a:lnTo>
                        <a:pt x="32" y="287"/>
                      </a:lnTo>
                      <a:lnTo>
                        <a:pt x="34" y="288"/>
                      </a:lnTo>
                      <a:lnTo>
                        <a:pt x="35" y="289"/>
                      </a:lnTo>
                      <a:lnTo>
                        <a:pt x="38" y="291"/>
                      </a:lnTo>
                      <a:lnTo>
                        <a:pt x="40" y="293"/>
                      </a:lnTo>
                      <a:lnTo>
                        <a:pt x="41" y="293"/>
                      </a:lnTo>
                      <a:lnTo>
                        <a:pt x="44" y="294"/>
                      </a:lnTo>
                      <a:lnTo>
                        <a:pt x="46" y="295"/>
                      </a:lnTo>
                      <a:lnTo>
                        <a:pt x="49" y="297"/>
                      </a:lnTo>
                      <a:lnTo>
                        <a:pt x="50" y="298"/>
                      </a:lnTo>
                      <a:lnTo>
                        <a:pt x="54" y="299"/>
                      </a:lnTo>
                      <a:lnTo>
                        <a:pt x="55" y="299"/>
                      </a:lnTo>
                      <a:lnTo>
                        <a:pt x="57" y="300"/>
                      </a:lnTo>
                      <a:lnTo>
                        <a:pt x="60" y="300"/>
                      </a:lnTo>
                      <a:lnTo>
                        <a:pt x="62" y="302"/>
                      </a:lnTo>
                      <a:lnTo>
                        <a:pt x="65" y="303"/>
                      </a:lnTo>
                      <a:lnTo>
                        <a:pt x="67" y="303"/>
                      </a:lnTo>
                      <a:lnTo>
                        <a:pt x="69" y="304"/>
                      </a:lnTo>
                      <a:lnTo>
                        <a:pt x="72" y="304"/>
                      </a:lnTo>
                      <a:lnTo>
                        <a:pt x="74" y="304"/>
                      </a:lnTo>
                      <a:lnTo>
                        <a:pt x="77" y="305"/>
                      </a:lnTo>
                      <a:lnTo>
                        <a:pt x="80" y="305"/>
                      </a:lnTo>
                      <a:lnTo>
                        <a:pt x="83" y="305"/>
                      </a:lnTo>
                      <a:lnTo>
                        <a:pt x="86" y="304"/>
                      </a:lnTo>
                      <a:lnTo>
                        <a:pt x="89" y="304"/>
                      </a:lnTo>
                      <a:lnTo>
                        <a:pt x="91" y="302"/>
                      </a:lnTo>
                      <a:lnTo>
                        <a:pt x="95" y="300"/>
                      </a:lnTo>
                      <a:lnTo>
                        <a:pt x="97" y="298"/>
                      </a:lnTo>
                      <a:lnTo>
                        <a:pt x="100" y="295"/>
                      </a:lnTo>
                      <a:lnTo>
                        <a:pt x="101" y="293"/>
                      </a:lnTo>
                      <a:lnTo>
                        <a:pt x="102" y="289"/>
                      </a:lnTo>
                      <a:lnTo>
                        <a:pt x="102" y="287"/>
                      </a:lnTo>
                      <a:lnTo>
                        <a:pt x="102" y="285"/>
                      </a:lnTo>
                      <a:lnTo>
                        <a:pt x="102" y="281"/>
                      </a:lnTo>
                      <a:lnTo>
                        <a:pt x="101" y="278"/>
                      </a:lnTo>
                      <a:lnTo>
                        <a:pt x="99" y="276"/>
                      </a:lnTo>
                      <a:lnTo>
                        <a:pt x="96" y="272"/>
                      </a:lnTo>
                      <a:lnTo>
                        <a:pt x="94" y="270"/>
                      </a:lnTo>
                      <a:lnTo>
                        <a:pt x="91" y="269"/>
                      </a:lnTo>
                      <a:lnTo>
                        <a:pt x="89" y="266"/>
                      </a:lnTo>
                      <a:lnTo>
                        <a:pt x="86" y="265"/>
                      </a:lnTo>
                      <a:lnTo>
                        <a:pt x="85" y="263"/>
                      </a:lnTo>
                      <a:lnTo>
                        <a:pt x="84" y="261"/>
                      </a:lnTo>
                      <a:lnTo>
                        <a:pt x="83" y="260"/>
                      </a:lnTo>
                      <a:lnTo>
                        <a:pt x="82" y="259"/>
                      </a:lnTo>
                      <a:lnTo>
                        <a:pt x="80" y="257"/>
                      </a:lnTo>
                      <a:lnTo>
                        <a:pt x="79" y="254"/>
                      </a:lnTo>
                      <a:lnTo>
                        <a:pt x="79" y="253"/>
                      </a:lnTo>
                      <a:lnTo>
                        <a:pt x="79" y="250"/>
                      </a:lnTo>
                      <a:lnTo>
                        <a:pt x="79" y="248"/>
                      </a:lnTo>
                      <a:lnTo>
                        <a:pt x="79" y="246"/>
                      </a:lnTo>
                      <a:lnTo>
                        <a:pt x="80" y="243"/>
                      </a:lnTo>
                      <a:lnTo>
                        <a:pt x="80" y="240"/>
                      </a:lnTo>
                      <a:lnTo>
                        <a:pt x="80" y="238"/>
                      </a:lnTo>
                      <a:lnTo>
                        <a:pt x="80" y="236"/>
                      </a:lnTo>
                      <a:lnTo>
                        <a:pt x="80" y="233"/>
                      </a:lnTo>
                      <a:lnTo>
                        <a:pt x="82" y="232"/>
                      </a:lnTo>
                      <a:lnTo>
                        <a:pt x="82" y="230"/>
                      </a:lnTo>
                      <a:lnTo>
                        <a:pt x="82" y="227"/>
                      </a:lnTo>
                      <a:lnTo>
                        <a:pt x="80" y="225"/>
                      </a:lnTo>
                      <a:lnTo>
                        <a:pt x="80" y="221"/>
                      </a:lnTo>
                      <a:lnTo>
                        <a:pt x="80" y="220"/>
                      </a:lnTo>
                      <a:lnTo>
                        <a:pt x="79" y="218"/>
                      </a:lnTo>
                      <a:lnTo>
                        <a:pt x="79" y="215"/>
                      </a:lnTo>
                      <a:lnTo>
                        <a:pt x="78" y="213"/>
                      </a:lnTo>
                      <a:lnTo>
                        <a:pt x="77" y="210"/>
                      </a:lnTo>
                      <a:lnTo>
                        <a:pt x="74" y="208"/>
                      </a:lnTo>
                      <a:lnTo>
                        <a:pt x="73" y="207"/>
                      </a:lnTo>
                      <a:lnTo>
                        <a:pt x="72" y="204"/>
                      </a:lnTo>
                      <a:lnTo>
                        <a:pt x="71" y="202"/>
                      </a:lnTo>
                      <a:lnTo>
                        <a:pt x="68" y="199"/>
                      </a:lnTo>
                      <a:lnTo>
                        <a:pt x="67" y="197"/>
                      </a:lnTo>
                      <a:lnTo>
                        <a:pt x="65" y="195"/>
                      </a:lnTo>
                      <a:lnTo>
                        <a:pt x="63" y="192"/>
                      </a:lnTo>
                      <a:lnTo>
                        <a:pt x="61" y="190"/>
                      </a:lnTo>
                      <a:lnTo>
                        <a:pt x="60" y="187"/>
                      </a:lnTo>
                      <a:lnTo>
                        <a:pt x="57" y="185"/>
                      </a:lnTo>
                      <a:lnTo>
                        <a:pt x="55" y="182"/>
                      </a:lnTo>
                      <a:lnTo>
                        <a:pt x="54" y="180"/>
                      </a:lnTo>
                      <a:lnTo>
                        <a:pt x="51" y="178"/>
                      </a:lnTo>
                      <a:lnTo>
                        <a:pt x="49" y="176"/>
                      </a:lnTo>
                      <a:lnTo>
                        <a:pt x="47" y="174"/>
                      </a:lnTo>
                      <a:lnTo>
                        <a:pt x="45" y="171"/>
                      </a:lnTo>
                      <a:lnTo>
                        <a:pt x="44" y="169"/>
                      </a:lnTo>
                      <a:lnTo>
                        <a:pt x="43" y="168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9" y="162"/>
                      </a:lnTo>
                      <a:lnTo>
                        <a:pt x="38" y="161"/>
                      </a:lnTo>
                      <a:lnTo>
                        <a:pt x="37" y="157"/>
                      </a:lnTo>
                      <a:lnTo>
                        <a:pt x="37" y="156"/>
                      </a:lnTo>
                      <a:lnTo>
                        <a:pt x="37" y="153"/>
                      </a:lnTo>
                      <a:lnTo>
                        <a:pt x="37" y="151"/>
                      </a:lnTo>
                      <a:lnTo>
                        <a:pt x="37" y="150"/>
                      </a:lnTo>
                      <a:lnTo>
                        <a:pt x="38" y="147"/>
                      </a:lnTo>
                      <a:lnTo>
                        <a:pt x="38" y="146"/>
                      </a:lnTo>
                      <a:lnTo>
                        <a:pt x="38" y="144"/>
                      </a:lnTo>
                      <a:lnTo>
                        <a:pt x="38" y="141"/>
                      </a:lnTo>
                      <a:lnTo>
                        <a:pt x="38" y="140"/>
                      </a:lnTo>
                      <a:lnTo>
                        <a:pt x="38" y="137"/>
                      </a:lnTo>
                      <a:lnTo>
                        <a:pt x="39" y="136"/>
                      </a:lnTo>
                      <a:lnTo>
                        <a:pt x="39" y="134"/>
                      </a:lnTo>
                      <a:lnTo>
                        <a:pt x="39" y="133"/>
                      </a:lnTo>
                      <a:lnTo>
                        <a:pt x="40" y="130"/>
                      </a:lnTo>
                      <a:lnTo>
                        <a:pt x="40" y="128"/>
                      </a:lnTo>
                      <a:lnTo>
                        <a:pt x="40" y="126"/>
                      </a:lnTo>
                      <a:lnTo>
                        <a:pt x="41" y="124"/>
                      </a:lnTo>
                      <a:lnTo>
                        <a:pt x="41" y="123"/>
                      </a:lnTo>
                      <a:lnTo>
                        <a:pt x="41" y="120"/>
                      </a:lnTo>
                      <a:lnTo>
                        <a:pt x="41" y="119"/>
                      </a:lnTo>
                      <a:lnTo>
                        <a:pt x="43" y="117"/>
                      </a:lnTo>
                      <a:lnTo>
                        <a:pt x="43" y="116"/>
                      </a:lnTo>
                      <a:lnTo>
                        <a:pt x="43" y="113"/>
                      </a:lnTo>
                      <a:lnTo>
                        <a:pt x="43" y="112"/>
                      </a:lnTo>
                      <a:lnTo>
                        <a:pt x="44" y="109"/>
                      </a:lnTo>
                      <a:lnTo>
                        <a:pt x="44" y="108"/>
                      </a:lnTo>
                      <a:lnTo>
                        <a:pt x="44" y="106"/>
                      </a:lnTo>
                      <a:lnTo>
                        <a:pt x="44" y="105"/>
                      </a:lnTo>
                      <a:lnTo>
                        <a:pt x="44" y="102"/>
                      </a:lnTo>
                      <a:lnTo>
                        <a:pt x="44" y="101"/>
                      </a:lnTo>
                      <a:lnTo>
                        <a:pt x="45" y="99"/>
                      </a:lnTo>
                      <a:lnTo>
                        <a:pt x="45" y="97"/>
                      </a:lnTo>
                      <a:lnTo>
                        <a:pt x="45" y="95"/>
                      </a:lnTo>
                      <a:lnTo>
                        <a:pt x="45" y="92"/>
                      </a:lnTo>
                      <a:lnTo>
                        <a:pt x="44" y="90"/>
                      </a:lnTo>
                      <a:lnTo>
                        <a:pt x="44" y="88"/>
                      </a:lnTo>
                      <a:lnTo>
                        <a:pt x="43" y="84"/>
                      </a:lnTo>
                      <a:lnTo>
                        <a:pt x="43" y="81"/>
                      </a:lnTo>
                      <a:lnTo>
                        <a:pt x="41" y="79"/>
                      </a:lnTo>
                      <a:lnTo>
                        <a:pt x="40" y="77"/>
                      </a:lnTo>
                      <a:lnTo>
                        <a:pt x="39" y="73"/>
                      </a:lnTo>
                      <a:lnTo>
                        <a:pt x="38" y="71"/>
                      </a:lnTo>
                      <a:lnTo>
                        <a:pt x="37" y="68"/>
                      </a:lnTo>
                      <a:lnTo>
                        <a:pt x="35" y="66"/>
                      </a:lnTo>
                      <a:lnTo>
                        <a:pt x="34" y="63"/>
                      </a:lnTo>
                      <a:lnTo>
                        <a:pt x="33" y="60"/>
                      </a:lnTo>
                      <a:lnTo>
                        <a:pt x="33" y="58"/>
                      </a:lnTo>
                      <a:lnTo>
                        <a:pt x="32" y="55"/>
                      </a:lnTo>
                      <a:lnTo>
                        <a:pt x="30" y="54"/>
                      </a:lnTo>
                      <a:lnTo>
                        <a:pt x="30" y="51"/>
                      </a:lnTo>
                      <a:lnTo>
                        <a:pt x="29" y="49"/>
                      </a:lnTo>
                      <a:lnTo>
                        <a:pt x="29" y="47"/>
                      </a:lnTo>
                      <a:lnTo>
                        <a:pt x="29" y="45"/>
                      </a:lnTo>
                      <a:lnTo>
                        <a:pt x="29" y="43"/>
                      </a:lnTo>
                      <a:lnTo>
                        <a:pt x="30" y="40"/>
                      </a:lnTo>
                      <a:lnTo>
                        <a:pt x="32" y="39"/>
                      </a:lnTo>
                      <a:lnTo>
                        <a:pt x="33" y="39"/>
                      </a:lnTo>
                      <a:lnTo>
                        <a:pt x="35" y="38"/>
                      </a:lnTo>
                      <a:lnTo>
                        <a:pt x="38" y="38"/>
                      </a:lnTo>
                      <a:lnTo>
                        <a:pt x="40" y="38"/>
                      </a:lnTo>
                      <a:lnTo>
                        <a:pt x="44" y="38"/>
                      </a:lnTo>
                      <a:lnTo>
                        <a:pt x="45" y="38"/>
                      </a:lnTo>
                      <a:lnTo>
                        <a:pt x="47" y="39"/>
                      </a:lnTo>
                      <a:lnTo>
                        <a:pt x="49" y="39"/>
                      </a:lnTo>
                      <a:lnTo>
                        <a:pt x="51" y="40"/>
                      </a:lnTo>
                      <a:lnTo>
                        <a:pt x="56" y="40"/>
                      </a:lnTo>
                      <a:lnTo>
                        <a:pt x="61" y="41"/>
                      </a:lnTo>
                      <a:lnTo>
                        <a:pt x="67" y="43"/>
                      </a:lnTo>
                      <a:lnTo>
                        <a:pt x="72" y="44"/>
                      </a:lnTo>
                      <a:lnTo>
                        <a:pt x="78" y="45"/>
                      </a:lnTo>
                      <a:lnTo>
                        <a:pt x="84" y="46"/>
                      </a:lnTo>
                      <a:lnTo>
                        <a:pt x="89" y="47"/>
                      </a:lnTo>
                      <a:lnTo>
                        <a:pt x="95" y="49"/>
                      </a:lnTo>
                      <a:lnTo>
                        <a:pt x="101" y="50"/>
                      </a:lnTo>
                      <a:lnTo>
                        <a:pt x="107" y="51"/>
                      </a:lnTo>
                      <a:lnTo>
                        <a:pt x="113" y="52"/>
                      </a:lnTo>
                      <a:lnTo>
                        <a:pt x="119" y="54"/>
                      </a:lnTo>
                      <a:lnTo>
                        <a:pt x="124" y="54"/>
                      </a:lnTo>
                      <a:lnTo>
                        <a:pt x="130" y="55"/>
                      </a:lnTo>
                      <a:lnTo>
                        <a:pt x="136" y="56"/>
                      </a:lnTo>
                      <a:lnTo>
                        <a:pt x="144" y="57"/>
                      </a:lnTo>
                      <a:lnTo>
                        <a:pt x="148" y="58"/>
                      </a:lnTo>
                      <a:lnTo>
                        <a:pt x="156" y="60"/>
                      </a:lnTo>
                      <a:lnTo>
                        <a:pt x="162" y="60"/>
                      </a:lnTo>
                      <a:lnTo>
                        <a:pt x="168" y="61"/>
                      </a:lnTo>
                      <a:lnTo>
                        <a:pt x="174" y="62"/>
                      </a:lnTo>
                      <a:lnTo>
                        <a:pt x="180" y="62"/>
                      </a:lnTo>
                      <a:lnTo>
                        <a:pt x="186" y="63"/>
                      </a:lnTo>
                      <a:lnTo>
                        <a:pt x="193" y="64"/>
                      </a:lnTo>
                      <a:lnTo>
                        <a:pt x="200" y="64"/>
                      </a:lnTo>
                      <a:lnTo>
                        <a:pt x="206" y="64"/>
                      </a:lnTo>
                      <a:lnTo>
                        <a:pt x="212" y="66"/>
                      </a:lnTo>
                      <a:lnTo>
                        <a:pt x="218" y="66"/>
                      </a:lnTo>
                      <a:lnTo>
                        <a:pt x="224" y="66"/>
                      </a:lnTo>
                      <a:lnTo>
                        <a:pt x="231" y="67"/>
                      </a:lnTo>
                      <a:lnTo>
                        <a:pt x="237" y="67"/>
                      </a:lnTo>
                      <a:lnTo>
                        <a:pt x="245" y="67"/>
                      </a:lnTo>
                      <a:lnTo>
                        <a:pt x="251" y="67"/>
                      </a:lnTo>
                      <a:lnTo>
                        <a:pt x="257" y="67"/>
                      </a:lnTo>
                      <a:lnTo>
                        <a:pt x="263" y="67"/>
                      </a:lnTo>
                      <a:lnTo>
                        <a:pt x="269" y="67"/>
                      </a:lnTo>
                      <a:lnTo>
                        <a:pt x="275" y="66"/>
                      </a:lnTo>
                      <a:lnTo>
                        <a:pt x="281" y="66"/>
                      </a:lnTo>
                      <a:lnTo>
                        <a:pt x="287" y="64"/>
                      </a:lnTo>
                      <a:lnTo>
                        <a:pt x="293" y="64"/>
                      </a:lnTo>
                      <a:lnTo>
                        <a:pt x="299" y="63"/>
                      </a:lnTo>
                      <a:lnTo>
                        <a:pt x="305" y="63"/>
                      </a:lnTo>
                      <a:lnTo>
                        <a:pt x="311" y="62"/>
                      </a:lnTo>
                      <a:lnTo>
                        <a:pt x="318" y="61"/>
                      </a:lnTo>
                      <a:lnTo>
                        <a:pt x="322" y="60"/>
                      </a:lnTo>
                      <a:lnTo>
                        <a:pt x="328" y="58"/>
                      </a:lnTo>
                      <a:lnTo>
                        <a:pt x="335" y="56"/>
                      </a:lnTo>
                      <a:lnTo>
                        <a:pt x="341" y="55"/>
                      </a:lnTo>
                      <a:lnTo>
                        <a:pt x="346" y="54"/>
                      </a:lnTo>
                      <a:lnTo>
                        <a:pt x="352" y="51"/>
                      </a:lnTo>
                      <a:lnTo>
                        <a:pt x="356" y="49"/>
                      </a:lnTo>
                      <a:lnTo>
                        <a:pt x="363" y="47"/>
                      </a:lnTo>
                      <a:lnTo>
                        <a:pt x="367" y="44"/>
                      </a:lnTo>
                      <a:lnTo>
                        <a:pt x="372" y="41"/>
                      </a:lnTo>
                      <a:lnTo>
                        <a:pt x="377" y="39"/>
                      </a:lnTo>
                      <a:lnTo>
                        <a:pt x="383" y="37"/>
                      </a:lnTo>
                      <a:lnTo>
                        <a:pt x="388" y="33"/>
                      </a:lnTo>
                      <a:lnTo>
                        <a:pt x="393" y="30"/>
                      </a:lnTo>
                      <a:lnTo>
                        <a:pt x="398" y="27"/>
                      </a:lnTo>
                      <a:lnTo>
                        <a:pt x="403" y="24"/>
                      </a:lnTo>
                      <a:lnTo>
                        <a:pt x="406" y="19"/>
                      </a:lnTo>
                      <a:lnTo>
                        <a:pt x="411" y="16"/>
                      </a:lnTo>
                      <a:lnTo>
                        <a:pt x="416" y="12"/>
                      </a:lnTo>
                      <a:lnTo>
                        <a:pt x="420" y="9"/>
                      </a:lnTo>
                      <a:lnTo>
                        <a:pt x="421" y="7"/>
                      </a:lnTo>
                      <a:lnTo>
                        <a:pt x="419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114"/>
                <p:cNvSpPr>
                  <a:spLocks/>
                </p:cNvSpPr>
                <p:nvPr/>
              </p:nvSpPr>
              <p:spPr bwMode="auto">
                <a:xfrm>
                  <a:off x="770" y="1134"/>
                  <a:ext cx="29" cy="93"/>
                </a:xfrm>
                <a:custGeom>
                  <a:avLst/>
                  <a:gdLst>
                    <a:gd name="T0" fmla="*/ 0 w 87"/>
                    <a:gd name="T1" fmla="*/ 0 h 280"/>
                    <a:gd name="T2" fmla="*/ 0 w 87"/>
                    <a:gd name="T3" fmla="*/ 0 h 280"/>
                    <a:gd name="T4" fmla="*/ 0 w 87"/>
                    <a:gd name="T5" fmla="*/ 0 h 280"/>
                    <a:gd name="T6" fmla="*/ 0 w 87"/>
                    <a:gd name="T7" fmla="*/ 0 h 280"/>
                    <a:gd name="T8" fmla="*/ 0 w 87"/>
                    <a:gd name="T9" fmla="*/ 0 h 280"/>
                    <a:gd name="T10" fmla="*/ 0 w 87"/>
                    <a:gd name="T11" fmla="*/ 0 h 280"/>
                    <a:gd name="T12" fmla="*/ 0 w 87"/>
                    <a:gd name="T13" fmla="*/ 0 h 280"/>
                    <a:gd name="T14" fmla="*/ 0 w 87"/>
                    <a:gd name="T15" fmla="*/ 0 h 280"/>
                    <a:gd name="T16" fmla="*/ 0 w 87"/>
                    <a:gd name="T17" fmla="*/ 0 h 280"/>
                    <a:gd name="T18" fmla="*/ 0 w 87"/>
                    <a:gd name="T19" fmla="*/ 0 h 280"/>
                    <a:gd name="T20" fmla="*/ 0 w 87"/>
                    <a:gd name="T21" fmla="*/ 0 h 280"/>
                    <a:gd name="T22" fmla="*/ 0 w 87"/>
                    <a:gd name="T23" fmla="*/ 0 h 280"/>
                    <a:gd name="T24" fmla="*/ 0 w 87"/>
                    <a:gd name="T25" fmla="*/ 0 h 280"/>
                    <a:gd name="T26" fmla="*/ 0 w 87"/>
                    <a:gd name="T27" fmla="*/ 0 h 280"/>
                    <a:gd name="T28" fmla="*/ 0 w 87"/>
                    <a:gd name="T29" fmla="*/ 0 h 280"/>
                    <a:gd name="T30" fmla="*/ 0 w 87"/>
                    <a:gd name="T31" fmla="*/ 0 h 280"/>
                    <a:gd name="T32" fmla="*/ 0 w 87"/>
                    <a:gd name="T33" fmla="*/ 0 h 280"/>
                    <a:gd name="T34" fmla="*/ 0 w 87"/>
                    <a:gd name="T35" fmla="*/ 0 h 280"/>
                    <a:gd name="T36" fmla="*/ 0 w 87"/>
                    <a:gd name="T37" fmla="*/ 0 h 280"/>
                    <a:gd name="T38" fmla="*/ 0 w 87"/>
                    <a:gd name="T39" fmla="*/ 0 h 280"/>
                    <a:gd name="T40" fmla="*/ 0 w 87"/>
                    <a:gd name="T41" fmla="*/ 0 h 280"/>
                    <a:gd name="T42" fmla="*/ 0 w 87"/>
                    <a:gd name="T43" fmla="*/ 0 h 280"/>
                    <a:gd name="T44" fmla="*/ 0 w 87"/>
                    <a:gd name="T45" fmla="*/ 0 h 280"/>
                    <a:gd name="T46" fmla="*/ 0 w 87"/>
                    <a:gd name="T47" fmla="*/ 0 h 280"/>
                    <a:gd name="T48" fmla="*/ 0 w 87"/>
                    <a:gd name="T49" fmla="*/ 0 h 280"/>
                    <a:gd name="T50" fmla="*/ 0 w 87"/>
                    <a:gd name="T51" fmla="*/ 0 h 280"/>
                    <a:gd name="T52" fmla="*/ 0 w 87"/>
                    <a:gd name="T53" fmla="*/ 0 h 280"/>
                    <a:gd name="T54" fmla="*/ 0 w 87"/>
                    <a:gd name="T55" fmla="*/ 0 h 280"/>
                    <a:gd name="T56" fmla="*/ 0 w 87"/>
                    <a:gd name="T57" fmla="*/ 0 h 280"/>
                    <a:gd name="T58" fmla="*/ 0 w 87"/>
                    <a:gd name="T59" fmla="*/ 0 h 280"/>
                    <a:gd name="T60" fmla="*/ 0 w 87"/>
                    <a:gd name="T61" fmla="*/ 0 h 280"/>
                    <a:gd name="T62" fmla="*/ 0 w 87"/>
                    <a:gd name="T63" fmla="*/ 0 h 280"/>
                    <a:gd name="T64" fmla="*/ 0 w 87"/>
                    <a:gd name="T65" fmla="*/ 0 h 280"/>
                    <a:gd name="T66" fmla="*/ 0 w 87"/>
                    <a:gd name="T67" fmla="*/ 0 h 280"/>
                    <a:gd name="T68" fmla="*/ 0 w 87"/>
                    <a:gd name="T69" fmla="*/ 0 h 280"/>
                    <a:gd name="T70" fmla="*/ 0 w 87"/>
                    <a:gd name="T71" fmla="*/ 0 h 280"/>
                    <a:gd name="T72" fmla="*/ 0 w 87"/>
                    <a:gd name="T73" fmla="*/ 0 h 280"/>
                    <a:gd name="T74" fmla="*/ 0 w 87"/>
                    <a:gd name="T75" fmla="*/ 0 h 280"/>
                    <a:gd name="T76" fmla="*/ 0 w 87"/>
                    <a:gd name="T77" fmla="*/ 0 h 280"/>
                    <a:gd name="T78" fmla="*/ 0 w 87"/>
                    <a:gd name="T79" fmla="*/ 0 h 280"/>
                    <a:gd name="T80" fmla="*/ 0 w 87"/>
                    <a:gd name="T81" fmla="*/ 0 h 280"/>
                    <a:gd name="T82" fmla="*/ 0 w 87"/>
                    <a:gd name="T83" fmla="*/ 0 h 280"/>
                    <a:gd name="T84" fmla="*/ 0 w 87"/>
                    <a:gd name="T85" fmla="*/ 0 h 280"/>
                    <a:gd name="T86" fmla="*/ 0 w 87"/>
                    <a:gd name="T87" fmla="*/ 0 h 280"/>
                    <a:gd name="T88" fmla="*/ 0 w 87"/>
                    <a:gd name="T89" fmla="*/ 0 h 280"/>
                    <a:gd name="T90" fmla="*/ 0 w 87"/>
                    <a:gd name="T91" fmla="*/ 0 h 280"/>
                    <a:gd name="T92" fmla="*/ 0 w 87"/>
                    <a:gd name="T93" fmla="*/ 0 h 280"/>
                    <a:gd name="T94" fmla="*/ 0 w 87"/>
                    <a:gd name="T95" fmla="*/ 0 h 280"/>
                    <a:gd name="T96" fmla="*/ 0 w 87"/>
                    <a:gd name="T97" fmla="*/ 0 h 280"/>
                    <a:gd name="T98" fmla="*/ 0 w 87"/>
                    <a:gd name="T99" fmla="*/ 0 h 280"/>
                    <a:gd name="T100" fmla="*/ 0 w 87"/>
                    <a:gd name="T101" fmla="*/ 0 h 280"/>
                    <a:gd name="T102" fmla="*/ 0 w 87"/>
                    <a:gd name="T103" fmla="*/ 0 h 280"/>
                    <a:gd name="T104" fmla="*/ 0 w 87"/>
                    <a:gd name="T105" fmla="*/ 0 h 28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7"/>
                    <a:gd name="T160" fmla="*/ 0 h 280"/>
                    <a:gd name="T161" fmla="*/ 87 w 87"/>
                    <a:gd name="T162" fmla="*/ 280 h 28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7" h="280">
                      <a:moveTo>
                        <a:pt x="46" y="0"/>
                      </a:move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1"/>
                      </a:lnTo>
                      <a:lnTo>
                        <a:pt x="43" y="3"/>
                      </a:lnTo>
                      <a:lnTo>
                        <a:pt x="46" y="5"/>
                      </a:lnTo>
                      <a:lnTo>
                        <a:pt x="48" y="7"/>
                      </a:lnTo>
                      <a:lnTo>
                        <a:pt x="51" y="11"/>
                      </a:lnTo>
                      <a:lnTo>
                        <a:pt x="53" y="13"/>
                      </a:lnTo>
                      <a:lnTo>
                        <a:pt x="54" y="17"/>
                      </a:lnTo>
                      <a:lnTo>
                        <a:pt x="57" y="20"/>
                      </a:lnTo>
                      <a:lnTo>
                        <a:pt x="58" y="23"/>
                      </a:lnTo>
                      <a:lnTo>
                        <a:pt x="60" y="26"/>
                      </a:lnTo>
                      <a:lnTo>
                        <a:pt x="62" y="29"/>
                      </a:lnTo>
                      <a:lnTo>
                        <a:pt x="63" y="32"/>
                      </a:lnTo>
                      <a:lnTo>
                        <a:pt x="64" y="35"/>
                      </a:lnTo>
                      <a:lnTo>
                        <a:pt x="65" y="38"/>
                      </a:lnTo>
                      <a:lnTo>
                        <a:pt x="65" y="41"/>
                      </a:lnTo>
                      <a:lnTo>
                        <a:pt x="66" y="44"/>
                      </a:lnTo>
                      <a:lnTo>
                        <a:pt x="66" y="48"/>
                      </a:lnTo>
                      <a:lnTo>
                        <a:pt x="66" y="51"/>
                      </a:lnTo>
                      <a:lnTo>
                        <a:pt x="66" y="54"/>
                      </a:lnTo>
                      <a:lnTo>
                        <a:pt x="65" y="56"/>
                      </a:lnTo>
                      <a:lnTo>
                        <a:pt x="65" y="58"/>
                      </a:lnTo>
                      <a:lnTo>
                        <a:pt x="64" y="62"/>
                      </a:lnTo>
                      <a:lnTo>
                        <a:pt x="63" y="65"/>
                      </a:lnTo>
                      <a:lnTo>
                        <a:pt x="62" y="67"/>
                      </a:lnTo>
                      <a:lnTo>
                        <a:pt x="59" y="69"/>
                      </a:lnTo>
                      <a:lnTo>
                        <a:pt x="58" y="72"/>
                      </a:lnTo>
                      <a:lnTo>
                        <a:pt x="55" y="74"/>
                      </a:lnTo>
                      <a:lnTo>
                        <a:pt x="53" y="77"/>
                      </a:lnTo>
                      <a:lnTo>
                        <a:pt x="49" y="79"/>
                      </a:lnTo>
                      <a:lnTo>
                        <a:pt x="47" y="82"/>
                      </a:lnTo>
                      <a:lnTo>
                        <a:pt x="45" y="82"/>
                      </a:lnTo>
                      <a:lnTo>
                        <a:pt x="43" y="83"/>
                      </a:lnTo>
                      <a:lnTo>
                        <a:pt x="41" y="84"/>
                      </a:lnTo>
                      <a:lnTo>
                        <a:pt x="40" y="85"/>
                      </a:lnTo>
                      <a:lnTo>
                        <a:pt x="37" y="85"/>
                      </a:lnTo>
                      <a:lnTo>
                        <a:pt x="35" y="86"/>
                      </a:lnTo>
                      <a:lnTo>
                        <a:pt x="34" y="88"/>
                      </a:lnTo>
                      <a:lnTo>
                        <a:pt x="31" y="89"/>
                      </a:lnTo>
                      <a:lnTo>
                        <a:pt x="29" y="89"/>
                      </a:lnTo>
                      <a:lnTo>
                        <a:pt x="27" y="89"/>
                      </a:lnTo>
                      <a:lnTo>
                        <a:pt x="25" y="90"/>
                      </a:lnTo>
                      <a:lnTo>
                        <a:pt x="25" y="91"/>
                      </a:lnTo>
                      <a:lnTo>
                        <a:pt x="23" y="94"/>
                      </a:lnTo>
                      <a:lnTo>
                        <a:pt x="21" y="97"/>
                      </a:lnTo>
                      <a:lnTo>
                        <a:pt x="20" y="100"/>
                      </a:lnTo>
                      <a:lnTo>
                        <a:pt x="21" y="103"/>
                      </a:lnTo>
                      <a:lnTo>
                        <a:pt x="23" y="106"/>
                      </a:lnTo>
                      <a:lnTo>
                        <a:pt x="25" y="110"/>
                      </a:lnTo>
                      <a:lnTo>
                        <a:pt x="26" y="112"/>
                      </a:lnTo>
                      <a:lnTo>
                        <a:pt x="29" y="113"/>
                      </a:lnTo>
                      <a:lnTo>
                        <a:pt x="31" y="116"/>
                      </a:lnTo>
                      <a:lnTo>
                        <a:pt x="34" y="118"/>
                      </a:lnTo>
                      <a:lnTo>
                        <a:pt x="35" y="120"/>
                      </a:lnTo>
                      <a:lnTo>
                        <a:pt x="36" y="122"/>
                      </a:lnTo>
                      <a:lnTo>
                        <a:pt x="38" y="124"/>
                      </a:lnTo>
                      <a:lnTo>
                        <a:pt x="40" y="127"/>
                      </a:lnTo>
                      <a:lnTo>
                        <a:pt x="41" y="128"/>
                      </a:lnTo>
                      <a:lnTo>
                        <a:pt x="42" y="130"/>
                      </a:lnTo>
                      <a:lnTo>
                        <a:pt x="43" y="133"/>
                      </a:lnTo>
                      <a:lnTo>
                        <a:pt x="45" y="135"/>
                      </a:lnTo>
                      <a:lnTo>
                        <a:pt x="46" y="136"/>
                      </a:lnTo>
                      <a:lnTo>
                        <a:pt x="47" y="139"/>
                      </a:lnTo>
                      <a:lnTo>
                        <a:pt x="47" y="141"/>
                      </a:lnTo>
                      <a:lnTo>
                        <a:pt x="47" y="144"/>
                      </a:lnTo>
                      <a:lnTo>
                        <a:pt x="47" y="145"/>
                      </a:lnTo>
                      <a:lnTo>
                        <a:pt x="47" y="147"/>
                      </a:lnTo>
                      <a:lnTo>
                        <a:pt x="47" y="148"/>
                      </a:lnTo>
                      <a:lnTo>
                        <a:pt x="47" y="151"/>
                      </a:lnTo>
                      <a:lnTo>
                        <a:pt x="46" y="152"/>
                      </a:lnTo>
                      <a:lnTo>
                        <a:pt x="46" y="155"/>
                      </a:lnTo>
                      <a:lnTo>
                        <a:pt x="45" y="157"/>
                      </a:lnTo>
                      <a:lnTo>
                        <a:pt x="43" y="158"/>
                      </a:lnTo>
                      <a:lnTo>
                        <a:pt x="41" y="161"/>
                      </a:lnTo>
                      <a:lnTo>
                        <a:pt x="40" y="162"/>
                      </a:lnTo>
                      <a:lnTo>
                        <a:pt x="37" y="164"/>
                      </a:lnTo>
                      <a:lnTo>
                        <a:pt x="36" y="165"/>
                      </a:lnTo>
                      <a:lnTo>
                        <a:pt x="34" y="168"/>
                      </a:lnTo>
                      <a:lnTo>
                        <a:pt x="31" y="169"/>
                      </a:lnTo>
                      <a:lnTo>
                        <a:pt x="27" y="170"/>
                      </a:lnTo>
                      <a:lnTo>
                        <a:pt x="25" y="173"/>
                      </a:lnTo>
                      <a:lnTo>
                        <a:pt x="23" y="174"/>
                      </a:lnTo>
                      <a:lnTo>
                        <a:pt x="20" y="175"/>
                      </a:lnTo>
                      <a:lnTo>
                        <a:pt x="19" y="176"/>
                      </a:lnTo>
                      <a:lnTo>
                        <a:pt x="18" y="179"/>
                      </a:lnTo>
                      <a:lnTo>
                        <a:pt x="18" y="181"/>
                      </a:lnTo>
                      <a:lnTo>
                        <a:pt x="17" y="182"/>
                      </a:lnTo>
                      <a:lnTo>
                        <a:pt x="17" y="185"/>
                      </a:lnTo>
                      <a:lnTo>
                        <a:pt x="17" y="187"/>
                      </a:lnTo>
                      <a:lnTo>
                        <a:pt x="17" y="190"/>
                      </a:lnTo>
                      <a:lnTo>
                        <a:pt x="18" y="191"/>
                      </a:lnTo>
                      <a:lnTo>
                        <a:pt x="18" y="193"/>
                      </a:lnTo>
                      <a:lnTo>
                        <a:pt x="19" y="196"/>
                      </a:lnTo>
                      <a:lnTo>
                        <a:pt x="20" y="197"/>
                      </a:lnTo>
                      <a:lnTo>
                        <a:pt x="21" y="200"/>
                      </a:lnTo>
                      <a:lnTo>
                        <a:pt x="23" y="201"/>
                      </a:lnTo>
                      <a:lnTo>
                        <a:pt x="25" y="203"/>
                      </a:lnTo>
                      <a:lnTo>
                        <a:pt x="25" y="204"/>
                      </a:lnTo>
                      <a:lnTo>
                        <a:pt x="25" y="208"/>
                      </a:lnTo>
                      <a:lnTo>
                        <a:pt x="25" y="209"/>
                      </a:lnTo>
                      <a:lnTo>
                        <a:pt x="26" y="213"/>
                      </a:lnTo>
                      <a:lnTo>
                        <a:pt x="26" y="214"/>
                      </a:lnTo>
                      <a:lnTo>
                        <a:pt x="26" y="217"/>
                      </a:lnTo>
                      <a:lnTo>
                        <a:pt x="26" y="219"/>
                      </a:lnTo>
                      <a:lnTo>
                        <a:pt x="27" y="221"/>
                      </a:lnTo>
                      <a:lnTo>
                        <a:pt x="26" y="224"/>
                      </a:lnTo>
                      <a:lnTo>
                        <a:pt x="26" y="225"/>
                      </a:lnTo>
                      <a:lnTo>
                        <a:pt x="26" y="227"/>
                      </a:lnTo>
                      <a:lnTo>
                        <a:pt x="26" y="230"/>
                      </a:lnTo>
                      <a:lnTo>
                        <a:pt x="25" y="231"/>
                      </a:lnTo>
                      <a:lnTo>
                        <a:pt x="25" y="234"/>
                      </a:lnTo>
                      <a:lnTo>
                        <a:pt x="25" y="236"/>
                      </a:lnTo>
                      <a:lnTo>
                        <a:pt x="25" y="237"/>
                      </a:lnTo>
                      <a:lnTo>
                        <a:pt x="23" y="241"/>
                      </a:lnTo>
                      <a:lnTo>
                        <a:pt x="21" y="244"/>
                      </a:lnTo>
                      <a:lnTo>
                        <a:pt x="19" y="247"/>
                      </a:lnTo>
                      <a:lnTo>
                        <a:pt x="17" y="249"/>
                      </a:lnTo>
                      <a:lnTo>
                        <a:pt x="14" y="253"/>
                      </a:lnTo>
                      <a:lnTo>
                        <a:pt x="12" y="255"/>
                      </a:lnTo>
                      <a:lnTo>
                        <a:pt x="8" y="258"/>
                      </a:lnTo>
                      <a:lnTo>
                        <a:pt x="4" y="260"/>
                      </a:lnTo>
                      <a:lnTo>
                        <a:pt x="2" y="262"/>
                      </a:lnTo>
                      <a:lnTo>
                        <a:pt x="0" y="265"/>
                      </a:lnTo>
                      <a:lnTo>
                        <a:pt x="0" y="269"/>
                      </a:lnTo>
                      <a:lnTo>
                        <a:pt x="0" y="272"/>
                      </a:lnTo>
                      <a:lnTo>
                        <a:pt x="1" y="275"/>
                      </a:lnTo>
                      <a:lnTo>
                        <a:pt x="3" y="277"/>
                      </a:lnTo>
                      <a:lnTo>
                        <a:pt x="4" y="279"/>
                      </a:lnTo>
                      <a:lnTo>
                        <a:pt x="7" y="280"/>
                      </a:lnTo>
                      <a:lnTo>
                        <a:pt x="8" y="280"/>
                      </a:lnTo>
                      <a:lnTo>
                        <a:pt x="10" y="280"/>
                      </a:lnTo>
                      <a:lnTo>
                        <a:pt x="13" y="280"/>
                      </a:lnTo>
                      <a:lnTo>
                        <a:pt x="15" y="280"/>
                      </a:lnTo>
                      <a:lnTo>
                        <a:pt x="18" y="280"/>
                      </a:lnTo>
                      <a:lnTo>
                        <a:pt x="20" y="280"/>
                      </a:lnTo>
                      <a:lnTo>
                        <a:pt x="23" y="279"/>
                      </a:lnTo>
                      <a:lnTo>
                        <a:pt x="25" y="279"/>
                      </a:lnTo>
                      <a:lnTo>
                        <a:pt x="26" y="279"/>
                      </a:lnTo>
                      <a:lnTo>
                        <a:pt x="29" y="277"/>
                      </a:lnTo>
                      <a:lnTo>
                        <a:pt x="31" y="277"/>
                      </a:lnTo>
                      <a:lnTo>
                        <a:pt x="34" y="276"/>
                      </a:lnTo>
                      <a:lnTo>
                        <a:pt x="35" y="276"/>
                      </a:lnTo>
                      <a:lnTo>
                        <a:pt x="37" y="275"/>
                      </a:lnTo>
                      <a:lnTo>
                        <a:pt x="38" y="274"/>
                      </a:lnTo>
                      <a:lnTo>
                        <a:pt x="41" y="274"/>
                      </a:lnTo>
                      <a:lnTo>
                        <a:pt x="42" y="272"/>
                      </a:lnTo>
                      <a:lnTo>
                        <a:pt x="45" y="272"/>
                      </a:lnTo>
                      <a:lnTo>
                        <a:pt x="47" y="270"/>
                      </a:lnTo>
                      <a:lnTo>
                        <a:pt x="49" y="268"/>
                      </a:lnTo>
                      <a:lnTo>
                        <a:pt x="53" y="265"/>
                      </a:lnTo>
                      <a:lnTo>
                        <a:pt x="55" y="263"/>
                      </a:lnTo>
                      <a:lnTo>
                        <a:pt x="57" y="260"/>
                      </a:lnTo>
                      <a:lnTo>
                        <a:pt x="59" y="258"/>
                      </a:lnTo>
                      <a:lnTo>
                        <a:pt x="60" y="254"/>
                      </a:lnTo>
                      <a:lnTo>
                        <a:pt x="63" y="252"/>
                      </a:lnTo>
                      <a:lnTo>
                        <a:pt x="64" y="248"/>
                      </a:lnTo>
                      <a:lnTo>
                        <a:pt x="65" y="244"/>
                      </a:lnTo>
                      <a:lnTo>
                        <a:pt x="65" y="242"/>
                      </a:lnTo>
                      <a:lnTo>
                        <a:pt x="66" y="238"/>
                      </a:lnTo>
                      <a:lnTo>
                        <a:pt x="66" y="237"/>
                      </a:lnTo>
                      <a:lnTo>
                        <a:pt x="66" y="235"/>
                      </a:lnTo>
                      <a:lnTo>
                        <a:pt x="66" y="234"/>
                      </a:lnTo>
                      <a:lnTo>
                        <a:pt x="68" y="231"/>
                      </a:lnTo>
                      <a:lnTo>
                        <a:pt x="68" y="230"/>
                      </a:lnTo>
                      <a:lnTo>
                        <a:pt x="68" y="227"/>
                      </a:lnTo>
                      <a:lnTo>
                        <a:pt x="68" y="226"/>
                      </a:lnTo>
                      <a:lnTo>
                        <a:pt x="68" y="225"/>
                      </a:lnTo>
                      <a:lnTo>
                        <a:pt x="66" y="223"/>
                      </a:lnTo>
                      <a:lnTo>
                        <a:pt x="66" y="220"/>
                      </a:lnTo>
                      <a:lnTo>
                        <a:pt x="66" y="219"/>
                      </a:lnTo>
                      <a:lnTo>
                        <a:pt x="66" y="217"/>
                      </a:lnTo>
                      <a:lnTo>
                        <a:pt x="65" y="215"/>
                      </a:lnTo>
                      <a:lnTo>
                        <a:pt x="65" y="213"/>
                      </a:lnTo>
                      <a:lnTo>
                        <a:pt x="65" y="212"/>
                      </a:lnTo>
                      <a:lnTo>
                        <a:pt x="65" y="209"/>
                      </a:lnTo>
                      <a:lnTo>
                        <a:pt x="64" y="208"/>
                      </a:lnTo>
                      <a:lnTo>
                        <a:pt x="64" y="206"/>
                      </a:lnTo>
                      <a:lnTo>
                        <a:pt x="63" y="204"/>
                      </a:lnTo>
                      <a:lnTo>
                        <a:pt x="63" y="202"/>
                      </a:lnTo>
                      <a:lnTo>
                        <a:pt x="60" y="198"/>
                      </a:lnTo>
                      <a:lnTo>
                        <a:pt x="59" y="196"/>
                      </a:lnTo>
                      <a:lnTo>
                        <a:pt x="63" y="193"/>
                      </a:lnTo>
                      <a:lnTo>
                        <a:pt x="65" y="191"/>
                      </a:lnTo>
                      <a:lnTo>
                        <a:pt x="68" y="189"/>
                      </a:lnTo>
                      <a:lnTo>
                        <a:pt x="71" y="186"/>
                      </a:lnTo>
                      <a:lnTo>
                        <a:pt x="72" y="184"/>
                      </a:lnTo>
                      <a:lnTo>
                        <a:pt x="75" y="181"/>
                      </a:lnTo>
                      <a:lnTo>
                        <a:pt x="76" y="179"/>
                      </a:lnTo>
                      <a:lnTo>
                        <a:pt x="79" y="175"/>
                      </a:lnTo>
                      <a:lnTo>
                        <a:pt x="80" y="173"/>
                      </a:lnTo>
                      <a:lnTo>
                        <a:pt x="81" y="170"/>
                      </a:lnTo>
                      <a:lnTo>
                        <a:pt x="81" y="167"/>
                      </a:lnTo>
                      <a:lnTo>
                        <a:pt x="82" y="164"/>
                      </a:lnTo>
                      <a:lnTo>
                        <a:pt x="82" y="162"/>
                      </a:lnTo>
                      <a:lnTo>
                        <a:pt x="83" y="158"/>
                      </a:lnTo>
                      <a:lnTo>
                        <a:pt x="83" y="156"/>
                      </a:lnTo>
                      <a:lnTo>
                        <a:pt x="83" y="152"/>
                      </a:lnTo>
                      <a:lnTo>
                        <a:pt x="83" y="150"/>
                      </a:lnTo>
                      <a:lnTo>
                        <a:pt x="82" y="146"/>
                      </a:lnTo>
                      <a:lnTo>
                        <a:pt x="82" y="144"/>
                      </a:lnTo>
                      <a:lnTo>
                        <a:pt x="81" y="140"/>
                      </a:lnTo>
                      <a:lnTo>
                        <a:pt x="80" y="138"/>
                      </a:lnTo>
                      <a:lnTo>
                        <a:pt x="79" y="134"/>
                      </a:lnTo>
                      <a:lnTo>
                        <a:pt x="77" y="131"/>
                      </a:lnTo>
                      <a:lnTo>
                        <a:pt x="76" y="128"/>
                      </a:lnTo>
                      <a:lnTo>
                        <a:pt x="74" y="125"/>
                      </a:lnTo>
                      <a:lnTo>
                        <a:pt x="71" y="122"/>
                      </a:lnTo>
                      <a:lnTo>
                        <a:pt x="70" y="119"/>
                      </a:lnTo>
                      <a:lnTo>
                        <a:pt x="68" y="117"/>
                      </a:lnTo>
                      <a:lnTo>
                        <a:pt x="65" y="113"/>
                      </a:lnTo>
                      <a:lnTo>
                        <a:pt x="63" y="111"/>
                      </a:lnTo>
                      <a:lnTo>
                        <a:pt x="60" y="107"/>
                      </a:lnTo>
                      <a:lnTo>
                        <a:pt x="58" y="105"/>
                      </a:lnTo>
                      <a:lnTo>
                        <a:pt x="60" y="103"/>
                      </a:lnTo>
                      <a:lnTo>
                        <a:pt x="62" y="102"/>
                      </a:lnTo>
                      <a:lnTo>
                        <a:pt x="64" y="101"/>
                      </a:lnTo>
                      <a:lnTo>
                        <a:pt x="65" y="100"/>
                      </a:lnTo>
                      <a:lnTo>
                        <a:pt x="68" y="99"/>
                      </a:lnTo>
                      <a:lnTo>
                        <a:pt x="69" y="97"/>
                      </a:lnTo>
                      <a:lnTo>
                        <a:pt x="71" y="96"/>
                      </a:lnTo>
                      <a:lnTo>
                        <a:pt x="72" y="95"/>
                      </a:lnTo>
                      <a:lnTo>
                        <a:pt x="75" y="91"/>
                      </a:lnTo>
                      <a:lnTo>
                        <a:pt x="77" y="89"/>
                      </a:lnTo>
                      <a:lnTo>
                        <a:pt x="80" y="85"/>
                      </a:lnTo>
                      <a:lnTo>
                        <a:pt x="82" y="83"/>
                      </a:lnTo>
                      <a:lnTo>
                        <a:pt x="83" y="79"/>
                      </a:lnTo>
                      <a:lnTo>
                        <a:pt x="85" y="75"/>
                      </a:lnTo>
                      <a:lnTo>
                        <a:pt x="86" y="72"/>
                      </a:lnTo>
                      <a:lnTo>
                        <a:pt x="87" y="69"/>
                      </a:lnTo>
                      <a:lnTo>
                        <a:pt x="87" y="67"/>
                      </a:lnTo>
                      <a:lnTo>
                        <a:pt x="87" y="66"/>
                      </a:lnTo>
                      <a:lnTo>
                        <a:pt x="87" y="63"/>
                      </a:lnTo>
                      <a:lnTo>
                        <a:pt x="87" y="62"/>
                      </a:lnTo>
                      <a:lnTo>
                        <a:pt x="87" y="60"/>
                      </a:lnTo>
                      <a:lnTo>
                        <a:pt x="87" y="58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6" y="54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8"/>
                      </a:lnTo>
                      <a:lnTo>
                        <a:pt x="83" y="46"/>
                      </a:lnTo>
                      <a:lnTo>
                        <a:pt x="83" y="44"/>
                      </a:lnTo>
                      <a:lnTo>
                        <a:pt x="82" y="41"/>
                      </a:lnTo>
                      <a:lnTo>
                        <a:pt x="82" y="40"/>
                      </a:lnTo>
                      <a:lnTo>
                        <a:pt x="81" y="38"/>
                      </a:lnTo>
                      <a:lnTo>
                        <a:pt x="81" y="37"/>
                      </a:lnTo>
                      <a:lnTo>
                        <a:pt x="80" y="34"/>
                      </a:lnTo>
                      <a:lnTo>
                        <a:pt x="79" y="33"/>
                      </a:lnTo>
                      <a:lnTo>
                        <a:pt x="76" y="29"/>
                      </a:lnTo>
                      <a:lnTo>
                        <a:pt x="74" y="26"/>
                      </a:lnTo>
                      <a:lnTo>
                        <a:pt x="72" y="24"/>
                      </a:lnTo>
                      <a:lnTo>
                        <a:pt x="71" y="22"/>
                      </a:lnTo>
                      <a:lnTo>
                        <a:pt x="70" y="21"/>
                      </a:lnTo>
                      <a:lnTo>
                        <a:pt x="69" y="18"/>
                      </a:lnTo>
                      <a:lnTo>
                        <a:pt x="65" y="15"/>
                      </a:lnTo>
                      <a:lnTo>
                        <a:pt x="62" y="12"/>
                      </a:lnTo>
                      <a:lnTo>
                        <a:pt x="59" y="11"/>
                      </a:lnTo>
                      <a:lnTo>
                        <a:pt x="58" y="9"/>
                      </a:lnTo>
                      <a:lnTo>
                        <a:pt x="55" y="7"/>
                      </a:lnTo>
                      <a:lnTo>
                        <a:pt x="54" y="6"/>
                      </a:lnTo>
                      <a:lnTo>
                        <a:pt x="52" y="4"/>
                      </a:lnTo>
                      <a:lnTo>
                        <a:pt x="49" y="3"/>
                      </a:lnTo>
                      <a:lnTo>
                        <a:pt x="48" y="1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115"/>
                <p:cNvSpPr>
                  <a:spLocks/>
                </p:cNvSpPr>
                <p:nvPr/>
              </p:nvSpPr>
              <p:spPr bwMode="auto">
                <a:xfrm>
                  <a:off x="670" y="1224"/>
                  <a:ext cx="112" cy="33"/>
                </a:xfrm>
                <a:custGeom>
                  <a:avLst/>
                  <a:gdLst>
                    <a:gd name="T0" fmla="*/ 0 w 337"/>
                    <a:gd name="T1" fmla="*/ 0 h 101"/>
                    <a:gd name="T2" fmla="*/ 0 w 337"/>
                    <a:gd name="T3" fmla="*/ 0 h 101"/>
                    <a:gd name="T4" fmla="*/ 0 w 337"/>
                    <a:gd name="T5" fmla="*/ 0 h 101"/>
                    <a:gd name="T6" fmla="*/ 0 w 337"/>
                    <a:gd name="T7" fmla="*/ 0 h 101"/>
                    <a:gd name="T8" fmla="*/ 0 w 337"/>
                    <a:gd name="T9" fmla="*/ 0 h 101"/>
                    <a:gd name="T10" fmla="*/ 0 w 337"/>
                    <a:gd name="T11" fmla="*/ 0 h 101"/>
                    <a:gd name="T12" fmla="*/ 0 w 337"/>
                    <a:gd name="T13" fmla="*/ 0 h 101"/>
                    <a:gd name="T14" fmla="*/ 0 w 337"/>
                    <a:gd name="T15" fmla="*/ 0 h 101"/>
                    <a:gd name="T16" fmla="*/ 0 w 337"/>
                    <a:gd name="T17" fmla="*/ 0 h 101"/>
                    <a:gd name="T18" fmla="*/ 0 w 337"/>
                    <a:gd name="T19" fmla="*/ 0 h 101"/>
                    <a:gd name="T20" fmla="*/ 0 w 337"/>
                    <a:gd name="T21" fmla="*/ 0 h 101"/>
                    <a:gd name="T22" fmla="*/ 0 w 337"/>
                    <a:gd name="T23" fmla="*/ 0 h 101"/>
                    <a:gd name="T24" fmla="*/ 0 w 337"/>
                    <a:gd name="T25" fmla="*/ 0 h 101"/>
                    <a:gd name="T26" fmla="*/ 0 w 337"/>
                    <a:gd name="T27" fmla="*/ 0 h 101"/>
                    <a:gd name="T28" fmla="*/ 0 w 337"/>
                    <a:gd name="T29" fmla="*/ 0 h 101"/>
                    <a:gd name="T30" fmla="*/ 0 w 337"/>
                    <a:gd name="T31" fmla="*/ 0 h 101"/>
                    <a:gd name="T32" fmla="*/ 0 w 337"/>
                    <a:gd name="T33" fmla="*/ 0 h 101"/>
                    <a:gd name="T34" fmla="*/ 0 w 337"/>
                    <a:gd name="T35" fmla="*/ 0 h 101"/>
                    <a:gd name="T36" fmla="*/ 0 w 337"/>
                    <a:gd name="T37" fmla="*/ 0 h 101"/>
                    <a:gd name="T38" fmla="*/ 0 w 337"/>
                    <a:gd name="T39" fmla="*/ 0 h 101"/>
                    <a:gd name="T40" fmla="*/ 0 w 337"/>
                    <a:gd name="T41" fmla="*/ 0 h 101"/>
                    <a:gd name="T42" fmla="*/ 0 w 337"/>
                    <a:gd name="T43" fmla="*/ 0 h 101"/>
                    <a:gd name="T44" fmla="*/ 0 w 337"/>
                    <a:gd name="T45" fmla="*/ 0 h 101"/>
                    <a:gd name="T46" fmla="*/ 0 w 337"/>
                    <a:gd name="T47" fmla="*/ 0 h 101"/>
                    <a:gd name="T48" fmla="*/ 0 w 337"/>
                    <a:gd name="T49" fmla="*/ 0 h 101"/>
                    <a:gd name="T50" fmla="*/ 0 w 337"/>
                    <a:gd name="T51" fmla="*/ 0 h 101"/>
                    <a:gd name="T52" fmla="*/ 0 w 337"/>
                    <a:gd name="T53" fmla="*/ 0 h 101"/>
                    <a:gd name="T54" fmla="*/ 0 w 337"/>
                    <a:gd name="T55" fmla="*/ 0 h 101"/>
                    <a:gd name="T56" fmla="*/ 0 w 337"/>
                    <a:gd name="T57" fmla="*/ 0 h 101"/>
                    <a:gd name="T58" fmla="*/ 0 w 337"/>
                    <a:gd name="T59" fmla="*/ 0 h 101"/>
                    <a:gd name="T60" fmla="*/ 0 w 337"/>
                    <a:gd name="T61" fmla="*/ 0 h 101"/>
                    <a:gd name="T62" fmla="*/ 0 w 337"/>
                    <a:gd name="T63" fmla="*/ 0 h 101"/>
                    <a:gd name="T64" fmla="*/ 0 w 337"/>
                    <a:gd name="T65" fmla="*/ 0 h 101"/>
                    <a:gd name="T66" fmla="*/ 0 w 337"/>
                    <a:gd name="T67" fmla="*/ 0 h 101"/>
                    <a:gd name="T68" fmla="*/ 0 w 337"/>
                    <a:gd name="T69" fmla="*/ 0 h 101"/>
                    <a:gd name="T70" fmla="*/ 0 w 337"/>
                    <a:gd name="T71" fmla="*/ 0 h 101"/>
                    <a:gd name="T72" fmla="*/ 0 w 337"/>
                    <a:gd name="T73" fmla="*/ 0 h 101"/>
                    <a:gd name="T74" fmla="*/ 0 w 337"/>
                    <a:gd name="T75" fmla="*/ 0 h 101"/>
                    <a:gd name="T76" fmla="*/ 0 w 337"/>
                    <a:gd name="T77" fmla="*/ 0 h 101"/>
                    <a:gd name="T78" fmla="*/ 0 w 337"/>
                    <a:gd name="T79" fmla="*/ 0 h 101"/>
                    <a:gd name="T80" fmla="*/ 0 w 337"/>
                    <a:gd name="T81" fmla="*/ 0 h 101"/>
                    <a:gd name="T82" fmla="*/ 0 w 337"/>
                    <a:gd name="T83" fmla="*/ 0 h 101"/>
                    <a:gd name="T84" fmla="*/ 0 w 337"/>
                    <a:gd name="T85" fmla="*/ 0 h 101"/>
                    <a:gd name="T86" fmla="*/ 0 w 337"/>
                    <a:gd name="T87" fmla="*/ 0 h 101"/>
                    <a:gd name="T88" fmla="*/ 0 w 337"/>
                    <a:gd name="T89" fmla="*/ 0 h 101"/>
                    <a:gd name="T90" fmla="*/ 0 w 337"/>
                    <a:gd name="T91" fmla="*/ 0 h 101"/>
                    <a:gd name="T92" fmla="*/ 0 w 337"/>
                    <a:gd name="T93" fmla="*/ 0 h 101"/>
                    <a:gd name="T94" fmla="*/ 0 w 337"/>
                    <a:gd name="T95" fmla="*/ 0 h 101"/>
                    <a:gd name="T96" fmla="*/ 0 w 337"/>
                    <a:gd name="T97" fmla="*/ 0 h 101"/>
                    <a:gd name="T98" fmla="*/ 0 w 337"/>
                    <a:gd name="T99" fmla="*/ 0 h 101"/>
                    <a:gd name="T100" fmla="*/ 0 w 337"/>
                    <a:gd name="T101" fmla="*/ 0 h 101"/>
                    <a:gd name="T102" fmla="*/ 0 w 337"/>
                    <a:gd name="T103" fmla="*/ 0 h 101"/>
                    <a:gd name="T104" fmla="*/ 0 w 337"/>
                    <a:gd name="T105" fmla="*/ 0 h 101"/>
                    <a:gd name="T106" fmla="*/ 0 w 337"/>
                    <a:gd name="T107" fmla="*/ 0 h 101"/>
                    <a:gd name="T108" fmla="*/ 0 w 337"/>
                    <a:gd name="T109" fmla="*/ 0 h 101"/>
                    <a:gd name="T110" fmla="*/ 0 w 337"/>
                    <a:gd name="T111" fmla="*/ 0 h 101"/>
                    <a:gd name="T112" fmla="*/ 0 w 337"/>
                    <a:gd name="T113" fmla="*/ 0 h 101"/>
                    <a:gd name="T114" fmla="*/ 0 w 337"/>
                    <a:gd name="T115" fmla="*/ 0 h 101"/>
                    <a:gd name="T116" fmla="*/ 0 w 337"/>
                    <a:gd name="T117" fmla="*/ 0 h 10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37"/>
                    <a:gd name="T178" fmla="*/ 0 h 101"/>
                    <a:gd name="T179" fmla="*/ 337 w 337"/>
                    <a:gd name="T180" fmla="*/ 101 h 10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37" h="101">
                      <a:moveTo>
                        <a:pt x="329" y="0"/>
                      </a:moveTo>
                      <a:lnTo>
                        <a:pt x="325" y="0"/>
                      </a:lnTo>
                      <a:lnTo>
                        <a:pt x="324" y="0"/>
                      </a:lnTo>
                      <a:lnTo>
                        <a:pt x="320" y="1"/>
                      </a:lnTo>
                      <a:lnTo>
                        <a:pt x="318" y="1"/>
                      </a:lnTo>
                      <a:lnTo>
                        <a:pt x="315" y="1"/>
                      </a:lnTo>
                      <a:lnTo>
                        <a:pt x="313" y="1"/>
                      </a:lnTo>
                      <a:lnTo>
                        <a:pt x="310" y="1"/>
                      </a:lnTo>
                      <a:lnTo>
                        <a:pt x="308" y="2"/>
                      </a:lnTo>
                      <a:lnTo>
                        <a:pt x="306" y="2"/>
                      </a:lnTo>
                      <a:lnTo>
                        <a:pt x="303" y="2"/>
                      </a:lnTo>
                      <a:lnTo>
                        <a:pt x="301" y="2"/>
                      </a:lnTo>
                      <a:lnTo>
                        <a:pt x="298" y="4"/>
                      </a:lnTo>
                      <a:lnTo>
                        <a:pt x="296" y="4"/>
                      </a:lnTo>
                      <a:lnTo>
                        <a:pt x="293" y="4"/>
                      </a:lnTo>
                      <a:lnTo>
                        <a:pt x="290" y="5"/>
                      </a:lnTo>
                      <a:lnTo>
                        <a:pt x="289" y="5"/>
                      </a:lnTo>
                      <a:lnTo>
                        <a:pt x="285" y="5"/>
                      </a:lnTo>
                      <a:lnTo>
                        <a:pt x="282" y="6"/>
                      </a:lnTo>
                      <a:lnTo>
                        <a:pt x="280" y="6"/>
                      </a:lnTo>
                      <a:lnTo>
                        <a:pt x="278" y="6"/>
                      </a:lnTo>
                      <a:lnTo>
                        <a:pt x="275" y="6"/>
                      </a:lnTo>
                      <a:lnTo>
                        <a:pt x="273" y="7"/>
                      </a:lnTo>
                      <a:lnTo>
                        <a:pt x="270" y="7"/>
                      </a:lnTo>
                      <a:lnTo>
                        <a:pt x="268" y="7"/>
                      </a:lnTo>
                      <a:lnTo>
                        <a:pt x="265" y="9"/>
                      </a:lnTo>
                      <a:lnTo>
                        <a:pt x="263" y="9"/>
                      </a:lnTo>
                      <a:lnTo>
                        <a:pt x="261" y="9"/>
                      </a:lnTo>
                      <a:lnTo>
                        <a:pt x="258" y="10"/>
                      </a:lnTo>
                      <a:lnTo>
                        <a:pt x="256" y="10"/>
                      </a:lnTo>
                      <a:lnTo>
                        <a:pt x="253" y="11"/>
                      </a:lnTo>
                      <a:lnTo>
                        <a:pt x="251" y="11"/>
                      </a:lnTo>
                      <a:lnTo>
                        <a:pt x="248" y="11"/>
                      </a:lnTo>
                      <a:lnTo>
                        <a:pt x="245" y="11"/>
                      </a:lnTo>
                      <a:lnTo>
                        <a:pt x="244" y="12"/>
                      </a:lnTo>
                      <a:lnTo>
                        <a:pt x="240" y="12"/>
                      </a:lnTo>
                      <a:lnTo>
                        <a:pt x="237" y="12"/>
                      </a:lnTo>
                      <a:lnTo>
                        <a:pt x="235" y="13"/>
                      </a:lnTo>
                      <a:lnTo>
                        <a:pt x="233" y="13"/>
                      </a:lnTo>
                      <a:lnTo>
                        <a:pt x="230" y="13"/>
                      </a:lnTo>
                      <a:lnTo>
                        <a:pt x="228" y="15"/>
                      </a:lnTo>
                      <a:lnTo>
                        <a:pt x="225" y="15"/>
                      </a:lnTo>
                      <a:lnTo>
                        <a:pt x="223" y="15"/>
                      </a:lnTo>
                      <a:lnTo>
                        <a:pt x="220" y="16"/>
                      </a:lnTo>
                      <a:lnTo>
                        <a:pt x="218" y="16"/>
                      </a:lnTo>
                      <a:lnTo>
                        <a:pt x="216" y="16"/>
                      </a:lnTo>
                      <a:lnTo>
                        <a:pt x="213" y="17"/>
                      </a:lnTo>
                      <a:lnTo>
                        <a:pt x="211" y="17"/>
                      </a:lnTo>
                      <a:lnTo>
                        <a:pt x="208" y="17"/>
                      </a:lnTo>
                      <a:lnTo>
                        <a:pt x="206" y="17"/>
                      </a:lnTo>
                      <a:lnTo>
                        <a:pt x="203" y="18"/>
                      </a:lnTo>
                      <a:lnTo>
                        <a:pt x="200" y="18"/>
                      </a:lnTo>
                      <a:lnTo>
                        <a:pt x="197" y="18"/>
                      </a:lnTo>
                      <a:lnTo>
                        <a:pt x="195" y="18"/>
                      </a:lnTo>
                      <a:lnTo>
                        <a:pt x="192" y="18"/>
                      </a:lnTo>
                      <a:lnTo>
                        <a:pt x="190" y="19"/>
                      </a:lnTo>
                      <a:lnTo>
                        <a:pt x="188" y="19"/>
                      </a:lnTo>
                      <a:lnTo>
                        <a:pt x="185" y="19"/>
                      </a:lnTo>
                      <a:lnTo>
                        <a:pt x="183" y="19"/>
                      </a:lnTo>
                      <a:lnTo>
                        <a:pt x="180" y="19"/>
                      </a:lnTo>
                      <a:lnTo>
                        <a:pt x="178" y="19"/>
                      </a:lnTo>
                      <a:lnTo>
                        <a:pt x="175" y="19"/>
                      </a:lnTo>
                      <a:lnTo>
                        <a:pt x="173" y="21"/>
                      </a:lnTo>
                      <a:lnTo>
                        <a:pt x="171" y="21"/>
                      </a:lnTo>
                      <a:lnTo>
                        <a:pt x="168" y="21"/>
                      </a:lnTo>
                      <a:lnTo>
                        <a:pt x="166" y="21"/>
                      </a:lnTo>
                      <a:lnTo>
                        <a:pt x="162" y="21"/>
                      </a:lnTo>
                      <a:lnTo>
                        <a:pt x="160" y="21"/>
                      </a:lnTo>
                      <a:lnTo>
                        <a:pt x="158" y="21"/>
                      </a:lnTo>
                      <a:lnTo>
                        <a:pt x="155" y="19"/>
                      </a:lnTo>
                      <a:lnTo>
                        <a:pt x="152" y="19"/>
                      </a:lnTo>
                      <a:lnTo>
                        <a:pt x="150" y="19"/>
                      </a:lnTo>
                      <a:lnTo>
                        <a:pt x="147" y="19"/>
                      </a:lnTo>
                      <a:lnTo>
                        <a:pt x="145" y="19"/>
                      </a:lnTo>
                      <a:lnTo>
                        <a:pt x="143" y="19"/>
                      </a:lnTo>
                      <a:lnTo>
                        <a:pt x="140" y="18"/>
                      </a:lnTo>
                      <a:lnTo>
                        <a:pt x="138" y="18"/>
                      </a:lnTo>
                      <a:lnTo>
                        <a:pt x="135" y="18"/>
                      </a:lnTo>
                      <a:lnTo>
                        <a:pt x="132" y="18"/>
                      </a:lnTo>
                      <a:lnTo>
                        <a:pt x="129" y="18"/>
                      </a:lnTo>
                      <a:lnTo>
                        <a:pt x="127" y="18"/>
                      </a:lnTo>
                      <a:lnTo>
                        <a:pt x="124" y="17"/>
                      </a:lnTo>
                      <a:lnTo>
                        <a:pt x="121" y="17"/>
                      </a:lnTo>
                      <a:lnTo>
                        <a:pt x="118" y="17"/>
                      </a:lnTo>
                      <a:lnTo>
                        <a:pt x="116" y="17"/>
                      </a:lnTo>
                      <a:lnTo>
                        <a:pt x="113" y="16"/>
                      </a:lnTo>
                      <a:lnTo>
                        <a:pt x="110" y="16"/>
                      </a:lnTo>
                      <a:lnTo>
                        <a:pt x="107" y="16"/>
                      </a:lnTo>
                      <a:lnTo>
                        <a:pt x="105" y="16"/>
                      </a:lnTo>
                      <a:lnTo>
                        <a:pt x="102" y="15"/>
                      </a:lnTo>
                      <a:lnTo>
                        <a:pt x="99" y="15"/>
                      </a:lnTo>
                      <a:lnTo>
                        <a:pt x="96" y="15"/>
                      </a:lnTo>
                      <a:lnTo>
                        <a:pt x="94" y="15"/>
                      </a:lnTo>
                      <a:lnTo>
                        <a:pt x="91" y="13"/>
                      </a:lnTo>
                      <a:lnTo>
                        <a:pt x="89" y="13"/>
                      </a:lnTo>
                      <a:lnTo>
                        <a:pt x="85" y="13"/>
                      </a:lnTo>
                      <a:lnTo>
                        <a:pt x="83" y="13"/>
                      </a:lnTo>
                      <a:lnTo>
                        <a:pt x="81" y="12"/>
                      </a:lnTo>
                      <a:lnTo>
                        <a:pt x="78" y="12"/>
                      </a:lnTo>
                      <a:lnTo>
                        <a:pt x="74" y="12"/>
                      </a:lnTo>
                      <a:lnTo>
                        <a:pt x="72" y="11"/>
                      </a:lnTo>
                      <a:lnTo>
                        <a:pt x="70" y="11"/>
                      </a:lnTo>
                      <a:lnTo>
                        <a:pt x="67" y="11"/>
                      </a:lnTo>
                      <a:lnTo>
                        <a:pt x="65" y="10"/>
                      </a:lnTo>
                      <a:lnTo>
                        <a:pt x="62" y="10"/>
                      </a:lnTo>
                      <a:lnTo>
                        <a:pt x="59" y="10"/>
                      </a:lnTo>
                      <a:lnTo>
                        <a:pt x="56" y="10"/>
                      </a:lnTo>
                      <a:lnTo>
                        <a:pt x="54" y="10"/>
                      </a:lnTo>
                      <a:lnTo>
                        <a:pt x="51" y="10"/>
                      </a:lnTo>
                      <a:lnTo>
                        <a:pt x="49" y="9"/>
                      </a:lnTo>
                      <a:lnTo>
                        <a:pt x="46" y="9"/>
                      </a:lnTo>
                      <a:lnTo>
                        <a:pt x="44" y="9"/>
                      </a:lnTo>
                      <a:lnTo>
                        <a:pt x="42" y="9"/>
                      </a:lnTo>
                      <a:lnTo>
                        <a:pt x="39" y="7"/>
                      </a:lnTo>
                      <a:lnTo>
                        <a:pt x="37" y="7"/>
                      </a:lnTo>
                      <a:lnTo>
                        <a:pt x="34" y="7"/>
                      </a:lnTo>
                      <a:lnTo>
                        <a:pt x="32" y="7"/>
                      </a:lnTo>
                      <a:lnTo>
                        <a:pt x="29" y="7"/>
                      </a:lnTo>
                      <a:lnTo>
                        <a:pt x="27" y="6"/>
                      </a:lnTo>
                      <a:lnTo>
                        <a:pt x="26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5" y="11"/>
                      </a:lnTo>
                      <a:lnTo>
                        <a:pt x="4" y="15"/>
                      </a:lnTo>
                      <a:lnTo>
                        <a:pt x="3" y="17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1" y="24"/>
                      </a:lnTo>
                      <a:lnTo>
                        <a:pt x="1" y="27"/>
                      </a:lnTo>
                      <a:lnTo>
                        <a:pt x="3" y="29"/>
                      </a:lnTo>
                      <a:lnTo>
                        <a:pt x="4" y="30"/>
                      </a:lnTo>
                      <a:lnTo>
                        <a:pt x="4" y="33"/>
                      </a:lnTo>
                      <a:lnTo>
                        <a:pt x="5" y="34"/>
                      </a:lnTo>
                      <a:lnTo>
                        <a:pt x="6" y="35"/>
                      </a:lnTo>
                      <a:lnTo>
                        <a:pt x="8" y="38"/>
                      </a:lnTo>
                      <a:lnTo>
                        <a:pt x="9" y="41"/>
                      </a:lnTo>
                      <a:lnTo>
                        <a:pt x="11" y="45"/>
                      </a:lnTo>
                      <a:lnTo>
                        <a:pt x="14" y="47"/>
                      </a:lnTo>
                      <a:lnTo>
                        <a:pt x="16" y="51"/>
                      </a:lnTo>
                      <a:lnTo>
                        <a:pt x="20" y="55"/>
                      </a:lnTo>
                      <a:lnTo>
                        <a:pt x="22" y="57"/>
                      </a:lnTo>
                      <a:lnTo>
                        <a:pt x="25" y="60"/>
                      </a:lnTo>
                      <a:lnTo>
                        <a:pt x="28" y="63"/>
                      </a:lnTo>
                      <a:lnTo>
                        <a:pt x="31" y="66"/>
                      </a:lnTo>
                      <a:lnTo>
                        <a:pt x="34" y="68"/>
                      </a:lnTo>
                      <a:lnTo>
                        <a:pt x="36" y="69"/>
                      </a:lnTo>
                      <a:lnTo>
                        <a:pt x="38" y="71"/>
                      </a:lnTo>
                      <a:lnTo>
                        <a:pt x="39" y="72"/>
                      </a:lnTo>
                      <a:lnTo>
                        <a:pt x="42" y="73"/>
                      </a:lnTo>
                      <a:lnTo>
                        <a:pt x="44" y="75"/>
                      </a:lnTo>
                      <a:lnTo>
                        <a:pt x="48" y="78"/>
                      </a:lnTo>
                      <a:lnTo>
                        <a:pt x="50" y="79"/>
                      </a:lnTo>
                      <a:lnTo>
                        <a:pt x="51" y="79"/>
                      </a:lnTo>
                      <a:lnTo>
                        <a:pt x="54" y="80"/>
                      </a:lnTo>
                      <a:lnTo>
                        <a:pt x="56" y="81"/>
                      </a:lnTo>
                      <a:lnTo>
                        <a:pt x="57" y="83"/>
                      </a:lnTo>
                      <a:lnTo>
                        <a:pt x="59" y="84"/>
                      </a:lnTo>
                      <a:lnTo>
                        <a:pt x="61" y="84"/>
                      </a:lnTo>
                      <a:lnTo>
                        <a:pt x="63" y="85"/>
                      </a:lnTo>
                      <a:lnTo>
                        <a:pt x="65" y="86"/>
                      </a:lnTo>
                      <a:lnTo>
                        <a:pt x="67" y="86"/>
                      </a:lnTo>
                      <a:lnTo>
                        <a:pt x="68" y="88"/>
                      </a:lnTo>
                      <a:lnTo>
                        <a:pt x="71" y="89"/>
                      </a:lnTo>
                      <a:lnTo>
                        <a:pt x="73" y="89"/>
                      </a:lnTo>
                      <a:lnTo>
                        <a:pt x="74" y="90"/>
                      </a:lnTo>
                      <a:lnTo>
                        <a:pt x="77" y="90"/>
                      </a:lnTo>
                      <a:lnTo>
                        <a:pt x="79" y="91"/>
                      </a:lnTo>
                      <a:lnTo>
                        <a:pt x="81" y="91"/>
                      </a:lnTo>
                      <a:lnTo>
                        <a:pt x="83" y="92"/>
                      </a:lnTo>
                      <a:lnTo>
                        <a:pt x="84" y="92"/>
                      </a:lnTo>
                      <a:lnTo>
                        <a:pt x="87" y="94"/>
                      </a:lnTo>
                      <a:lnTo>
                        <a:pt x="89" y="94"/>
                      </a:lnTo>
                      <a:lnTo>
                        <a:pt x="90" y="95"/>
                      </a:lnTo>
                      <a:lnTo>
                        <a:pt x="93" y="95"/>
                      </a:lnTo>
                      <a:lnTo>
                        <a:pt x="95" y="96"/>
                      </a:lnTo>
                      <a:lnTo>
                        <a:pt x="96" y="96"/>
                      </a:lnTo>
                      <a:lnTo>
                        <a:pt x="99" y="96"/>
                      </a:lnTo>
                      <a:lnTo>
                        <a:pt x="101" y="96"/>
                      </a:lnTo>
                      <a:lnTo>
                        <a:pt x="104" y="97"/>
                      </a:lnTo>
                      <a:lnTo>
                        <a:pt x="106" y="97"/>
                      </a:lnTo>
                      <a:lnTo>
                        <a:pt x="109" y="97"/>
                      </a:lnTo>
                      <a:lnTo>
                        <a:pt x="111" y="97"/>
                      </a:lnTo>
                      <a:lnTo>
                        <a:pt x="113" y="98"/>
                      </a:lnTo>
                      <a:lnTo>
                        <a:pt x="116" y="98"/>
                      </a:lnTo>
                      <a:lnTo>
                        <a:pt x="119" y="98"/>
                      </a:lnTo>
                      <a:lnTo>
                        <a:pt x="122" y="98"/>
                      </a:lnTo>
                      <a:lnTo>
                        <a:pt x="124" y="98"/>
                      </a:lnTo>
                      <a:lnTo>
                        <a:pt x="127" y="98"/>
                      </a:lnTo>
                      <a:lnTo>
                        <a:pt x="130" y="100"/>
                      </a:lnTo>
                      <a:lnTo>
                        <a:pt x="133" y="100"/>
                      </a:lnTo>
                      <a:lnTo>
                        <a:pt x="136" y="100"/>
                      </a:lnTo>
                      <a:lnTo>
                        <a:pt x="139" y="100"/>
                      </a:lnTo>
                      <a:lnTo>
                        <a:pt x="143" y="100"/>
                      </a:lnTo>
                      <a:lnTo>
                        <a:pt x="145" y="100"/>
                      </a:lnTo>
                      <a:lnTo>
                        <a:pt x="149" y="101"/>
                      </a:lnTo>
                      <a:lnTo>
                        <a:pt x="151" y="100"/>
                      </a:lnTo>
                      <a:lnTo>
                        <a:pt x="154" y="100"/>
                      </a:lnTo>
                      <a:lnTo>
                        <a:pt x="157" y="100"/>
                      </a:lnTo>
                      <a:lnTo>
                        <a:pt x="161" y="100"/>
                      </a:lnTo>
                      <a:lnTo>
                        <a:pt x="163" y="100"/>
                      </a:lnTo>
                      <a:lnTo>
                        <a:pt x="167" y="100"/>
                      </a:lnTo>
                      <a:lnTo>
                        <a:pt x="169" y="100"/>
                      </a:lnTo>
                      <a:lnTo>
                        <a:pt x="173" y="100"/>
                      </a:lnTo>
                      <a:lnTo>
                        <a:pt x="175" y="100"/>
                      </a:lnTo>
                      <a:lnTo>
                        <a:pt x="179" y="100"/>
                      </a:lnTo>
                      <a:lnTo>
                        <a:pt x="183" y="100"/>
                      </a:lnTo>
                      <a:lnTo>
                        <a:pt x="185" y="100"/>
                      </a:lnTo>
                      <a:lnTo>
                        <a:pt x="189" y="100"/>
                      </a:lnTo>
                      <a:lnTo>
                        <a:pt x="191" y="100"/>
                      </a:lnTo>
                      <a:lnTo>
                        <a:pt x="195" y="98"/>
                      </a:lnTo>
                      <a:lnTo>
                        <a:pt x="199" y="98"/>
                      </a:lnTo>
                      <a:lnTo>
                        <a:pt x="201" y="98"/>
                      </a:lnTo>
                      <a:lnTo>
                        <a:pt x="205" y="98"/>
                      </a:lnTo>
                      <a:lnTo>
                        <a:pt x="207" y="97"/>
                      </a:lnTo>
                      <a:lnTo>
                        <a:pt x="211" y="97"/>
                      </a:lnTo>
                      <a:lnTo>
                        <a:pt x="213" y="97"/>
                      </a:lnTo>
                      <a:lnTo>
                        <a:pt x="217" y="96"/>
                      </a:lnTo>
                      <a:lnTo>
                        <a:pt x="219" y="96"/>
                      </a:lnTo>
                      <a:lnTo>
                        <a:pt x="223" y="96"/>
                      </a:lnTo>
                      <a:lnTo>
                        <a:pt x="225" y="95"/>
                      </a:lnTo>
                      <a:lnTo>
                        <a:pt x="229" y="95"/>
                      </a:lnTo>
                      <a:lnTo>
                        <a:pt x="231" y="94"/>
                      </a:lnTo>
                      <a:lnTo>
                        <a:pt x="235" y="94"/>
                      </a:lnTo>
                      <a:lnTo>
                        <a:pt x="237" y="92"/>
                      </a:lnTo>
                      <a:lnTo>
                        <a:pt x="241" y="92"/>
                      </a:lnTo>
                      <a:lnTo>
                        <a:pt x="244" y="91"/>
                      </a:lnTo>
                      <a:lnTo>
                        <a:pt x="247" y="91"/>
                      </a:lnTo>
                      <a:lnTo>
                        <a:pt x="250" y="90"/>
                      </a:lnTo>
                      <a:lnTo>
                        <a:pt x="252" y="89"/>
                      </a:lnTo>
                      <a:lnTo>
                        <a:pt x="256" y="89"/>
                      </a:lnTo>
                      <a:lnTo>
                        <a:pt x="258" y="88"/>
                      </a:lnTo>
                      <a:lnTo>
                        <a:pt x="261" y="86"/>
                      </a:lnTo>
                      <a:lnTo>
                        <a:pt x="263" y="85"/>
                      </a:lnTo>
                      <a:lnTo>
                        <a:pt x="267" y="85"/>
                      </a:lnTo>
                      <a:lnTo>
                        <a:pt x="269" y="84"/>
                      </a:lnTo>
                      <a:lnTo>
                        <a:pt x="272" y="83"/>
                      </a:lnTo>
                      <a:lnTo>
                        <a:pt x="274" y="81"/>
                      </a:lnTo>
                      <a:lnTo>
                        <a:pt x="276" y="80"/>
                      </a:lnTo>
                      <a:lnTo>
                        <a:pt x="279" y="79"/>
                      </a:lnTo>
                      <a:lnTo>
                        <a:pt x="281" y="78"/>
                      </a:lnTo>
                      <a:lnTo>
                        <a:pt x="284" y="77"/>
                      </a:lnTo>
                      <a:lnTo>
                        <a:pt x="286" y="75"/>
                      </a:lnTo>
                      <a:lnTo>
                        <a:pt x="289" y="74"/>
                      </a:lnTo>
                      <a:lnTo>
                        <a:pt x="291" y="73"/>
                      </a:lnTo>
                      <a:lnTo>
                        <a:pt x="293" y="72"/>
                      </a:lnTo>
                      <a:lnTo>
                        <a:pt x="295" y="69"/>
                      </a:lnTo>
                      <a:lnTo>
                        <a:pt x="297" y="68"/>
                      </a:lnTo>
                      <a:lnTo>
                        <a:pt x="298" y="66"/>
                      </a:lnTo>
                      <a:lnTo>
                        <a:pt x="300" y="63"/>
                      </a:lnTo>
                      <a:lnTo>
                        <a:pt x="301" y="61"/>
                      </a:lnTo>
                      <a:lnTo>
                        <a:pt x="302" y="58"/>
                      </a:lnTo>
                      <a:lnTo>
                        <a:pt x="302" y="56"/>
                      </a:lnTo>
                      <a:lnTo>
                        <a:pt x="302" y="54"/>
                      </a:lnTo>
                      <a:lnTo>
                        <a:pt x="302" y="51"/>
                      </a:lnTo>
                      <a:lnTo>
                        <a:pt x="302" y="49"/>
                      </a:lnTo>
                      <a:lnTo>
                        <a:pt x="302" y="46"/>
                      </a:lnTo>
                      <a:lnTo>
                        <a:pt x="301" y="44"/>
                      </a:lnTo>
                      <a:lnTo>
                        <a:pt x="301" y="41"/>
                      </a:lnTo>
                      <a:lnTo>
                        <a:pt x="300" y="40"/>
                      </a:lnTo>
                      <a:lnTo>
                        <a:pt x="302" y="39"/>
                      </a:lnTo>
                      <a:lnTo>
                        <a:pt x="303" y="38"/>
                      </a:lnTo>
                      <a:lnTo>
                        <a:pt x="306" y="36"/>
                      </a:lnTo>
                      <a:lnTo>
                        <a:pt x="308" y="35"/>
                      </a:lnTo>
                      <a:lnTo>
                        <a:pt x="310" y="34"/>
                      </a:lnTo>
                      <a:lnTo>
                        <a:pt x="313" y="33"/>
                      </a:lnTo>
                      <a:lnTo>
                        <a:pt x="315" y="32"/>
                      </a:lnTo>
                      <a:lnTo>
                        <a:pt x="318" y="30"/>
                      </a:lnTo>
                      <a:lnTo>
                        <a:pt x="319" y="29"/>
                      </a:lnTo>
                      <a:lnTo>
                        <a:pt x="321" y="28"/>
                      </a:lnTo>
                      <a:lnTo>
                        <a:pt x="323" y="27"/>
                      </a:lnTo>
                      <a:lnTo>
                        <a:pt x="325" y="26"/>
                      </a:lnTo>
                      <a:lnTo>
                        <a:pt x="327" y="24"/>
                      </a:lnTo>
                      <a:lnTo>
                        <a:pt x="329" y="23"/>
                      </a:lnTo>
                      <a:lnTo>
                        <a:pt x="331" y="21"/>
                      </a:lnTo>
                      <a:lnTo>
                        <a:pt x="334" y="19"/>
                      </a:lnTo>
                      <a:lnTo>
                        <a:pt x="335" y="17"/>
                      </a:lnTo>
                      <a:lnTo>
                        <a:pt x="336" y="13"/>
                      </a:lnTo>
                      <a:lnTo>
                        <a:pt x="337" y="10"/>
                      </a:lnTo>
                      <a:lnTo>
                        <a:pt x="337" y="7"/>
                      </a:lnTo>
                      <a:lnTo>
                        <a:pt x="336" y="4"/>
                      </a:lnTo>
                      <a:lnTo>
                        <a:pt x="335" y="1"/>
                      </a:lnTo>
                      <a:lnTo>
                        <a:pt x="334" y="1"/>
                      </a:lnTo>
                      <a:lnTo>
                        <a:pt x="331" y="0"/>
                      </a:lnTo>
                      <a:lnTo>
                        <a:pt x="330" y="0"/>
                      </a:lnTo>
                      <a:lnTo>
                        <a:pt x="3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116"/>
                <p:cNvSpPr>
                  <a:spLocks/>
                </p:cNvSpPr>
                <p:nvPr/>
              </p:nvSpPr>
              <p:spPr bwMode="auto">
                <a:xfrm>
                  <a:off x="637" y="955"/>
                  <a:ext cx="70" cy="115"/>
                </a:xfrm>
                <a:custGeom>
                  <a:avLst/>
                  <a:gdLst>
                    <a:gd name="T0" fmla="*/ 0 w 210"/>
                    <a:gd name="T1" fmla="*/ 0 h 344"/>
                    <a:gd name="T2" fmla="*/ 0 w 210"/>
                    <a:gd name="T3" fmla="*/ 0 h 344"/>
                    <a:gd name="T4" fmla="*/ 0 w 210"/>
                    <a:gd name="T5" fmla="*/ 0 h 344"/>
                    <a:gd name="T6" fmla="*/ 0 w 210"/>
                    <a:gd name="T7" fmla="*/ 0 h 344"/>
                    <a:gd name="T8" fmla="*/ 0 w 210"/>
                    <a:gd name="T9" fmla="*/ 0 h 344"/>
                    <a:gd name="T10" fmla="*/ 0 w 210"/>
                    <a:gd name="T11" fmla="*/ 0 h 344"/>
                    <a:gd name="T12" fmla="*/ 0 w 210"/>
                    <a:gd name="T13" fmla="*/ 0 h 344"/>
                    <a:gd name="T14" fmla="*/ 0 w 210"/>
                    <a:gd name="T15" fmla="*/ 0 h 344"/>
                    <a:gd name="T16" fmla="*/ 0 w 210"/>
                    <a:gd name="T17" fmla="*/ 0 h 344"/>
                    <a:gd name="T18" fmla="*/ 0 w 210"/>
                    <a:gd name="T19" fmla="*/ 0 h 344"/>
                    <a:gd name="T20" fmla="*/ 0 w 210"/>
                    <a:gd name="T21" fmla="*/ 0 h 344"/>
                    <a:gd name="T22" fmla="*/ 0 w 210"/>
                    <a:gd name="T23" fmla="*/ 0 h 344"/>
                    <a:gd name="T24" fmla="*/ 0 w 210"/>
                    <a:gd name="T25" fmla="*/ 0 h 344"/>
                    <a:gd name="T26" fmla="*/ 0 w 210"/>
                    <a:gd name="T27" fmla="*/ 0 h 344"/>
                    <a:gd name="T28" fmla="*/ 0 w 210"/>
                    <a:gd name="T29" fmla="*/ 0 h 344"/>
                    <a:gd name="T30" fmla="*/ 0 w 210"/>
                    <a:gd name="T31" fmla="*/ 0 h 344"/>
                    <a:gd name="T32" fmla="*/ 0 w 210"/>
                    <a:gd name="T33" fmla="*/ 0 h 344"/>
                    <a:gd name="T34" fmla="*/ 0 w 210"/>
                    <a:gd name="T35" fmla="*/ 0 h 344"/>
                    <a:gd name="T36" fmla="*/ 0 w 210"/>
                    <a:gd name="T37" fmla="*/ 0 h 344"/>
                    <a:gd name="T38" fmla="*/ 0 w 210"/>
                    <a:gd name="T39" fmla="*/ 0 h 344"/>
                    <a:gd name="T40" fmla="*/ 0 w 210"/>
                    <a:gd name="T41" fmla="*/ 0 h 344"/>
                    <a:gd name="T42" fmla="*/ 0 w 210"/>
                    <a:gd name="T43" fmla="*/ 0 h 344"/>
                    <a:gd name="T44" fmla="*/ 0 w 210"/>
                    <a:gd name="T45" fmla="*/ 0 h 344"/>
                    <a:gd name="T46" fmla="*/ 0 w 210"/>
                    <a:gd name="T47" fmla="*/ 0 h 344"/>
                    <a:gd name="T48" fmla="*/ 0 w 210"/>
                    <a:gd name="T49" fmla="*/ 0 h 344"/>
                    <a:gd name="T50" fmla="*/ 0 w 210"/>
                    <a:gd name="T51" fmla="*/ 0 h 344"/>
                    <a:gd name="T52" fmla="*/ 0 w 210"/>
                    <a:gd name="T53" fmla="*/ 0 h 344"/>
                    <a:gd name="T54" fmla="*/ 0 w 210"/>
                    <a:gd name="T55" fmla="*/ 0 h 344"/>
                    <a:gd name="T56" fmla="*/ 0 w 210"/>
                    <a:gd name="T57" fmla="*/ 0 h 344"/>
                    <a:gd name="T58" fmla="*/ 0 w 210"/>
                    <a:gd name="T59" fmla="*/ 0 h 344"/>
                    <a:gd name="T60" fmla="*/ 0 w 210"/>
                    <a:gd name="T61" fmla="*/ 0 h 344"/>
                    <a:gd name="T62" fmla="*/ 0 w 210"/>
                    <a:gd name="T63" fmla="*/ 0 h 344"/>
                    <a:gd name="T64" fmla="*/ 0 w 210"/>
                    <a:gd name="T65" fmla="*/ 0 h 344"/>
                    <a:gd name="T66" fmla="*/ 0 w 210"/>
                    <a:gd name="T67" fmla="*/ 0 h 344"/>
                    <a:gd name="T68" fmla="*/ 0 w 210"/>
                    <a:gd name="T69" fmla="*/ 0 h 344"/>
                    <a:gd name="T70" fmla="*/ 0 w 210"/>
                    <a:gd name="T71" fmla="*/ 0 h 344"/>
                    <a:gd name="T72" fmla="*/ 0 w 210"/>
                    <a:gd name="T73" fmla="*/ 0 h 344"/>
                    <a:gd name="T74" fmla="*/ 0 w 210"/>
                    <a:gd name="T75" fmla="*/ 0 h 344"/>
                    <a:gd name="T76" fmla="*/ 0 w 210"/>
                    <a:gd name="T77" fmla="*/ 0 h 344"/>
                    <a:gd name="T78" fmla="*/ 0 w 210"/>
                    <a:gd name="T79" fmla="*/ 0 h 344"/>
                    <a:gd name="T80" fmla="*/ 0 w 210"/>
                    <a:gd name="T81" fmla="*/ 0 h 344"/>
                    <a:gd name="T82" fmla="*/ 0 w 210"/>
                    <a:gd name="T83" fmla="*/ 0 h 344"/>
                    <a:gd name="T84" fmla="*/ 0 w 210"/>
                    <a:gd name="T85" fmla="*/ 0 h 344"/>
                    <a:gd name="T86" fmla="*/ 0 w 210"/>
                    <a:gd name="T87" fmla="*/ 0 h 344"/>
                    <a:gd name="T88" fmla="*/ 0 w 210"/>
                    <a:gd name="T89" fmla="*/ 0 h 344"/>
                    <a:gd name="T90" fmla="*/ 0 w 210"/>
                    <a:gd name="T91" fmla="*/ 0 h 344"/>
                    <a:gd name="T92" fmla="*/ 0 w 210"/>
                    <a:gd name="T93" fmla="*/ 0 h 344"/>
                    <a:gd name="T94" fmla="*/ 0 w 210"/>
                    <a:gd name="T95" fmla="*/ 0 h 344"/>
                    <a:gd name="T96" fmla="*/ 0 w 210"/>
                    <a:gd name="T97" fmla="*/ 0 h 344"/>
                    <a:gd name="T98" fmla="*/ 0 w 210"/>
                    <a:gd name="T99" fmla="*/ 0 h 344"/>
                    <a:gd name="T100" fmla="*/ 0 w 210"/>
                    <a:gd name="T101" fmla="*/ 0 h 344"/>
                    <a:gd name="T102" fmla="*/ 0 w 210"/>
                    <a:gd name="T103" fmla="*/ 0 h 344"/>
                    <a:gd name="T104" fmla="*/ 0 w 210"/>
                    <a:gd name="T105" fmla="*/ 0 h 344"/>
                    <a:gd name="T106" fmla="*/ 0 w 210"/>
                    <a:gd name="T107" fmla="*/ 0 h 344"/>
                    <a:gd name="T108" fmla="*/ 0 w 210"/>
                    <a:gd name="T109" fmla="*/ 0 h 344"/>
                    <a:gd name="T110" fmla="*/ 0 w 210"/>
                    <a:gd name="T111" fmla="*/ 0 h 344"/>
                    <a:gd name="T112" fmla="*/ 0 w 210"/>
                    <a:gd name="T113" fmla="*/ 0 h 344"/>
                    <a:gd name="T114" fmla="*/ 0 w 210"/>
                    <a:gd name="T115" fmla="*/ 0 h 344"/>
                    <a:gd name="T116" fmla="*/ 0 w 210"/>
                    <a:gd name="T117" fmla="*/ 0 h 344"/>
                    <a:gd name="T118" fmla="*/ 0 w 210"/>
                    <a:gd name="T119" fmla="*/ 0 h 344"/>
                    <a:gd name="T120" fmla="*/ 0 w 210"/>
                    <a:gd name="T121" fmla="*/ 0 h 344"/>
                    <a:gd name="T122" fmla="*/ 0 w 210"/>
                    <a:gd name="T123" fmla="*/ 0 h 344"/>
                    <a:gd name="T124" fmla="*/ 0 w 210"/>
                    <a:gd name="T125" fmla="*/ 0 h 34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10"/>
                    <a:gd name="T190" fmla="*/ 0 h 344"/>
                    <a:gd name="T191" fmla="*/ 210 w 210"/>
                    <a:gd name="T192" fmla="*/ 344 h 34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10" h="344">
                      <a:moveTo>
                        <a:pt x="104" y="45"/>
                      </a:moveTo>
                      <a:lnTo>
                        <a:pt x="104" y="48"/>
                      </a:lnTo>
                      <a:lnTo>
                        <a:pt x="107" y="51"/>
                      </a:lnTo>
                      <a:lnTo>
                        <a:pt x="108" y="52"/>
                      </a:lnTo>
                      <a:lnTo>
                        <a:pt x="109" y="55"/>
                      </a:lnTo>
                      <a:lnTo>
                        <a:pt x="110" y="56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8" y="62"/>
                      </a:lnTo>
                      <a:lnTo>
                        <a:pt x="120" y="63"/>
                      </a:lnTo>
                      <a:lnTo>
                        <a:pt x="123" y="66"/>
                      </a:lnTo>
                      <a:lnTo>
                        <a:pt x="125" y="67"/>
                      </a:lnTo>
                      <a:lnTo>
                        <a:pt x="129" y="70"/>
                      </a:lnTo>
                      <a:lnTo>
                        <a:pt x="131" y="72"/>
                      </a:lnTo>
                      <a:lnTo>
                        <a:pt x="134" y="73"/>
                      </a:lnTo>
                      <a:lnTo>
                        <a:pt x="137" y="74"/>
                      </a:lnTo>
                      <a:lnTo>
                        <a:pt x="140" y="77"/>
                      </a:lnTo>
                      <a:lnTo>
                        <a:pt x="142" y="78"/>
                      </a:lnTo>
                      <a:lnTo>
                        <a:pt x="144" y="79"/>
                      </a:lnTo>
                      <a:lnTo>
                        <a:pt x="147" y="80"/>
                      </a:lnTo>
                      <a:lnTo>
                        <a:pt x="149" y="82"/>
                      </a:lnTo>
                      <a:lnTo>
                        <a:pt x="151" y="83"/>
                      </a:lnTo>
                      <a:lnTo>
                        <a:pt x="153" y="84"/>
                      </a:lnTo>
                      <a:lnTo>
                        <a:pt x="157" y="85"/>
                      </a:lnTo>
                      <a:lnTo>
                        <a:pt x="159" y="87"/>
                      </a:lnTo>
                      <a:lnTo>
                        <a:pt x="159" y="85"/>
                      </a:lnTo>
                      <a:lnTo>
                        <a:pt x="159" y="84"/>
                      </a:lnTo>
                      <a:lnTo>
                        <a:pt x="157" y="83"/>
                      </a:lnTo>
                      <a:lnTo>
                        <a:pt x="155" y="80"/>
                      </a:lnTo>
                      <a:lnTo>
                        <a:pt x="153" y="79"/>
                      </a:lnTo>
                      <a:lnTo>
                        <a:pt x="152" y="78"/>
                      </a:lnTo>
                      <a:lnTo>
                        <a:pt x="149" y="74"/>
                      </a:lnTo>
                      <a:lnTo>
                        <a:pt x="147" y="72"/>
                      </a:lnTo>
                      <a:lnTo>
                        <a:pt x="143" y="68"/>
                      </a:lnTo>
                      <a:lnTo>
                        <a:pt x="141" y="66"/>
                      </a:lnTo>
                      <a:lnTo>
                        <a:pt x="138" y="63"/>
                      </a:lnTo>
                      <a:lnTo>
                        <a:pt x="137" y="61"/>
                      </a:lnTo>
                      <a:lnTo>
                        <a:pt x="135" y="57"/>
                      </a:lnTo>
                      <a:lnTo>
                        <a:pt x="134" y="55"/>
                      </a:lnTo>
                      <a:lnTo>
                        <a:pt x="132" y="54"/>
                      </a:lnTo>
                      <a:lnTo>
                        <a:pt x="131" y="51"/>
                      </a:lnTo>
                      <a:lnTo>
                        <a:pt x="130" y="49"/>
                      </a:lnTo>
                      <a:lnTo>
                        <a:pt x="130" y="48"/>
                      </a:lnTo>
                      <a:lnTo>
                        <a:pt x="129" y="45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30" y="38"/>
                      </a:lnTo>
                      <a:lnTo>
                        <a:pt x="131" y="35"/>
                      </a:lnTo>
                      <a:lnTo>
                        <a:pt x="132" y="34"/>
                      </a:lnTo>
                      <a:lnTo>
                        <a:pt x="134" y="33"/>
                      </a:lnTo>
                      <a:lnTo>
                        <a:pt x="136" y="33"/>
                      </a:lnTo>
                      <a:lnTo>
                        <a:pt x="137" y="32"/>
                      </a:lnTo>
                      <a:lnTo>
                        <a:pt x="140" y="31"/>
                      </a:lnTo>
                      <a:lnTo>
                        <a:pt x="142" y="29"/>
                      </a:lnTo>
                      <a:lnTo>
                        <a:pt x="144" y="29"/>
                      </a:lnTo>
                      <a:lnTo>
                        <a:pt x="147" y="28"/>
                      </a:lnTo>
                      <a:lnTo>
                        <a:pt x="148" y="28"/>
                      </a:lnTo>
                      <a:lnTo>
                        <a:pt x="149" y="27"/>
                      </a:lnTo>
                      <a:lnTo>
                        <a:pt x="152" y="27"/>
                      </a:lnTo>
                      <a:lnTo>
                        <a:pt x="153" y="27"/>
                      </a:lnTo>
                      <a:lnTo>
                        <a:pt x="155" y="27"/>
                      </a:lnTo>
                      <a:lnTo>
                        <a:pt x="157" y="26"/>
                      </a:lnTo>
                      <a:lnTo>
                        <a:pt x="159" y="26"/>
                      </a:lnTo>
                      <a:lnTo>
                        <a:pt x="161" y="26"/>
                      </a:lnTo>
                      <a:lnTo>
                        <a:pt x="163" y="26"/>
                      </a:lnTo>
                      <a:lnTo>
                        <a:pt x="165" y="25"/>
                      </a:lnTo>
                      <a:lnTo>
                        <a:pt x="166" y="25"/>
                      </a:lnTo>
                      <a:lnTo>
                        <a:pt x="170" y="25"/>
                      </a:lnTo>
                      <a:lnTo>
                        <a:pt x="174" y="25"/>
                      </a:lnTo>
                      <a:lnTo>
                        <a:pt x="176" y="25"/>
                      </a:lnTo>
                      <a:lnTo>
                        <a:pt x="179" y="25"/>
                      </a:lnTo>
                      <a:lnTo>
                        <a:pt x="181" y="25"/>
                      </a:lnTo>
                      <a:lnTo>
                        <a:pt x="183" y="25"/>
                      </a:lnTo>
                      <a:lnTo>
                        <a:pt x="185" y="25"/>
                      </a:lnTo>
                      <a:lnTo>
                        <a:pt x="187" y="26"/>
                      </a:lnTo>
                      <a:lnTo>
                        <a:pt x="188" y="26"/>
                      </a:lnTo>
                      <a:lnTo>
                        <a:pt x="189" y="26"/>
                      </a:lnTo>
                      <a:lnTo>
                        <a:pt x="191" y="28"/>
                      </a:lnTo>
                      <a:lnTo>
                        <a:pt x="192" y="31"/>
                      </a:lnTo>
                      <a:lnTo>
                        <a:pt x="193" y="32"/>
                      </a:lnTo>
                      <a:lnTo>
                        <a:pt x="193" y="34"/>
                      </a:lnTo>
                      <a:lnTo>
                        <a:pt x="193" y="38"/>
                      </a:lnTo>
                      <a:lnTo>
                        <a:pt x="193" y="40"/>
                      </a:lnTo>
                      <a:lnTo>
                        <a:pt x="192" y="43"/>
                      </a:lnTo>
                      <a:lnTo>
                        <a:pt x="192" y="44"/>
                      </a:lnTo>
                      <a:lnTo>
                        <a:pt x="191" y="46"/>
                      </a:lnTo>
                      <a:lnTo>
                        <a:pt x="191" y="48"/>
                      </a:lnTo>
                      <a:lnTo>
                        <a:pt x="191" y="50"/>
                      </a:lnTo>
                      <a:lnTo>
                        <a:pt x="191" y="51"/>
                      </a:lnTo>
                      <a:lnTo>
                        <a:pt x="191" y="54"/>
                      </a:lnTo>
                      <a:lnTo>
                        <a:pt x="191" y="56"/>
                      </a:lnTo>
                      <a:lnTo>
                        <a:pt x="189" y="59"/>
                      </a:lnTo>
                      <a:lnTo>
                        <a:pt x="188" y="60"/>
                      </a:lnTo>
                      <a:lnTo>
                        <a:pt x="187" y="62"/>
                      </a:lnTo>
                      <a:lnTo>
                        <a:pt x="186" y="65"/>
                      </a:lnTo>
                      <a:lnTo>
                        <a:pt x="183" y="66"/>
                      </a:lnTo>
                      <a:lnTo>
                        <a:pt x="182" y="67"/>
                      </a:lnTo>
                      <a:lnTo>
                        <a:pt x="181" y="70"/>
                      </a:lnTo>
                      <a:lnTo>
                        <a:pt x="180" y="72"/>
                      </a:lnTo>
                      <a:lnTo>
                        <a:pt x="177" y="74"/>
                      </a:lnTo>
                      <a:lnTo>
                        <a:pt x="174" y="78"/>
                      </a:lnTo>
                      <a:lnTo>
                        <a:pt x="170" y="80"/>
                      </a:lnTo>
                      <a:lnTo>
                        <a:pt x="168" y="83"/>
                      </a:lnTo>
                      <a:lnTo>
                        <a:pt x="165" y="84"/>
                      </a:lnTo>
                      <a:lnTo>
                        <a:pt x="164" y="84"/>
                      </a:lnTo>
                      <a:lnTo>
                        <a:pt x="161" y="85"/>
                      </a:lnTo>
                      <a:lnTo>
                        <a:pt x="159" y="87"/>
                      </a:lnTo>
                      <a:lnTo>
                        <a:pt x="157" y="88"/>
                      </a:lnTo>
                      <a:lnTo>
                        <a:pt x="155" y="88"/>
                      </a:lnTo>
                      <a:lnTo>
                        <a:pt x="153" y="89"/>
                      </a:lnTo>
                      <a:lnTo>
                        <a:pt x="152" y="89"/>
                      </a:lnTo>
                      <a:lnTo>
                        <a:pt x="149" y="90"/>
                      </a:lnTo>
                      <a:lnTo>
                        <a:pt x="147" y="90"/>
                      </a:lnTo>
                      <a:lnTo>
                        <a:pt x="144" y="90"/>
                      </a:lnTo>
                      <a:lnTo>
                        <a:pt x="142" y="91"/>
                      </a:lnTo>
                      <a:lnTo>
                        <a:pt x="141" y="91"/>
                      </a:lnTo>
                      <a:lnTo>
                        <a:pt x="138" y="91"/>
                      </a:lnTo>
                      <a:lnTo>
                        <a:pt x="136" y="91"/>
                      </a:lnTo>
                      <a:lnTo>
                        <a:pt x="134" y="93"/>
                      </a:lnTo>
                      <a:lnTo>
                        <a:pt x="131" y="93"/>
                      </a:lnTo>
                      <a:lnTo>
                        <a:pt x="130" y="93"/>
                      </a:lnTo>
                      <a:lnTo>
                        <a:pt x="127" y="93"/>
                      </a:lnTo>
                      <a:lnTo>
                        <a:pt x="126" y="93"/>
                      </a:lnTo>
                      <a:lnTo>
                        <a:pt x="124" y="93"/>
                      </a:lnTo>
                      <a:lnTo>
                        <a:pt x="123" y="93"/>
                      </a:lnTo>
                      <a:lnTo>
                        <a:pt x="120" y="93"/>
                      </a:lnTo>
                      <a:lnTo>
                        <a:pt x="119" y="93"/>
                      </a:lnTo>
                      <a:lnTo>
                        <a:pt x="118" y="91"/>
                      </a:lnTo>
                      <a:lnTo>
                        <a:pt x="115" y="91"/>
                      </a:lnTo>
                      <a:lnTo>
                        <a:pt x="113" y="91"/>
                      </a:lnTo>
                      <a:lnTo>
                        <a:pt x="112" y="91"/>
                      </a:lnTo>
                      <a:lnTo>
                        <a:pt x="109" y="91"/>
                      </a:lnTo>
                      <a:lnTo>
                        <a:pt x="108" y="91"/>
                      </a:lnTo>
                      <a:lnTo>
                        <a:pt x="106" y="91"/>
                      </a:lnTo>
                      <a:lnTo>
                        <a:pt x="104" y="91"/>
                      </a:lnTo>
                      <a:lnTo>
                        <a:pt x="102" y="90"/>
                      </a:lnTo>
                      <a:lnTo>
                        <a:pt x="101" y="90"/>
                      </a:lnTo>
                      <a:lnTo>
                        <a:pt x="98" y="89"/>
                      </a:lnTo>
                      <a:lnTo>
                        <a:pt x="97" y="89"/>
                      </a:lnTo>
                      <a:lnTo>
                        <a:pt x="95" y="89"/>
                      </a:lnTo>
                      <a:lnTo>
                        <a:pt x="93" y="88"/>
                      </a:lnTo>
                      <a:lnTo>
                        <a:pt x="91" y="88"/>
                      </a:lnTo>
                      <a:lnTo>
                        <a:pt x="90" y="88"/>
                      </a:lnTo>
                      <a:lnTo>
                        <a:pt x="87" y="87"/>
                      </a:lnTo>
                      <a:lnTo>
                        <a:pt x="86" y="87"/>
                      </a:lnTo>
                      <a:lnTo>
                        <a:pt x="84" y="85"/>
                      </a:lnTo>
                      <a:lnTo>
                        <a:pt x="82" y="85"/>
                      </a:lnTo>
                      <a:lnTo>
                        <a:pt x="80" y="84"/>
                      </a:lnTo>
                      <a:lnTo>
                        <a:pt x="79" y="84"/>
                      </a:lnTo>
                      <a:lnTo>
                        <a:pt x="76" y="84"/>
                      </a:lnTo>
                      <a:lnTo>
                        <a:pt x="75" y="83"/>
                      </a:lnTo>
                      <a:lnTo>
                        <a:pt x="73" y="83"/>
                      </a:lnTo>
                      <a:lnTo>
                        <a:pt x="71" y="82"/>
                      </a:lnTo>
                      <a:lnTo>
                        <a:pt x="69" y="82"/>
                      </a:lnTo>
                      <a:lnTo>
                        <a:pt x="68" y="80"/>
                      </a:lnTo>
                      <a:lnTo>
                        <a:pt x="64" y="79"/>
                      </a:lnTo>
                      <a:lnTo>
                        <a:pt x="61" y="78"/>
                      </a:lnTo>
                      <a:lnTo>
                        <a:pt x="59" y="77"/>
                      </a:lnTo>
                      <a:lnTo>
                        <a:pt x="57" y="76"/>
                      </a:lnTo>
                      <a:lnTo>
                        <a:pt x="56" y="76"/>
                      </a:lnTo>
                      <a:lnTo>
                        <a:pt x="53" y="74"/>
                      </a:lnTo>
                      <a:lnTo>
                        <a:pt x="50" y="72"/>
                      </a:lnTo>
                      <a:lnTo>
                        <a:pt x="47" y="71"/>
                      </a:lnTo>
                      <a:lnTo>
                        <a:pt x="43" y="70"/>
                      </a:lnTo>
                      <a:lnTo>
                        <a:pt x="41" y="67"/>
                      </a:lnTo>
                      <a:lnTo>
                        <a:pt x="37" y="66"/>
                      </a:lnTo>
                      <a:lnTo>
                        <a:pt x="35" y="63"/>
                      </a:lnTo>
                      <a:lnTo>
                        <a:pt x="31" y="61"/>
                      </a:lnTo>
                      <a:lnTo>
                        <a:pt x="29" y="60"/>
                      </a:lnTo>
                      <a:lnTo>
                        <a:pt x="26" y="57"/>
                      </a:lnTo>
                      <a:lnTo>
                        <a:pt x="24" y="56"/>
                      </a:lnTo>
                      <a:lnTo>
                        <a:pt x="22" y="55"/>
                      </a:lnTo>
                      <a:lnTo>
                        <a:pt x="19" y="54"/>
                      </a:lnTo>
                      <a:lnTo>
                        <a:pt x="17" y="52"/>
                      </a:lnTo>
                      <a:lnTo>
                        <a:pt x="14" y="52"/>
                      </a:lnTo>
                      <a:lnTo>
                        <a:pt x="12" y="52"/>
                      </a:lnTo>
                      <a:lnTo>
                        <a:pt x="9" y="52"/>
                      </a:lnTo>
                      <a:lnTo>
                        <a:pt x="8" y="54"/>
                      </a:lnTo>
                      <a:lnTo>
                        <a:pt x="6" y="54"/>
                      </a:lnTo>
                      <a:lnTo>
                        <a:pt x="3" y="55"/>
                      </a:lnTo>
                      <a:lnTo>
                        <a:pt x="2" y="56"/>
                      </a:lnTo>
                      <a:lnTo>
                        <a:pt x="1" y="59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0" y="70"/>
                      </a:lnTo>
                      <a:lnTo>
                        <a:pt x="143" y="344"/>
                      </a:lnTo>
                      <a:lnTo>
                        <a:pt x="151" y="335"/>
                      </a:lnTo>
                      <a:lnTo>
                        <a:pt x="24" y="77"/>
                      </a:lnTo>
                      <a:lnTo>
                        <a:pt x="26" y="78"/>
                      </a:lnTo>
                      <a:lnTo>
                        <a:pt x="29" y="79"/>
                      </a:lnTo>
                      <a:lnTo>
                        <a:pt x="31" y="80"/>
                      </a:lnTo>
                      <a:lnTo>
                        <a:pt x="35" y="82"/>
                      </a:lnTo>
                      <a:lnTo>
                        <a:pt x="37" y="83"/>
                      </a:lnTo>
                      <a:lnTo>
                        <a:pt x="41" y="84"/>
                      </a:lnTo>
                      <a:lnTo>
                        <a:pt x="43" y="87"/>
                      </a:lnTo>
                      <a:lnTo>
                        <a:pt x="47" y="88"/>
                      </a:lnTo>
                      <a:lnTo>
                        <a:pt x="51" y="89"/>
                      </a:lnTo>
                      <a:lnTo>
                        <a:pt x="54" y="90"/>
                      </a:lnTo>
                      <a:lnTo>
                        <a:pt x="57" y="91"/>
                      </a:lnTo>
                      <a:lnTo>
                        <a:pt x="61" y="93"/>
                      </a:lnTo>
                      <a:lnTo>
                        <a:pt x="64" y="94"/>
                      </a:lnTo>
                      <a:lnTo>
                        <a:pt x="68" y="94"/>
                      </a:lnTo>
                      <a:lnTo>
                        <a:pt x="71" y="95"/>
                      </a:lnTo>
                      <a:lnTo>
                        <a:pt x="75" y="96"/>
                      </a:lnTo>
                      <a:lnTo>
                        <a:pt x="79" y="97"/>
                      </a:lnTo>
                      <a:lnTo>
                        <a:pt x="82" y="97"/>
                      </a:lnTo>
                      <a:lnTo>
                        <a:pt x="86" y="99"/>
                      </a:lnTo>
                      <a:lnTo>
                        <a:pt x="90" y="100"/>
                      </a:lnTo>
                      <a:lnTo>
                        <a:pt x="93" y="100"/>
                      </a:lnTo>
                      <a:lnTo>
                        <a:pt x="97" y="100"/>
                      </a:lnTo>
                      <a:lnTo>
                        <a:pt x="101" y="101"/>
                      </a:lnTo>
                      <a:lnTo>
                        <a:pt x="104" y="101"/>
                      </a:lnTo>
                      <a:lnTo>
                        <a:pt x="108" y="101"/>
                      </a:lnTo>
                      <a:lnTo>
                        <a:pt x="110" y="102"/>
                      </a:lnTo>
                      <a:lnTo>
                        <a:pt x="114" y="102"/>
                      </a:lnTo>
                      <a:lnTo>
                        <a:pt x="119" y="102"/>
                      </a:lnTo>
                      <a:lnTo>
                        <a:pt x="121" y="102"/>
                      </a:lnTo>
                      <a:lnTo>
                        <a:pt x="126" y="102"/>
                      </a:lnTo>
                      <a:lnTo>
                        <a:pt x="130" y="102"/>
                      </a:lnTo>
                      <a:lnTo>
                        <a:pt x="134" y="102"/>
                      </a:lnTo>
                      <a:lnTo>
                        <a:pt x="136" y="101"/>
                      </a:lnTo>
                      <a:lnTo>
                        <a:pt x="140" y="101"/>
                      </a:lnTo>
                      <a:lnTo>
                        <a:pt x="143" y="101"/>
                      </a:lnTo>
                      <a:lnTo>
                        <a:pt x="147" y="100"/>
                      </a:lnTo>
                      <a:lnTo>
                        <a:pt x="149" y="100"/>
                      </a:lnTo>
                      <a:lnTo>
                        <a:pt x="153" y="99"/>
                      </a:lnTo>
                      <a:lnTo>
                        <a:pt x="157" y="97"/>
                      </a:lnTo>
                      <a:lnTo>
                        <a:pt x="160" y="97"/>
                      </a:lnTo>
                      <a:lnTo>
                        <a:pt x="163" y="96"/>
                      </a:lnTo>
                      <a:lnTo>
                        <a:pt x="165" y="95"/>
                      </a:lnTo>
                      <a:lnTo>
                        <a:pt x="169" y="94"/>
                      </a:lnTo>
                      <a:lnTo>
                        <a:pt x="171" y="93"/>
                      </a:lnTo>
                      <a:lnTo>
                        <a:pt x="174" y="91"/>
                      </a:lnTo>
                      <a:lnTo>
                        <a:pt x="177" y="89"/>
                      </a:lnTo>
                      <a:lnTo>
                        <a:pt x="180" y="88"/>
                      </a:lnTo>
                      <a:lnTo>
                        <a:pt x="182" y="85"/>
                      </a:lnTo>
                      <a:lnTo>
                        <a:pt x="185" y="83"/>
                      </a:lnTo>
                      <a:lnTo>
                        <a:pt x="187" y="82"/>
                      </a:lnTo>
                      <a:lnTo>
                        <a:pt x="189" y="79"/>
                      </a:lnTo>
                      <a:lnTo>
                        <a:pt x="192" y="77"/>
                      </a:lnTo>
                      <a:lnTo>
                        <a:pt x="194" y="74"/>
                      </a:lnTo>
                      <a:lnTo>
                        <a:pt x="196" y="72"/>
                      </a:lnTo>
                      <a:lnTo>
                        <a:pt x="198" y="70"/>
                      </a:lnTo>
                      <a:lnTo>
                        <a:pt x="199" y="67"/>
                      </a:lnTo>
                      <a:lnTo>
                        <a:pt x="200" y="63"/>
                      </a:lnTo>
                      <a:lnTo>
                        <a:pt x="203" y="61"/>
                      </a:lnTo>
                      <a:lnTo>
                        <a:pt x="204" y="57"/>
                      </a:lnTo>
                      <a:lnTo>
                        <a:pt x="205" y="54"/>
                      </a:lnTo>
                      <a:lnTo>
                        <a:pt x="207" y="50"/>
                      </a:lnTo>
                      <a:lnTo>
                        <a:pt x="208" y="46"/>
                      </a:lnTo>
                      <a:lnTo>
                        <a:pt x="209" y="43"/>
                      </a:lnTo>
                      <a:lnTo>
                        <a:pt x="210" y="39"/>
                      </a:lnTo>
                      <a:lnTo>
                        <a:pt x="210" y="37"/>
                      </a:lnTo>
                      <a:lnTo>
                        <a:pt x="210" y="33"/>
                      </a:lnTo>
                      <a:lnTo>
                        <a:pt x="210" y="31"/>
                      </a:lnTo>
                      <a:lnTo>
                        <a:pt x="210" y="29"/>
                      </a:lnTo>
                      <a:lnTo>
                        <a:pt x="209" y="26"/>
                      </a:lnTo>
                      <a:lnTo>
                        <a:pt x="209" y="25"/>
                      </a:lnTo>
                      <a:lnTo>
                        <a:pt x="208" y="22"/>
                      </a:lnTo>
                      <a:lnTo>
                        <a:pt x="208" y="20"/>
                      </a:lnTo>
                      <a:lnTo>
                        <a:pt x="207" y="18"/>
                      </a:lnTo>
                      <a:lnTo>
                        <a:pt x="207" y="16"/>
                      </a:lnTo>
                      <a:lnTo>
                        <a:pt x="205" y="15"/>
                      </a:lnTo>
                      <a:lnTo>
                        <a:pt x="204" y="14"/>
                      </a:lnTo>
                      <a:lnTo>
                        <a:pt x="202" y="10"/>
                      </a:lnTo>
                      <a:lnTo>
                        <a:pt x="199" y="8"/>
                      </a:lnTo>
                      <a:lnTo>
                        <a:pt x="197" y="6"/>
                      </a:lnTo>
                      <a:lnTo>
                        <a:pt x="196" y="6"/>
                      </a:lnTo>
                      <a:lnTo>
                        <a:pt x="193" y="5"/>
                      </a:lnTo>
                      <a:lnTo>
                        <a:pt x="192" y="4"/>
                      </a:lnTo>
                      <a:lnTo>
                        <a:pt x="189" y="3"/>
                      </a:lnTo>
                      <a:lnTo>
                        <a:pt x="188" y="3"/>
                      </a:lnTo>
                      <a:lnTo>
                        <a:pt x="186" y="1"/>
                      </a:lnTo>
                      <a:lnTo>
                        <a:pt x="183" y="1"/>
                      </a:lnTo>
                      <a:lnTo>
                        <a:pt x="181" y="1"/>
                      </a:lnTo>
                      <a:lnTo>
                        <a:pt x="180" y="0"/>
                      </a:lnTo>
                      <a:lnTo>
                        <a:pt x="177" y="0"/>
                      </a:lnTo>
                      <a:lnTo>
                        <a:pt x="175" y="0"/>
                      </a:lnTo>
                      <a:lnTo>
                        <a:pt x="172" y="0"/>
                      </a:lnTo>
                      <a:lnTo>
                        <a:pt x="170" y="0"/>
                      </a:lnTo>
                      <a:lnTo>
                        <a:pt x="168" y="1"/>
                      </a:lnTo>
                      <a:lnTo>
                        <a:pt x="165" y="1"/>
                      </a:lnTo>
                      <a:lnTo>
                        <a:pt x="163" y="1"/>
                      </a:lnTo>
                      <a:lnTo>
                        <a:pt x="160" y="1"/>
                      </a:lnTo>
                      <a:lnTo>
                        <a:pt x="158" y="1"/>
                      </a:lnTo>
                      <a:lnTo>
                        <a:pt x="155" y="3"/>
                      </a:lnTo>
                      <a:lnTo>
                        <a:pt x="153" y="3"/>
                      </a:lnTo>
                      <a:lnTo>
                        <a:pt x="151" y="4"/>
                      </a:lnTo>
                      <a:lnTo>
                        <a:pt x="148" y="5"/>
                      </a:lnTo>
                      <a:lnTo>
                        <a:pt x="146" y="6"/>
                      </a:lnTo>
                      <a:lnTo>
                        <a:pt x="143" y="6"/>
                      </a:lnTo>
                      <a:lnTo>
                        <a:pt x="141" y="8"/>
                      </a:lnTo>
                      <a:lnTo>
                        <a:pt x="138" y="9"/>
                      </a:lnTo>
                      <a:lnTo>
                        <a:pt x="136" y="10"/>
                      </a:lnTo>
                      <a:lnTo>
                        <a:pt x="134" y="10"/>
                      </a:lnTo>
                      <a:lnTo>
                        <a:pt x="132" y="12"/>
                      </a:lnTo>
                      <a:lnTo>
                        <a:pt x="130" y="14"/>
                      </a:lnTo>
                      <a:lnTo>
                        <a:pt x="127" y="15"/>
                      </a:lnTo>
                      <a:lnTo>
                        <a:pt x="126" y="16"/>
                      </a:lnTo>
                      <a:lnTo>
                        <a:pt x="124" y="17"/>
                      </a:lnTo>
                      <a:lnTo>
                        <a:pt x="121" y="18"/>
                      </a:lnTo>
                      <a:lnTo>
                        <a:pt x="120" y="21"/>
                      </a:lnTo>
                      <a:lnTo>
                        <a:pt x="118" y="22"/>
                      </a:lnTo>
                      <a:lnTo>
                        <a:pt x="116" y="25"/>
                      </a:lnTo>
                      <a:lnTo>
                        <a:pt x="114" y="26"/>
                      </a:lnTo>
                      <a:lnTo>
                        <a:pt x="113" y="28"/>
                      </a:lnTo>
                      <a:lnTo>
                        <a:pt x="112" y="31"/>
                      </a:lnTo>
                      <a:lnTo>
                        <a:pt x="110" y="32"/>
                      </a:lnTo>
                      <a:lnTo>
                        <a:pt x="109" y="34"/>
                      </a:lnTo>
                      <a:lnTo>
                        <a:pt x="108" y="37"/>
                      </a:lnTo>
                      <a:lnTo>
                        <a:pt x="107" y="38"/>
                      </a:lnTo>
                      <a:lnTo>
                        <a:pt x="107" y="40"/>
                      </a:lnTo>
                      <a:lnTo>
                        <a:pt x="106" y="43"/>
                      </a:lnTo>
                      <a:lnTo>
                        <a:pt x="104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117"/>
                <p:cNvSpPr>
                  <a:spLocks/>
                </p:cNvSpPr>
                <p:nvPr/>
              </p:nvSpPr>
              <p:spPr bwMode="auto">
                <a:xfrm>
                  <a:off x="687" y="1240"/>
                  <a:ext cx="71" cy="32"/>
                </a:xfrm>
                <a:custGeom>
                  <a:avLst/>
                  <a:gdLst>
                    <a:gd name="T0" fmla="*/ 0 w 214"/>
                    <a:gd name="T1" fmla="*/ 0 h 96"/>
                    <a:gd name="T2" fmla="*/ 0 w 214"/>
                    <a:gd name="T3" fmla="*/ 0 h 96"/>
                    <a:gd name="T4" fmla="*/ 0 w 214"/>
                    <a:gd name="T5" fmla="*/ 0 h 96"/>
                    <a:gd name="T6" fmla="*/ 0 w 214"/>
                    <a:gd name="T7" fmla="*/ 0 h 96"/>
                    <a:gd name="T8" fmla="*/ 0 w 214"/>
                    <a:gd name="T9" fmla="*/ 0 h 96"/>
                    <a:gd name="T10" fmla="*/ 0 w 214"/>
                    <a:gd name="T11" fmla="*/ 0 h 96"/>
                    <a:gd name="T12" fmla="*/ 0 w 214"/>
                    <a:gd name="T13" fmla="*/ 0 h 96"/>
                    <a:gd name="T14" fmla="*/ 0 w 214"/>
                    <a:gd name="T15" fmla="*/ 0 h 96"/>
                    <a:gd name="T16" fmla="*/ 0 w 214"/>
                    <a:gd name="T17" fmla="*/ 0 h 96"/>
                    <a:gd name="T18" fmla="*/ 0 w 214"/>
                    <a:gd name="T19" fmla="*/ 0 h 96"/>
                    <a:gd name="T20" fmla="*/ 0 w 214"/>
                    <a:gd name="T21" fmla="*/ 0 h 96"/>
                    <a:gd name="T22" fmla="*/ 0 w 214"/>
                    <a:gd name="T23" fmla="*/ 0 h 96"/>
                    <a:gd name="T24" fmla="*/ 0 w 214"/>
                    <a:gd name="T25" fmla="*/ 0 h 96"/>
                    <a:gd name="T26" fmla="*/ 0 w 214"/>
                    <a:gd name="T27" fmla="*/ 0 h 96"/>
                    <a:gd name="T28" fmla="*/ 0 w 214"/>
                    <a:gd name="T29" fmla="*/ 0 h 96"/>
                    <a:gd name="T30" fmla="*/ 0 w 214"/>
                    <a:gd name="T31" fmla="*/ 0 h 96"/>
                    <a:gd name="T32" fmla="*/ 0 w 214"/>
                    <a:gd name="T33" fmla="*/ 0 h 96"/>
                    <a:gd name="T34" fmla="*/ 0 w 214"/>
                    <a:gd name="T35" fmla="*/ 0 h 96"/>
                    <a:gd name="T36" fmla="*/ 0 w 214"/>
                    <a:gd name="T37" fmla="*/ 0 h 96"/>
                    <a:gd name="T38" fmla="*/ 0 w 214"/>
                    <a:gd name="T39" fmla="*/ 0 h 96"/>
                    <a:gd name="T40" fmla="*/ 0 w 214"/>
                    <a:gd name="T41" fmla="*/ 0 h 96"/>
                    <a:gd name="T42" fmla="*/ 0 w 214"/>
                    <a:gd name="T43" fmla="*/ 0 h 96"/>
                    <a:gd name="T44" fmla="*/ 0 w 214"/>
                    <a:gd name="T45" fmla="*/ 0 h 96"/>
                    <a:gd name="T46" fmla="*/ 0 w 214"/>
                    <a:gd name="T47" fmla="*/ 0 h 96"/>
                    <a:gd name="T48" fmla="*/ 0 w 214"/>
                    <a:gd name="T49" fmla="*/ 0 h 96"/>
                    <a:gd name="T50" fmla="*/ 0 w 214"/>
                    <a:gd name="T51" fmla="*/ 0 h 96"/>
                    <a:gd name="T52" fmla="*/ 0 w 214"/>
                    <a:gd name="T53" fmla="*/ 0 h 96"/>
                    <a:gd name="T54" fmla="*/ 0 w 214"/>
                    <a:gd name="T55" fmla="*/ 0 h 96"/>
                    <a:gd name="T56" fmla="*/ 0 w 214"/>
                    <a:gd name="T57" fmla="*/ 0 h 96"/>
                    <a:gd name="T58" fmla="*/ 0 w 214"/>
                    <a:gd name="T59" fmla="*/ 0 h 96"/>
                    <a:gd name="T60" fmla="*/ 0 w 214"/>
                    <a:gd name="T61" fmla="*/ 0 h 96"/>
                    <a:gd name="T62" fmla="*/ 0 w 214"/>
                    <a:gd name="T63" fmla="*/ 0 h 96"/>
                    <a:gd name="T64" fmla="*/ 0 w 214"/>
                    <a:gd name="T65" fmla="*/ 0 h 96"/>
                    <a:gd name="T66" fmla="*/ 0 w 214"/>
                    <a:gd name="T67" fmla="*/ 0 h 96"/>
                    <a:gd name="T68" fmla="*/ 0 w 214"/>
                    <a:gd name="T69" fmla="*/ 0 h 96"/>
                    <a:gd name="T70" fmla="*/ 0 w 214"/>
                    <a:gd name="T71" fmla="*/ 0 h 96"/>
                    <a:gd name="T72" fmla="*/ 0 w 214"/>
                    <a:gd name="T73" fmla="*/ 0 h 96"/>
                    <a:gd name="T74" fmla="*/ 0 w 214"/>
                    <a:gd name="T75" fmla="*/ 0 h 96"/>
                    <a:gd name="T76" fmla="*/ 0 w 214"/>
                    <a:gd name="T77" fmla="*/ 0 h 96"/>
                    <a:gd name="T78" fmla="*/ 0 w 214"/>
                    <a:gd name="T79" fmla="*/ 0 h 96"/>
                    <a:gd name="T80" fmla="*/ 0 w 214"/>
                    <a:gd name="T81" fmla="*/ 0 h 96"/>
                    <a:gd name="T82" fmla="*/ 0 w 214"/>
                    <a:gd name="T83" fmla="*/ 0 h 96"/>
                    <a:gd name="T84" fmla="*/ 0 w 214"/>
                    <a:gd name="T85" fmla="*/ 0 h 96"/>
                    <a:gd name="T86" fmla="*/ 0 w 214"/>
                    <a:gd name="T87" fmla="*/ 0 h 96"/>
                    <a:gd name="T88" fmla="*/ 0 w 214"/>
                    <a:gd name="T89" fmla="*/ 0 h 96"/>
                    <a:gd name="T90" fmla="*/ 0 w 214"/>
                    <a:gd name="T91" fmla="*/ 0 h 96"/>
                    <a:gd name="T92" fmla="*/ 0 w 214"/>
                    <a:gd name="T93" fmla="*/ 0 h 96"/>
                    <a:gd name="T94" fmla="*/ 0 w 214"/>
                    <a:gd name="T95" fmla="*/ 0 h 96"/>
                    <a:gd name="T96" fmla="*/ 0 w 214"/>
                    <a:gd name="T97" fmla="*/ 0 h 96"/>
                    <a:gd name="T98" fmla="*/ 0 w 214"/>
                    <a:gd name="T99" fmla="*/ 0 h 96"/>
                    <a:gd name="T100" fmla="*/ 0 w 214"/>
                    <a:gd name="T101" fmla="*/ 0 h 96"/>
                    <a:gd name="T102" fmla="*/ 0 w 214"/>
                    <a:gd name="T103" fmla="*/ 0 h 96"/>
                    <a:gd name="T104" fmla="*/ 0 w 214"/>
                    <a:gd name="T105" fmla="*/ 0 h 96"/>
                    <a:gd name="T106" fmla="*/ 0 w 214"/>
                    <a:gd name="T107" fmla="*/ 0 h 96"/>
                    <a:gd name="T108" fmla="*/ 0 w 214"/>
                    <a:gd name="T109" fmla="*/ 0 h 96"/>
                    <a:gd name="T110" fmla="*/ 0 w 214"/>
                    <a:gd name="T111" fmla="*/ 0 h 96"/>
                    <a:gd name="T112" fmla="*/ 0 w 214"/>
                    <a:gd name="T113" fmla="*/ 0 h 96"/>
                    <a:gd name="T114" fmla="*/ 0 w 214"/>
                    <a:gd name="T115" fmla="*/ 0 h 96"/>
                    <a:gd name="T116" fmla="*/ 0 w 214"/>
                    <a:gd name="T117" fmla="*/ 0 h 96"/>
                    <a:gd name="T118" fmla="*/ 0 w 214"/>
                    <a:gd name="T119" fmla="*/ 0 h 96"/>
                    <a:gd name="T120" fmla="*/ 0 w 214"/>
                    <a:gd name="T121" fmla="*/ 0 h 9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4"/>
                    <a:gd name="T184" fmla="*/ 0 h 96"/>
                    <a:gd name="T185" fmla="*/ 214 w 214"/>
                    <a:gd name="T186" fmla="*/ 96 h 9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4" h="96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8"/>
                      </a:lnTo>
                      <a:lnTo>
                        <a:pt x="3" y="30"/>
                      </a:lnTo>
                      <a:lnTo>
                        <a:pt x="3" y="31"/>
                      </a:lnTo>
                      <a:lnTo>
                        <a:pt x="3" y="34"/>
                      </a:lnTo>
                      <a:lnTo>
                        <a:pt x="4" y="36"/>
                      </a:lnTo>
                      <a:lnTo>
                        <a:pt x="5" y="39"/>
                      </a:lnTo>
                      <a:lnTo>
                        <a:pt x="5" y="41"/>
                      </a:lnTo>
                      <a:lnTo>
                        <a:pt x="6" y="42"/>
                      </a:lnTo>
                      <a:lnTo>
                        <a:pt x="7" y="45"/>
                      </a:lnTo>
                      <a:lnTo>
                        <a:pt x="9" y="47"/>
                      </a:lnTo>
                      <a:lnTo>
                        <a:pt x="9" y="49"/>
                      </a:lnTo>
                      <a:lnTo>
                        <a:pt x="10" y="52"/>
                      </a:lnTo>
                      <a:lnTo>
                        <a:pt x="11" y="54"/>
                      </a:lnTo>
                      <a:lnTo>
                        <a:pt x="12" y="56"/>
                      </a:lnTo>
                      <a:lnTo>
                        <a:pt x="13" y="58"/>
                      </a:lnTo>
                      <a:lnTo>
                        <a:pt x="16" y="60"/>
                      </a:lnTo>
                      <a:lnTo>
                        <a:pt x="17" y="63"/>
                      </a:lnTo>
                      <a:lnTo>
                        <a:pt x="20" y="65"/>
                      </a:lnTo>
                      <a:lnTo>
                        <a:pt x="21" y="67"/>
                      </a:lnTo>
                      <a:lnTo>
                        <a:pt x="23" y="69"/>
                      </a:lnTo>
                      <a:lnTo>
                        <a:pt x="24" y="71"/>
                      </a:lnTo>
                      <a:lnTo>
                        <a:pt x="27" y="73"/>
                      </a:lnTo>
                      <a:lnTo>
                        <a:pt x="29" y="75"/>
                      </a:lnTo>
                      <a:lnTo>
                        <a:pt x="32" y="76"/>
                      </a:lnTo>
                      <a:lnTo>
                        <a:pt x="34" y="79"/>
                      </a:lnTo>
                      <a:lnTo>
                        <a:pt x="37" y="81"/>
                      </a:lnTo>
                      <a:lnTo>
                        <a:pt x="40" y="82"/>
                      </a:lnTo>
                      <a:lnTo>
                        <a:pt x="43" y="84"/>
                      </a:lnTo>
                      <a:lnTo>
                        <a:pt x="46" y="85"/>
                      </a:lnTo>
                      <a:lnTo>
                        <a:pt x="49" y="86"/>
                      </a:lnTo>
                      <a:lnTo>
                        <a:pt x="52" y="87"/>
                      </a:lnTo>
                      <a:lnTo>
                        <a:pt x="56" y="88"/>
                      </a:lnTo>
                      <a:lnTo>
                        <a:pt x="60" y="90"/>
                      </a:lnTo>
                      <a:lnTo>
                        <a:pt x="63" y="92"/>
                      </a:lnTo>
                      <a:lnTo>
                        <a:pt x="68" y="92"/>
                      </a:lnTo>
                      <a:lnTo>
                        <a:pt x="72" y="93"/>
                      </a:lnTo>
                      <a:lnTo>
                        <a:pt x="76" y="93"/>
                      </a:lnTo>
                      <a:lnTo>
                        <a:pt x="80" y="94"/>
                      </a:lnTo>
                      <a:lnTo>
                        <a:pt x="85" y="94"/>
                      </a:lnTo>
                      <a:lnTo>
                        <a:pt x="90" y="94"/>
                      </a:lnTo>
                      <a:lnTo>
                        <a:pt x="95" y="96"/>
                      </a:lnTo>
                      <a:lnTo>
                        <a:pt x="101" y="96"/>
                      </a:lnTo>
                      <a:lnTo>
                        <a:pt x="106" y="96"/>
                      </a:lnTo>
                      <a:lnTo>
                        <a:pt x="111" y="94"/>
                      </a:lnTo>
                      <a:lnTo>
                        <a:pt x="116" y="94"/>
                      </a:lnTo>
                      <a:lnTo>
                        <a:pt x="121" y="94"/>
                      </a:lnTo>
                      <a:lnTo>
                        <a:pt x="125" y="93"/>
                      </a:lnTo>
                      <a:lnTo>
                        <a:pt x="129" y="93"/>
                      </a:lnTo>
                      <a:lnTo>
                        <a:pt x="134" y="92"/>
                      </a:lnTo>
                      <a:lnTo>
                        <a:pt x="139" y="92"/>
                      </a:lnTo>
                      <a:lnTo>
                        <a:pt x="141" y="90"/>
                      </a:lnTo>
                      <a:lnTo>
                        <a:pt x="146" y="88"/>
                      </a:lnTo>
                      <a:lnTo>
                        <a:pt x="149" y="87"/>
                      </a:lnTo>
                      <a:lnTo>
                        <a:pt x="153" y="86"/>
                      </a:lnTo>
                      <a:lnTo>
                        <a:pt x="156" y="85"/>
                      </a:lnTo>
                      <a:lnTo>
                        <a:pt x="159" y="84"/>
                      </a:lnTo>
                      <a:lnTo>
                        <a:pt x="163" y="82"/>
                      </a:lnTo>
                      <a:lnTo>
                        <a:pt x="166" y="81"/>
                      </a:lnTo>
                      <a:lnTo>
                        <a:pt x="169" y="79"/>
                      </a:lnTo>
                      <a:lnTo>
                        <a:pt x="172" y="76"/>
                      </a:lnTo>
                      <a:lnTo>
                        <a:pt x="174" y="75"/>
                      </a:lnTo>
                      <a:lnTo>
                        <a:pt x="177" y="73"/>
                      </a:lnTo>
                      <a:lnTo>
                        <a:pt x="179" y="71"/>
                      </a:lnTo>
                      <a:lnTo>
                        <a:pt x="181" y="69"/>
                      </a:lnTo>
                      <a:lnTo>
                        <a:pt x="184" y="67"/>
                      </a:lnTo>
                      <a:lnTo>
                        <a:pt x="186" y="65"/>
                      </a:lnTo>
                      <a:lnTo>
                        <a:pt x="187" y="63"/>
                      </a:lnTo>
                      <a:lnTo>
                        <a:pt x="190" y="60"/>
                      </a:lnTo>
                      <a:lnTo>
                        <a:pt x="192" y="58"/>
                      </a:lnTo>
                      <a:lnTo>
                        <a:pt x="194" y="56"/>
                      </a:lnTo>
                      <a:lnTo>
                        <a:pt x="195" y="54"/>
                      </a:lnTo>
                      <a:lnTo>
                        <a:pt x="197" y="52"/>
                      </a:lnTo>
                      <a:lnTo>
                        <a:pt x="198" y="49"/>
                      </a:lnTo>
                      <a:lnTo>
                        <a:pt x="200" y="47"/>
                      </a:lnTo>
                      <a:lnTo>
                        <a:pt x="201" y="45"/>
                      </a:lnTo>
                      <a:lnTo>
                        <a:pt x="202" y="42"/>
                      </a:lnTo>
                      <a:lnTo>
                        <a:pt x="203" y="41"/>
                      </a:lnTo>
                      <a:lnTo>
                        <a:pt x="204" y="39"/>
                      </a:lnTo>
                      <a:lnTo>
                        <a:pt x="204" y="36"/>
                      </a:lnTo>
                      <a:lnTo>
                        <a:pt x="206" y="34"/>
                      </a:lnTo>
                      <a:lnTo>
                        <a:pt x="207" y="31"/>
                      </a:lnTo>
                      <a:lnTo>
                        <a:pt x="208" y="30"/>
                      </a:lnTo>
                      <a:lnTo>
                        <a:pt x="208" y="28"/>
                      </a:lnTo>
                      <a:lnTo>
                        <a:pt x="209" y="25"/>
                      </a:lnTo>
                      <a:lnTo>
                        <a:pt x="209" y="23"/>
                      </a:lnTo>
                      <a:lnTo>
                        <a:pt x="211" y="22"/>
                      </a:lnTo>
                      <a:lnTo>
                        <a:pt x="211" y="19"/>
                      </a:lnTo>
                      <a:lnTo>
                        <a:pt x="211" y="18"/>
                      </a:lnTo>
                      <a:lnTo>
                        <a:pt x="212" y="15"/>
                      </a:lnTo>
                      <a:lnTo>
                        <a:pt x="212" y="14"/>
                      </a:lnTo>
                      <a:lnTo>
                        <a:pt x="212" y="11"/>
                      </a:lnTo>
                      <a:lnTo>
                        <a:pt x="213" y="8"/>
                      </a:lnTo>
                      <a:lnTo>
                        <a:pt x="213" y="6"/>
                      </a:lnTo>
                      <a:lnTo>
                        <a:pt x="213" y="3"/>
                      </a:lnTo>
                      <a:lnTo>
                        <a:pt x="213" y="1"/>
                      </a:lnTo>
                      <a:lnTo>
                        <a:pt x="213" y="0"/>
                      </a:lnTo>
                      <a:lnTo>
                        <a:pt x="214" y="0"/>
                      </a:lnTo>
                      <a:lnTo>
                        <a:pt x="155" y="0"/>
                      </a:lnTo>
                      <a:lnTo>
                        <a:pt x="153" y="2"/>
                      </a:lnTo>
                      <a:lnTo>
                        <a:pt x="153" y="3"/>
                      </a:lnTo>
                      <a:lnTo>
                        <a:pt x="152" y="5"/>
                      </a:lnTo>
                      <a:lnTo>
                        <a:pt x="152" y="7"/>
                      </a:lnTo>
                      <a:lnTo>
                        <a:pt x="152" y="9"/>
                      </a:lnTo>
                      <a:lnTo>
                        <a:pt x="151" y="12"/>
                      </a:lnTo>
                      <a:lnTo>
                        <a:pt x="150" y="14"/>
                      </a:lnTo>
                      <a:lnTo>
                        <a:pt x="149" y="17"/>
                      </a:lnTo>
                      <a:lnTo>
                        <a:pt x="147" y="19"/>
                      </a:lnTo>
                      <a:lnTo>
                        <a:pt x="146" y="23"/>
                      </a:lnTo>
                      <a:lnTo>
                        <a:pt x="145" y="25"/>
                      </a:lnTo>
                      <a:lnTo>
                        <a:pt x="144" y="29"/>
                      </a:lnTo>
                      <a:lnTo>
                        <a:pt x="142" y="31"/>
                      </a:lnTo>
                      <a:lnTo>
                        <a:pt x="141" y="35"/>
                      </a:lnTo>
                      <a:lnTo>
                        <a:pt x="139" y="37"/>
                      </a:lnTo>
                      <a:lnTo>
                        <a:pt x="136" y="40"/>
                      </a:lnTo>
                      <a:lnTo>
                        <a:pt x="135" y="43"/>
                      </a:lnTo>
                      <a:lnTo>
                        <a:pt x="133" y="46"/>
                      </a:lnTo>
                      <a:lnTo>
                        <a:pt x="130" y="48"/>
                      </a:lnTo>
                      <a:lnTo>
                        <a:pt x="128" y="51"/>
                      </a:lnTo>
                      <a:lnTo>
                        <a:pt x="125" y="53"/>
                      </a:lnTo>
                      <a:lnTo>
                        <a:pt x="123" y="56"/>
                      </a:lnTo>
                      <a:lnTo>
                        <a:pt x="119" y="57"/>
                      </a:lnTo>
                      <a:lnTo>
                        <a:pt x="117" y="59"/>
                      </a:lnTo>
                      <a:lnTo>
                        <a:pt x="113" y="60"/>
                      </a:lnTo>
                      <a:lnTo>
                        <a:pt x="111" y="60"/>
                      </a:lnTo>
                      <a:lnTo>
                        <a:pt x="110" y="62"/>
                      </a:lnTo>
                      <a:lnTo>
                        <a:pt x="108" y="62"/>
                      </a:lnTo>
                      <a:lnTo>
                        <a:pt x="106" y="63"/>
                      </a:lnTo>
                      <a:lnTo>
                        <a:pt x="105" y="63"/>
                      </a:lnTo>
                      <a:lnTo>
                        <a:pt x="102" y="63"/>
                      </a:lnTo>
                      <a:lnTo>
                        <a:pt x="100" y="63"/>
                      </a:lnTo>
                      <a:lnTo>
                        <a:pt x="99" y="64"/>
                      </a:lnTo>
                      <a:lnTo>
                        <a:pt x="96" y="63"/>
                      </a:lnTo>
                      <a:lnTo>
                        <a:pt x="94" y="63"/>
                      </a:lnTo>
                      <a:lnTo>
                        <a:pt x="93" y="63"/>
                      </a:lnTo>
                      <a:lnTo>
                        <a:pt x="90" y="63"/>
                      </a:lnTo>
                      <a:lnTo>
                        <a:pt x="89" y="62"/>
                      </a:lnTo>
                      <a:lnTo>
                        <a:pt x="86" y="62"/>
                      </a:lnTo>
                      <a:lnTo>
                        <a:pt x="85" y="60"/>
                      </a:lnTo>
                      <a:lnTo>
                        <a:pt x="83" y="60"/>
                      </a:lnTo>
                      <a:lnTo>
                        <a:pt x="80" y="59"/>
                      </a:lnTo>
                      <a:lnTo>
                        <a:pt x="77" y="58"/>
                      </a:lnTo>
                      <a:lnTo>
                        <a:pt x="74" y="56"/>
                      </a:lnTo>
                      <a:lnTo>
                        <a:pt x="72" y="53"/>
                      </a:lnTo>
                      <a:lnTo>
                        <a:pt x="69" y="51"/>
                      </a:lnTo>
                      <a:lnTo>
                        <a:pt x="68" y="48"/>
                      </a:lnTo>
                      <a:lnTo>
                        <a:pt x="66" y="46"/>
                      </a:lnTo>
                      <a:lnTo>
                        <a:pt x="65" y="43"/>
                      </a:lnTo>
                      <a:lnTo>
                        <a:pt x="63" y="41"/>
                      </a:lnTo>
                      <a:lnTo>
                        <a:pt x="62" y="39"/>
                      </a:lnTo>
                      <a:lnTo>
                        <a:pt x="60" y="36"/>
                      </a:lnTo>
                      <a:lnTo>
                        <a:pt x="60" y="34"/>
                      </a:lnTo>
                      <a:lnTo>
                        <a:pt x="59" y="30"/>
                      </a:lnTo>
                      <a:lnTo>
                        <a:pt x="57" y="28"/>
                      </a:lnTo>
                      <a:lnTo>
                        <a:pt x="56" y="25"/>
                      </a:lnTo>
                      <a:lnTo>
                        <a:pt x="56" y="23"/>
                      </a:lnTo>
                      <a:lnTo>
                        <a:pt x="55" y="19"/>
                      </a:lnTo>
                      <a:lnTo>
                        <a:pt x="55" y="18"/>
                      </a:lnTo>
                      <a:lnTo>
                        <a:pt x="54" y="15"/>
                      </a:lnTo>
                      <a:lnTo>
                        <a:pt x="54" y="13"/>
                      </a:lnTo>
                      <a:lnTo>
                        <a:pt x="54" y="11"/>
                      </a:lnTo>
                      <a:lnTo>
                        <a:pt x="54" y="9"/>
                      </a:lnTo>
                      <a:lnTo>
                        <a:pt x="54" y="7"/>
                      </a:lnTo>
                      <a:lnTo>
                        <a:pt x="54" y="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118"/>
                <p:cNvSpPr>
                  <a:spLocks/>
                </p:cNvSpPr>
                <p:nvPr/>
              </p:nvSpPr>
              <p:spPr bwMode="auto">
                <a:xfrm>
                  <a:off x="707" y="1153"/>
                  <a:ext cx="68" cy="17"/>
                </a:xfrm>
                <a:custGeom>
                  <a:avLst/>
                  <a:gdLst>
                    <a:gd name="T0" fmla="*/ 0 w 202"/>
                    <a:gd name="T1" fmla="*/ 0 h 53"/>
                    <a:gd name="T2" fmla="*/ 0 w 202"/>
                    <a:gd name="T3" fmla="*/ 0 h 53"/>
                    <a:gd name="T4" fmla="*/ 0 w 202"/>
                    <a:gd name="T5" fmla="*/ 0 h 53"/>
                    <a:gd name="T6" fmla="*/ 0 w 202"/>
                    <a:gd name="T7" fmla="*/ 0 h 53"/>
                    <a:gd name="T8" fmla="*/ 0 w 202"/>
                    <a:gd name="T9" fmla="*/ 0 h 53"/>
                    <a:gd name="T10" fmla="*/ 0 w 202"/>
                    <a:gd name="T11" fmla="*/ 0 h 53"/>
                    <a:gd name="T12" fmla="*/ 0 w 202"/>
                    <a:gd name="T13" fmla="*/ 0 h 53"/>
                    <a:gd name="T14" fmla="*/ 0 w 202"/>
                    <a:gd name="T15" fmla="*/ 0 h 53"/>
                    <a:gd name="T16" fmla="*/ 0 w 202"/>
                    <a:gd name="T17" fmla="*/ 0 h 53"/>
                    <a:gd name="T18" fmla="*/ 0 w 202"/>
                    <a:gd name="T19" fmla="*/ 0 h 53"/>
                    <a:gd name="T20" fmla="*/ 0 w 202"/>
                    <a:gd name="T21" fmla="*/ 0 h 53"/>
                    <a:gd name="T22" fmla="*/ 0 w 202"/>
                    <a:gd name="T23" fmla="*/ 0 h 53"/>
                    <a:gd name="T24" fmla="*/ 0 w 202"/>
                    <a:gd name="T25" fmla="*/ 0 h 53"/>
                    <a:gd name="T26" fmla="*/ 0 w 202"/>
                    <a:gd name="T27" fmla="*/ 0 h 53"/>
                    <a:gd name="T28" fmla="*/ 0 w 202"/>
                    <a:gd name="T29" fmla="*/ 0 h 53"/>
                    <a:gd name="T30" fmla="*/ 0 w 202"/>
                    <a:gd name="T31" fmla="*/ 0 h 53"/>
                    <a:gd name="T32" fmla="*/ 0 w 202"/>
                    <a:gd name="T33" fmla="*/ 0 h 53"/>
                    <a:gd name="T34" fmla="*/ 0 w 202"/>
                    <a:gd name="T35" fmla="*/ 0 h 53"/>
                    <a:gd name="T36" fmla="*/ 0 w 202"/>
                    <a:gd name="T37" fmla="*/ 0 h 53"/>
                    <a:gd name="T38" fmla="*/ 0 w 202"/>
                    <a:gd name="T39" fmla="*/ 0 h 53"/>
                    <a:gd name="T40" fmla="*/ 0 w 202"/>
                    <a:gd name="T41" fmla="*/ 0 h 53"/>
                    <a:gd name="T42" fmla="*/ 0 w 202"/>
                    <a:gd name="T43" fmla="*/ 0 h 53"/>
                    <a:gd name="T44" fmla="*/ 0 w 202"/>
                    <a:gd name="T45" fmla="*/ 0 h 53"/>
                    <a:gd name="T46" fmla="*/ 0 w 202"/>
                    <a:gd name="T47" fmla="*/ 0 h 53"/>
                    <a:gd name="T48" fmla="*/ 0 w 202"/>
                    <a:gd name="T49" fmla="*/ 0 h 53"/>
                    <a:gd name="T50" fmla="*/ 0 w 202"/>
                    <a:gd name="T51" fmla="*/ 0 h 53"/>
                    <a:gd name="T52" fmla="*/ 0 w 202"/>
                    <a:gd name="T53" fmla="*/ 0 h 53"/>
                    <a:gd name="T54" fmla="*/ 0 w 202"/>
                    <a:gd name="T55" fmla="*/ 0 h 53"/>
                    <a:gd name="T56" fmla="*/ 0 w 202"/>
                    <a:gd name="T57" fmla="*/ 0 h 53"/>
                    <a:gd name="T58" fmla="*/ 0 w 202"/>
                    <a:gd name="T59" fmla="*/ 0 h 53"/>
                    <a:gd name="T60" fmla="*/ 0 w 202"/>
                    <a:gd name="T61" fmla="*/ 0 h 53"/>
                    <a:gd name="T62" fmla="*/ 0 w 202"/>
                    <a:gd name="T63" fmla="*/ 0 h 53"/>
                    <a:gd name="T64" fmla="*/ 0 w 202"/>
                    <a:gd name="T65" fmla="*/ 0 h 53"/>
                    <a:gd name="T66" fmla="*/ 0 w 202"/>
                    <a:gd name="T67" fmla="*/ 0 h 53"/>
                    <a:gd name="T68" fmla="*/ 0 w 202"/>
                    <a:gd name="T69" fmla="*/ 0 h 53"/>
                    <a:gd name="T70" fmla="*/ 0 w 202"/>
                    <a:gd name="T71" fmla="*/ 0 h 53"/>
                    <a:gd name="T72" fmla="*/ 0 w 202"/>
                    <a:gd name="T73" fmla="*/ 0 h 53"/>
                    <a:gd name="T74" fmla="*/ 0 w 202"/>
                    <a:gd name="T75" fmla="*/ 0 h 53"/>
                    <a:gd name="T76" fmla="*/ 0 w 202"/>
                    <a:gd name="T77" fmla="*/ 0 h 53"/>
                    <a:gd name="T78" fmla="*/ 0 w 202"/>
                    <a:gd name="T79" fmla="*/ 0 h 53"/>
                    <a:gd name="T80" fmla="*/ 0 w 202"/>
                    <a:gd name="T81" fmla="*/ 0 h 53"/>
                    <a:gd name="T82" fmla="*/ 0 w 202"/>
                    <a:gd name="T83" fmla="*/ 0 h 53"/>
                    <a:gd name="T84" fmla="*/ 0 w 202"/>
                    <a:gd name="T85" fmla="*/ 0 h 53"/>
                    <a:gd name="T86" fmla="*/ 0 w 202"/>
                    <a:gd name="T87" fmla="*/ 0 h 53"/>
                    <a:gd name="T88" fmla="*/ 0 w 202"/>
                    <a:gd name="T89" fmla="*/ 0 h 53"/>
                    <a:gd name="T90" fmla="*/ 0 w 202"/>
                    <a:gd name="T91" fmla="*/ 0 h 53"/>
                    <a:gd name="T92" fmla="*/ 0 w 202"/>
                    <a:gd name="T93" fmla="*/ 0 h 5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02"/>
                    <a:gd name="T142" fmla="*/ 0 h 53"/>
                    <a:gd name="T143" fmla="*/ 202 w 202"/>
                    <a:gd name="T144" fmla="*/ 53 h 5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02" h="53">
                      <a:moveTo>
                        <a:pt x="141" y="0"/>
                      </a:moveTo>
                      <a:lnTo>
                        <a:pt x="139" y="0"/>
                      </a:lnTo>
                      <a:lnTo>
                        <a:pt x="136" y="1"/>
                      </a:lnTo>
                      <a:lnTo>
                        <a:pt x="133" y="1"/>
                      </a:lnTo>
                      <a:lnTo>
                        <a:pt x="130" y="1"/>
                      </a:lnTo>
                      <a:lnTo>
                        <a:pt x="128" y="3"/>
                      </a:lnTo>
                      <a:lnTo>
                        <a:pt x="125" y="3"/>
                      </a:lnTo>
                      <a:lnTo>
                        <a:pt x="122" y="4"/>
                      </a:lnTo>
                      <a:lnTo>
                        <a:pt x="119" y="4"/>
                      </a:lnTo>
                      <a:lnTo>
                        <a:pt x="116" y="5"/>
                      </a:lnTo>
                      <a:lnTo>
                        <a:pt x="113" y="6"/>
                      </a:lnTo>
                      <a:lnTo>
                        <a:pt x="110" y="6"/>
                      </a:lnTo>
                      <a:lnTo>
                        <a:pt x="107" y="8"/>
                      </a:lnTo>
                      <a:lnTo>
                        <a:pt x="104" y="8"/>
                      </a:lnTo>
                      <a:lnTo>
                        <a:pt x="101" y="9"/>
                      </a:lnTo>
                      <a:lnTo>
                        <a:pt x="97" y="10"/>
                      </a:lnTo>
                      <a:lnTo>
                        <a:pt x="95" y="11"/>
                      </a:lnTo>
                      <a:lnTo>
                        <a:pt x="91" y="11"/>
                      </a:lnTo>
                      <a:lnTo>
                        <a:pt x="88" y="12"/>
                      </a:lnTo>
                      <a:lnTo>
                        <a:pt x="84" y="14"/>
                      </a:lnTo>
                      <a:lnTo>
                        <a:pt x="82" y="14"/>
                      </a:lnTo>
                      <a:lnTo>
                        <a:pt x="78" y="15"/>
                      </a:lnTo>
                      <a:lnTo>
                        <a:pt x="74" y="16"/>
                      </a:lnTo>
                      <a:lnTo>
                        <a:pt x="72" y="17"/>
                      </a:lnTo>
                      <a:lnTo>
                        <a:pt x="68" y="18"/>
                      </a:lnTo>
                      <a:lnTo>
                        <a:pt x="66" y="18"/>
                      </a:lnTo>
                      <a:lnTo>
                        <a:pt x="62" y="20"/>
                      </a:lnTo>
                      <a:lnTo>
                        <a:pt x="60" y="21"/>
                      </a:lnTo>
                      <a:lnTo>
                        <a:pt x="56" y="22"/>
                      </a:lnTo>
                      <a:lnTo>
                        <a:pt x="54" y="23"/>
                      </a:lnTo>
                      <a:lnTo>
                        <a:pt x="50" y="23"/>
                      </a:lnTo>
                      <a:lnTo>
                        <a:pt x="48" y="25"/>
                      </a:lnTo>
                      <a:lnTo>
                        <a:pt x="45" y="26"/>
                      </a:lnTo>
                      <a:lnTo>
                        <a:pt x="42" y="26"/>
                      </a:lnTo>
                      <a:lnTo>
                        <a:pt x="39" y="27"/>
                      </a:lnTo>
                      <a:lnTo>
                        <a:pt x="37" y="28"/>
                      </a:lnTo>
                      <a:lnTo>
                        <a:pt x="34" y="29"/>
                      </a:lnTo>
                      <a:lnTo>
                        <a:pt x="31" y="31"/>
                      </a:lnTo>
                      <a:lnTo>
                        <a:pt x="28" y="31"/>
                      </a:lnTo>
                      <a:lnTo>
                        <a:pt x="26" y="32"/>
                      </a:lnTo>
                      <a:lnTo>
                        <a:pt x="23" y="33"/>
                      </a:lnTo>
                      <a:lnTo>
                        <a:pt x="21" y="33"/>
                      </a:lnTo>
                      <a:lnTo>
                        <a:pt x="18" y="34"/>
                      </a:lnTo>
                      <a:lnTo>
                        <a:pt x="17" y="36"/>
                      </a:lnTo>
                      <a:lnTo>
                        <a:pt x="15" y="37"/>
                      </a:lnTo>
                      <a:lnTo>
                        <a:pt x="11" y="38"/>
                      </a:lnTo>
                      <a:lnTo>
                        <a:pt x="9" y="40"/>
                      </a:lnTo>
                      <a:lnTo>
                        <a:pt x="5" y="42"/>
                      </a:lnTo>
                      <a:lnTo>
                        <a:pt x="4" y="43"/>
                      </a:lnTo>
                      <a:lnTo>
                        <a:pt x="1" y="44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1" y="49"/>
                      </a:lnTo>
                      <a:lnTo>
                        <a:pt x="3" y="50"/>
                      </a:lnTo>
                      <a:lnTo>
                        <a:pt x="4" y="50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9" y="51"/>
                      </a:lnTo>
                      <a:lnTo>
                        <a:pt x="10" y="51"/>
                      </a:lnTo>
                      <a:lnTo>
                        <a:pt x="12" y="51"/>
                      </a:lnTo>
                      <a:lnTo>
                        <a:pt x="15" y="53"/>
                      </a:lnTo>
                      <a:lnTo>
                        <a:pt x="18" y="53"/>
                      </a:lnTo>
                      <a:lnTo>
                        <a:pt x="21" y="53"/>
                      </a:lnTo>
                      <a:lnTo>
                        <a:pt x="23" y="53"/>
                      </a:lnTo>
                      <a:lnTo>
                        <a:pt x="27" y="53"/>
                      </a:lnTo>
                      <a:lnTo>
                        <a:pt x="31" y="53"/>
                      </a:lnTo>
                      <a:lnTo>
                        <a:pt x="34" y="51"/>
                      </a:lnTo>
                      <a:lnTo>
                        <a:pt x="38" y="51"/>
                      </a:lnTo>
                      <a:lnTo>
                        <a:pt x="42" y="51"/>
                      </a:lnTo>
                      <a:lnTo>
                        <a:pt x="46" y="51"/>
                      </a:lnTo>
                      <a:lnTo>
                        <a:pt x="50" y="51"/>
                      </a:lnTo>
                      <a:lnTo>
                        <a:pt x="54" y="51"/>
                      </a:lnTo>
                      <a:lnTo>
                        <a:pt x="59" y="50"/>
                      </a:lnTo>
                      <a:lnTo>
                        <a:pt x="62" y="50"/>
                      </a:lnTo>
                      <a:lnTo>
                        <a:pt x="67" y="50"/>
                      </a:lnTo>
                      <a:lnTo>
                        <a:pt x="71" y="50"/>
                      </a:lnTo>
                      <a:lnTo>
                        <a:pt x="76" y="49"/>
                      </a:lnTo>
                      <a:lnTo>
                        <a:pt x="80" y="49"/>
                      </a:lnTo>
                      <a:lnTo>
                        <a:pt x="85" y="49"/>
                      </a:lnTo>
                      <a:lnTo>
                        <a:pt x="90" y="48"/>
                      </a:lnTo>
                      <a:lnTo>
                        <a:pt x="95" y="48"/>
                      </a:lnTo>
                      <a:lnTo>
                        <a:pt x="100" y="46"/>
                      </a:lnTo>
                      <a:lnTo>
                        <a:pt x="104" y="46"/>
                      </a:lnTo>
                      <a:lnTo>
                        <a:pt x="108" y="46"/>
                      </a:lnTo>
                      <a:lnTo>
                        <a:pt x="113" y="45"/>
                      </a:lnTo>
                      <a:lnTo>
                        <a:pt x="118" y="45"/>
                      </a:lnTo>
                      <a:lnTo>
                        <a:pt x="123" y="44"/>
                      </a:lnTo>
                      <a:lnTo>
                        <a:pt x="127" y="43"/>
                      </a:lnTo>
                      <a:lnTo>
                        <a:pt x="132" y="43"/>
                      </a:lnTo>
                      <a:lnTo>
                        <a:pt x="136" y="42"/>
                      </a:lnTo>
                      <a:lnTo>
                        <a:pt x="140" y="42"/>
                      </a:lnTo>
                      <a:lnTo>
                        <a:pt x="145" y="40"/>
                      </a:lnTo>
                      <a:lnTo>
                        <a:pt x="149" y="40"/>
                      </a:lnTo>
                      <a:lnTo>
                        <a:pt x="153" y="39"/>
                      </a:lnTo>
                      <a:lnTo>
                        <a:pt x="157" y="38"/>
                      </a:lnTo>
                      <a:lnTo>
                        <a:pt x="161" y="38"/>
                      </a:lnTo>
                      <a:lnTo>
                        <a:pt x="166" y="37"/>
                      </a:lnTo>
                      <a:lnTo>
                        <a:pt x="169" y="37"/>
                      </a:lnTo>
                      <a:lnTo>
                        <a:pt x="172" y="36"/>
                      </a:lnTo>
                      <a:lnTo>
                        <a:pt x="175" y="34"/>
                      </a:lnTo>
                      <a:lnTo>
                        <a:pt x="179" y="34"/>
                      </a:lnTo>
                      <a:lnTo>
                        <a:pt x="183" y="33"/>
                      </a:lnTo>
                      <a:lnTo>
                        <a:pt x="185" y="32"/>
                      </a:lnTo>
                      <a:lnTo>
                        <a:pt x="188" y="32"/>
                      </a:lnTo>
                      <a:lnTo>
                        <a:pt x="190" y="31"/>
                      </a:lnTo>
                      <a:lnTo>
                        <a:pt x="192" y="31"/>
                      </a:lnTo>
                      <a:lnTo>
                        <a:pt x="195" y="29"/>
                      </a:lnTo>
                      <a:lnTo>
                        <a:pt x="196" y="28"/>
                      </a:lnTo>
                      <a:lnTo>
                        <a:pt x="198" y="28"/>
                      </a:lnTo>
                      <a:lnTo>
                        <a:pt x="200" y="27"/>
                      </a:lnTo>
                      <a:lnTo>
                        <a:pt x="201" y="26"/>
                      </a:lnTo>
                      <a:lnTo>
                        <a:pt x="202" y="25"/>
                      </a:lnTo>
                      <a:lnTo>
                        <a:pt x="202" y="23"/>
                      </a:lnTo>
                      <a:lnTo>
                        <a:pt x="201" y="22"/>
                      </a:lnTo>
                      <a:lnTo>
                        <a:pt x="198" y="20"/>
                      </a:lnTo>
                      <a:lnTo>
                        <a:pt x="196" y="18"/>
                      </a:lnTo>
                      <a:lnTo>
                        <a:pt x="194" y="17"/>
                      </a:lnTo>
                      <a:lnTo>
                        <a:pt x="191" y="16"/>
                      </a:lnTo>
                      <a:lnTo>
                        <a:pt x="189" y="15"/>
                      </a:lnTo>
                      <a:lnTo>
                        <a:pt x="186" y="14"/>
                      </a:lnTo>
                      <a:lnTo>
                        <a:pt x="184" y="12"/>
                      </a:lnTo>
                      <a:lnTo>
                        <a:pt x="181" y="12"/>
                      </a:lnTo>
                      <a:lnTo>
                        <a:pt x="178" y="10"/>
                      </a:lnTo>
                      <a:lnTo>
                        <a:pt x="177" y="10"/>
                      </a:lnTo>
                      <a:lnTo>
                        <a:pt x="173" y="9"/>
                      </a:lnTo>
                      <a:lnTo>
                        <a:pt x="170" y="8"/>
                      </a:lnTo>
                      <a:lnTo>
                        <a:pt x="168" y="8"/>
                      </a:lnTo>
                      <a:lnTo>
                        <a:pt x="166" y="6"/>
                      </a:lnTo>
                      <a:lnTo>
                        <a:pt x="164" y="5"/>
                      </a:lnTo>
                      <a:lnTo>
                        <a:pt x="162" y="5"/>
                      </a:lnTo>
                      <a:lnTo>
                        <a:pt x="160" y="4"/>
                      </a:lnTo>
                      <a:lnTo>
                        <a:pt x="157" y="4"/>
                      </a:lnTo>
                      <a:lnTo>
                        <a:pt x="155" y="3"/>
                      </a:lnTo>
                      <a:lnTo>
                        <a:pt x="153" y="3"/>
                      </a:lnTo>
                      <a:lnTo>
                        <a:pt x="151" y="1"/>
                      </a:lnTo>
                      <a:lnTo>
                        <a:pt x="150" y="1"/>
                      </a:lnTo>
                      <a:lnTo>
                        <a:pt x="149" y="1"/>
                      </a:lnTo>
                      <a:lnTo>
                        <a:pt x="147" y="1"/>
                      </a:lnTo>
                      <a:lnTo>
                        <a:pt x="144" y="0"/>
                      </a:lnTo>
                      <a:lnTo>
                        <a:pt x="142" y="0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E6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119"/>
                <p:cNvSpPr>
                  <a:spLocks/>
                </p:cNvSpPr>
                <p:nvPr/>
              </p:nvSpPr>
              <p:spPr bwMode="auto">
                <a:xfrm>
                  <a:off x="703" y="1177"/>
                  <a:ext cx="70" cy="14"/>
                </a:xfrm>
                <a:custGeom>
                  <a:avLst/>
                  <a:gdLst>
                    <a:gd name="T0" fmla="*/ 0 w 211"/>
                    <a:gd name="T1" fmla="*/ 0 h 44"/>
                    <a:gd name="T2" fmla="*/ 0 w 211"/>
                    <a:gd name="T3" fmla="*/ 0 h 44"/>
                    <a:gd name="T4" fmla="*/ 0 w 211"/>
                    <a:gd name="T5" fmla="*/ 0 h 44"/>
                    <a:gd name="T6" fmla="*/ 0 w 211"/>
                    <a:gd name="T7" fmla="*/ 0 h 44"/>
                    <a:gd name="T8" fmla="*/ 0 w 211"/>
                    <a:gd name="T9" fmla="*/ 0 h 44"/>
                    <a:gd name="T10" fmla="*/ 0 w 211"/>
                    <a:gd name="T11" fmla="*/ 0 h 44"/>
                    <a:gd name="T12" fmla="*/ 0 w 211"/>
                    <a:gd name="T13" fmla="*/ 0 h 44"/>
                    <a:gd name="T14" fmla="*/ 0 w 211"/>
                    <a:gd name="T15" fmla="*/ 0 h 44"/>
                    <a:gd name="T16" fmla="*/ 0 w 211"/>
                    <a:gd name="T17" fmla="*/ 0 h 44"/>
                    <a:gd name="T18" fmla="*/ 0 w 211"/>
                    <a:gd name="T19" fmla="*/ 0 h 44"/>
                    <a:gd name="T20" fmla="*/ 0 w 211"/>
                    <a:gd name="T21" fmla="*/ 0 h 44"/>
                    <a:gd name="T22" fmla="*/ 0 w 211"/>
                    <a:gd name="T23" fmla="*/ 0 h 44"/>
                    <a:gd name="T24" fmla="*/ 0 w 211"/>
                    <a:gd name="T25" fmla="*/ 0 h 44"/>
                    <a:gd name="T26" fmla="*/ 0 w 211"/>
                    <a:gd name="T27" fmla="*/ 0 h 44"/>
                    <a:gd name="T28" fmla="*/ 0 w 211"/>
                    <a:gd name="T29" fmla="*/ 0 h 44"/>
                    <a:gd name="T30" fmla="*/ 0 w 211"/>
                    <a:gd name="T31" fmla="*/ 0 h 44"/>
                    <a:gd name="T32" fmla="*/ 0 w 211"/>
                    <a:gd name="T33" fmla="*/ 0 h 44"/>
                    <a:gd name="T34" fmla="*/ 0 w 211"/>
                    <a:gd name="T35" fmla="*/ 0 h 44"/>
                    <a:gd name="T36" fmla="*/ 0 w 211"/>
                    <a:gd name="T37" fmla="*/ 0 h 44"/>
                    <a:gd name="T38" fmla="*/ 0 w 211"/>
                    <a:gd name="T39" fmla="*/ 0 h 44"/>
                    <a:gd name="T40" fmla="*/ 0 w 211"/>
                    <a:gd name="T41" fmla="*/ 0 h 44"/>
                    <a:gd name="T42" fmla="*/ 0 w 211"/>
                    <a:gd name="T43" fmla="*/ 0 h 44"/>
                    <a:gd name="T44" fmla="*/ 0 w 211"/>
                    <a:gd name="T45" fmla="*/ 0 h 44"/>
                    <a:gd name="T46" fmla="*/ 0 w 211"/>
                    <a:gd name="T47" fmla="*/ 0 h 44"/>
                    <a:gd name="T48" fmla="*/ 0 w 211"/>
                    <a:gd name="T49" fmla="*/ 0 h 44"/>
                    <a:gd name="T50" fmla="*/ 0 w 211"/>
                    <a:gd name="T51" fmla="*/ 0 h 44"/>
                    <a:gd name="T52" fmla="*/ 0 w 211"/>
                    <a:gd name="T53" fmla="*/ 0 h 44"/>
                    <a:gd name="T54" fmla="*/ 0 w 211"/>
                    <a:gd name="T55" fmla="*/ 0 h 44"/>
                    <a:gd name="T56" fmla="*/ 0 w 211"/>
                    <a:gd name="T57" fmla="*/ 0 h 44"/>
                    <a:gd name="T58" fmla="*/ 0 w 211"/>
                    <a:gd name="T59" fmla="*/ 0 h 44"/>
                    <a:gd name="T60" fmla="*/ 0 w 211"/>
                    <a:gd name="T61" fmla="*/ 0 h 44"/>
                    <a:gd name="T62" fmla="*/ 0 w 211"/>
                    <a:gd name="T63" fmla="*/ 0 h 44"/>
                    <a:gd name="T64" fmla="*/ 0 w 211"/>
                    <a:gd name="T65" fmla="*/ 0 h 44"/>
                    <a:gd name="T66" fmla="*/ 0 w 211"/>
                    <a:gd name="T67" fmla="*/ 0 h 44"/>
                    <a:gd name="T68" fmla="*/ 0 w 211"/>
                    <a:gd name="T69" fmla="*/ 0 h 44"/>
                    <a:gd name="T70" fmla="*/ 0 w 211"/>
                    <a:gd name="T71" fmla="*/ 0 h 44"/>
                    <a:gd name="T72" fmla="*/ 0 w 211"/>
                    <a:gd name="T73" fmla="*/ 0 h 44"/>
                    <a:gd name="T74" fmla="*/ 0 w 211"/>
                    <a:gd name="T75" fmla="*/ 0 h 44"/>
                    <a:gd name="T76" fmla="*/ 0 w 211"/>
                    <a:gd name="T77" fmla="*/ 0 h 44"/>
                    <a:gd name="T78" fmla="*/ 0 w 211"/>
                    <a:gd name="T79" fmla="*/ 0 h 44"/>
                    <a:gd name="T80" fmla="*/ 0 w 211"/>
                    <a:gd name="T81" fmla="*/ 0 h 44"/>
                    <a:gd name="T82" fmla="*/ 0 w 211"/>
                    <a:gd name="T83" fmla="*/ 0 h 44"/>
                    <a:gd name="T84" fmla="*/ 0 w 211"/>
                    <a:gd name="T85" fmla="*/ 0 h 44"/>
                    <a:gd name="T86" fmla="*/ 0 w 211"/>
                    <a:gd name="T87" fmla="*/ 0 h 44"/>
                    <a:gd name="T88" fmla="*/ 0 w 211"/>
                    <a:gd name="T89" fmla="*/ 0 h 44"/>
                    <a:gd name="T90" fmla="*/ 0 w 211"/>
                    <a:gd name="T91" fmla="*/ 0 h 44"/>
                    <a:gd name="T92" fmla="*/ 0 w 211"/>
                    <a:gd name="T93" fmla="*/ 0 h 44"/>
                    <a:gd name="T94" fmla="*/ 0 w 211"/>
                    <a:gd name="T95" fmla="*/ 0 h 44"/>
                    <a:gd name="T96" fmla="*/ 0 w 211"/>
                    <a:gd name="T97" fmla="*/ 0 h 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1"/>
                    <a:gd name="T148" fmla="*/ 0 h 44"/>
                    <a:gd name="T149" fmla="*/ 211 w 211"/>
                    <a:gd name="T150" fmla="*/ 44 h 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1" h="44">
                      <a:moveTo>
                        <a:pt x="152" y="0"/>
                      </a:moveTo>
                      <a:lnTo>
                        <a:pt x="149" y="0"/>
                      </a:lnTo>
                      <a:lnTo>
                        <a:pt x="148" y="0"/>
                      </a:lnTo>
                      <a:lnTo>
                        <a:pt x="146" y="0"/>
                      </a:lnTo>
                      <a:lnTo>
                        <a:pt x="145" y="1"/>
                      </a:lnTo>
                      <a:lnTo>
                        <a:pt x="142" y="1"/>
                      </a:lnTo>
                      <a:lnTo>
                        <a:pt x="140" y="1"/>
                      </a:lnTo>
                      <a:lnTo>
                        <a:pt x="137" y="1"/>
                      </a:lnTo>
                      <a:lnTo>
                        <a:pt x="135" y="2"/>
                      </a:lnTo>
                      <a:lnTo>
                        <a:pt x="132" y="2"/>
                      </a:lnTo>
                      <a:lnTo>
                        <a:pt x="130" y="2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0" y="4"/>
                      </a:lnTo>
                      <a:lnTo>
                        <a:pt x="118" y="4"/>
                      </a:lnTo>
                      <a:lnTo>
                        <a:pt x="114" y="5"/>
                      </a:lnTo>
                      <a:lnTo>
                        <a:pt x="112" y="5"/>
                      </a:lnTo>
                      <a:lnTo>
                        <a:pt x="108" y="5"/>
                      </a:lnTo>
                      <a:lnTo>
                        <a:pt x="104" y="5"/>
                      </a:lnTo>
                      <a:lnTo>
                        <a:pt x="102" y="6"/>
                      </a:lnTo>
                      <a:lnTo>
                        <a:pt x="98" y="6"/>
                      </a:lnTo>
                      <a:lnTo>
                        <a:pt x="95" y="6"/>
                      </a:lnTo>
                      <a:lnTo>
                        <a:pt x="91" y="6"/>
                      </a:lnTo>
                      <a:lnTo>
                        <a:pt x="87" y="6"/>
                      </a:lnTo>
                      <a:lnTo>
                        <a:pt x="84" y="7"/>
                      </a:lnTo>
                      <a:lnTo>
                        <a:pt x="80" y="7"/>
                      </a:lnTo>
                      <a:lnTo>
                        <a:pt x="78" y="7"/>
                      </a:lnTo>
                      <a:lnTo>
                        <a:pt x="73" y="7"/>
                      </a:lnTo>
                      <a:lnTo>
                        <a:pt x="70" y="9"/>
                      </a:lnTo>
                      <a:lnTo>
                        <a:pt x="67" y="9"/>
                      </a:lnTo>
                      <a:lnTo>
                        <a:pt x="63" y="10"/>
                      </a:lnTo>
                      <a:lnTo>
                        <a:pt x="59" y="10"/>
                      </a:lnTo>
                      <a:lnTo>
                        <a:pt x="57" y="10"/>
                      </a:lnTo>
                      <a:lnTo>
                        <a:pt x="53" y="10"/>
                      </a:lnTo>
                      <a:lnTo>
                        <a:pt x="50" y="11"/>
                      </a:lnTo>
                      <a:lnTo>
                        <a:pt x="46" y="11"/>
                      </a:lnTo>
                      <a:lnTo>
                        <a:pt x="44" y="11"/>
                      </a:lnTo>
                      <a:lnTo>
                        <a:pt x="40" y="12"/>
                      </a:lnTo>
                      <a:lnTo>
                        <a:pt x="37" y="12"/>
                      </a:lnTo>
                      <a:lnTo>
                        <a:pt x="34" y="12"/>
                      </a:lnTo>
                      <a:lnTo>
                        <a:pt x="31" y="13"/>
                      </a:lnTo>
                      <a:lnTo>
                        <a:pt x="28" y="13"/>
                      </a:lnTo>
                      <a:lnTo>
                        <a:pt x="25" y="15"/>
                      </a:lnTo>
                      <a:lnTo>
                        <a:pt x="23" y="15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3" y="17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21"/>
                      </a:lnTo>
                      <a:lnTo>
                        <a:pt x="2" y="22"/>
                      </a:lnTo>
                      <a:lnTo>
                        <a:pt x="1" y="24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2" y="32"/>
                      </a:lnTo>
                      <a:lnTo>
                        <a:pt x="2" y="33"/>
                      </a:lnTo>
                      <a:lnTo>
                        <a:pt x="3" y="34"/>
                      </a:lnTo>
                      <a:lnTo>
                        <a:pt x="6" y="35"/>
                      </a:lnTo>
                      <a:lnTo>
                        <a:pt x="7" y="35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4" y="38"/>
                      </a:lnTo>
                      <a:lnTo>
                        <a:pt x="17" y="39"/>
                      </a:lnTo>
                      <a:lnTo>
                        <a:pt x="20" y="39"/>
                      </a:lnTo>
                      <a:lnTo>
                        <a:pt x="23" y="40"/>
                      </a:lnTo>
                      <a:lnTo>
                        <a:pt x="27" y="40"/>
                      </a:lnTo>
                      <a:lnTo>
                        <a:pt x="30" y="41"/>
                      </a:lnTo>
                      <a:lnTo>
                        <a:pt x="34" y="41"/>
                      </a:lnTo>
                      <a:lnTo>
                        <a:pt x="37" y="41"/>
                      </a:lnTo>
                      <a:lnTo>
                        <a:pt x="41" y="43"/>
                      </a:lnTo>
                      <a:lnTo>
                        <a:pt x="45" y="43"/>
                      </a:lnTo>
                      <a:lnTo>
                        <a:pt x="50" y="43"/>
                      </a:lnTo>
                      <a:lnTo>
                        <a:pt x="53" y="44"/>
                      </a:lnTo>
                      <a:lnTo>
                        <a:pt x="58" y="44"/>
                      </a:lnTo>
                      <a:lnTo>
                        <a:pt x="62" y="44"/>
                      </a:lnTo>
                      <a:lnTo>
                        <a:pt x="67" y="44"/>
                      </a:lnTo>
                      <a:lnTo>
                        <a:pt x="72" y="44"/>
                      </a:lnTo>
                      <a:lnTo>
                        <a:pt x="76" y="44"/>
                      </a:lnTo>
                      <a:lnTo>
                        <a:pt x="81" y="44"/>
                      </a:lnTo>
                      <a:lnTo>
                        <a:pt x="86" y="44"/>
                      </a:lnTo>
                      <a:lnTo>
                        <a:pt x="91" y="44"/>
                      </a:lnTo>
                      <a:lnTo>
                        <a:pt x="96" y="44"/>
                      </a:lnTo>
                      <a:lnTo>
                        <a:pt x="101" y="44"/>
                      </a:lnTo>
                      <a:lnTo>
                        <a:pt x="106" y="44"/>
                      </a:lnTo>
                      <a:lnTo>
                        <a:pt x="110" y="44"/>
                      </a:lnTo>
                      <a:lnTo>
                        <a:pt x="115" y="44"/>
                      </a:lnTo>
                      <a:lnTo>
                        <a:pt x="120" y="44"/>
                      </a:lnTo>
                      <a:lnTo>
                        <a:pt x="125" y="43"/>
                      </a:lnTo>
                      <a:lnTo>
                        <a:pt x="130" y="43"/>
                      </a:lnTo>
                      <a:lnTo>
                        <a:pt x="135" y="43"/>
                      </a:lnTo>
                      <a:lnTo>
                        <a:pt x="140" y="43"/>
                      </a:lnTo>
                      <a:lnTo>
                        <a:pt x="143" y="41"/>
                      </a:lnTo>
                      <a:lnTo>
                        <a:pt x="148" y="41"/>
                      </a:lnTo>
                      <a:lnTo>
                        <a:pt x="153" y="41"/>
                      </a:lnTo>
                      <a:lnTo>
                        <a:pt x="157" y="41"/>
                      </a:lnTo>
                      <a:lnTo>
                        <a:pt x="162" y="40"/>
                      </a:lnTo>
                      <a:lnTo>
                        <a:pt x="165" y="40"/>
                      </a:lnTo>
                      <a:lnTo>
                        <a:pt x="169" y="39"/>
                      </a:lnTo>
                      <a:lnTo>
                        <a:pt x="174" y="39"/>
                      </a:lnTo>
                      <a:lnTo>
                        <a:pt x="177" y="39"/>
                      </a:lnTo>
                      <a:lnTo>
                        <a:pt x="181" y="38"/>
                      </a:lnTo>
                      <a:lnTo>
                        <a:pt x="185" y="38"/>
                      </a:lnTo>
                      <a:lnTo>
                        <a:pt x="187" y="38"/>
                      </a:lnTo>
                      <a:lnTo>
                        <a:pt x="191" y="36"/>
                      </a:lnTo>
                      <a:lnTo>
                        <a:pt x="193" y="36"/>
                      </a:lnTo>
                      <a:lnTo>
                        <a:pt x="196" y="35"/>
                      </a:lnTo>
                      <a:lnTo>
                        <a:pt x="199" y="35"/>
                      </a:lnTo>
                      <a:lnTo>
                        <a:pt x="202" y="35"/>
                      </a:lnTo>
                      <a:lnTo>
                        <a:pt x="203" y="34"/>
                      </a:lnTo>
                      <a:lnTo>
                        <a:pt x="205" y="34"/>
                      </a:lnTo>
                      <a:lnTo>
                        <a:pt x="207" y="34"/>
                      </a:lnTo>
                      <a:lnTo>
                        <a:pt x="209" y="33"/>
                      </a:lnTo>
                      <a:lnTo>
                        <a:pt x="211" y="32"/>
                      </a:lnTo>
                      <a:lnTo>
                        <a:pt x="211" y="30"/>
                      </a:lnTo>
                      <a:lnTo>
                        <a:pt x="210" y="29"/>
                      </a:lnTo>
                      <a:lnTo>
                        <a:pt x="208" y="28"/>
                      </a:lnTo>
                      <a:lnTo>
                        <a:pt x="207" y="27"/>
                      </a:lnTo>
                      <a:lnTo>
                        <a:pt x="204" y="26"/>
                      </a:lnTo>
                      <a:lnTo>
                        <a:pt x="203" y="24"/>
                      </a:lnTo>
                      <a:lnTo>
                        <a:pt x="201" y="23"/>
                      </a:lnTo>
                      <a:lnTo>
                        <a:pt x="198" y="22"/>
                      </a:lnTo>
                      <a:lnTo>
                        <a:pt x="196" y="21"/>
                      </a:lnTo>
                      <a:lnTo>
                        <a:pt x="194" y="19"/>
                      </a:lnTo>
                      <a:lnTo>
                        <a:pt x="191" y="18"/>
                      </a:lnTo>
                      <a:lnTo>
                        <a:pt x="188" y="17"/>
                      </a:lnTo>
                      <a:lnTo>
                        <a:pt x="186" y="16"/>
                      </a:lnTo>
                      <a:lnTo>
                        <a:pt x="183" y="15"/>
                      </a:lnTo>
                      <a:lnTo>
                        <a:pt x="181" y="13"/>
                      </a:lnTo>
                      <a:lnTo>
                        <a:pt x="179" y="12"/>
                      </a:lnTo>
                      <a:lnTo>
                        <a:pt x="176" y="11"/>
                      </a:lnTo>
                      <a:lnTo>
                        <a:pt x="175" y="10"/>
                      </a:lnTo>
                      <a:lnTo>
                        <a:pt x="173" y="9"/>
                      </a:lnTo>
                      <a:lnTo>
                        <a:pt x="170" y="7"/>
                      </a:lnTo>
                      <a:lnTo>
                        <a:pt x="168" y="6"/>
                      </a:lnTo>
                      <a:lnTo>
                        <a:pt x="165" y="6"/>
                      </a:lnTo>
                      <a:lnTo>
                        <a:pt x="163" y="5"/>
                      </a:lnTo>
                      <a:lnTo>
                        <a:pt x="162" y="4"/>
                      </a:lnTo>
                      <a:lnTo>
                        <a:pt x="159" y="4"/>
                      </a:lnTo>
                      <a:lnTo>
                        <a:pt x="158" y="2"/>
                      </a:lnTo>
                      <a:lnTo>
                        <a:pt x="155" y="1"/>
                      </a:lnTo>
                      <a:lnTo>
                        <a:pt x="153" y="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E6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120"/>
                <p:cNvSpPr>
                  <a:spLocks/>
                </p:cNvSpPr>
                <p:nvPr/>
              </p:nvSpPr>
              <p:spPr bwMode="auto">
                <a:xfrm>
                  <a:off x="713" y="1203"/>
                  <a:ext cx="53" cy="16"/>
                </a:xfrm>
                <a:custGeom>
                  <a:avLst/>
                  <a:gdLst>
                    <a:gd name="T0" fmla="*/ 0 w 161"/>
                    <a:gd name="T1" fmla="*/ 0 h 49"/>
                    <a:gd name="T2" fmla="*/ 0 w 161"/>
                    <a:gd name="T3" fmla="*/ 0 h 49"/>
                    <a:gd name="T4" fmla="*/ 0 w 161"/>
                    <a:gd name="T5" fmla="*/ 0 h 49"/>
                    <a:gd name="T6" fmla="*/ 0 w 161"/>
                    <a:gd name="T7" fmla="*/ 0 h 49"/>
                    <a:gd name="T8" fmla="*/ 0 w 161"/>
                    <a:gd name="T9" fmla="*/ 0 h 49"/>
                    <a:gd name="T10" fmla="*/ 0 w 161"/>
                    <a:gd name="T11" fmla="*/ 0 h 49"/>
                    <a:gd name="T12" fmla="*/ 0 w 161"/>
                    <a:gd name="T13" fmla="*/ 0 h 49"/>
                    <a:gd name="T14" fmla="*/ 0 w 161"/>
                    <a:gd name="T15" fmla="*/ 0 h 49"/>
                    <a:gd name="T16" fmla="*/ 0 w 161"/>
                    <a:gd name="T17" fmla="*/ 0 h 49"/>
                    <a:gd name="T18" fmla="*/ 0 w 161"/>
                    <a:gd name="T19" fmla="*/ 0 h 49"/>
                    <a:gd name="T20" fmla="*/ 0 w 161"/>
                    <a:gd name="T21" fmla="*/ 0 h 49"/>
                    <a:gd name="T22" fmla="*/ 0 w 161"/>
                    <a:gd name="T23" fmla="*/ 0 h 49"/>
                    <a:gd name="T24" fmla="*/ 0 w 161"/>
                    <a:gd name="T25" fmla="*/ 0 h 49"/>
                    <a:gd name="T26" fmla="*/ 0 w 161"/>
                    <a:gd name="T27" fmla="*/ 0 h 49"/>
                    <a:gd name="T28" fmla="*/ 0 w 161"/>
                    <a:gd name="T29" fmla="*/ 0 h 49"/>
                    <a:gd name="T30" fmla="*/ 0 w 161"/>
                    <a:gd name="T31" fmla="*/ 0 h 49"/>
                    <a:gd name="T32" fmla="*/ 0 w 161"/>
                    <a:gd name="T33" fmla="*/ 0 h 49"/>
                    <a:gd name="T34" fmla="*/ 0 w 161"/>
                    <a:gd name="T35" fmla="*/ 0 h 49"/>
                    <a:gd name="T36" fmla="*/ 0 w 161"/>
                    <a:gd name="T37" fmla="*/ 0 h 49"/>
                    <a:gd name="T38" fmla="*/ 0 w 161"/>
                    <a:gd name="T39" fmla="*/ 0 h 49"/>
                    <a:gd name="T40" fmla="*/ 0 w 161"/>
                    <a:gd name="T41" fmla="*/ 0 h 49"/>
                    <a:gd name="T42" fmla="*/ 0 w 161"/>
                    <a:gd name="T43" fmla="*/ 0 h 49"/>
                    <a:gd name="T44" fmla="*/ 0 w 161"/>
                    <a:gd name="T45" fmla="*/ 0 h 49"/>
                    <a:gd name="T46" fmla="*/ 0 w 161"/>
                    <a:gd name="T47" fmla="*/ 0 h 49"/>
                    <a:gd name="T48" fmla="*/ 0 w 161"/>
                    <a:gd name="T49" fmla="*/ 0 h 49"/>
                    <a:gd name="T50" fmla="*/ 0 w 161"/>
                    <a:gd name="T51" fmla="*/ 0 h 49"/>
                    <a:gd name="T52" fmla="*/ 0 w 161"/>
                    <a:gd name="T53" fmla="*/ 0 h 49"/>
                    <a:gd name="T54" fmla="*/ 0 w 161"/>
                    <a:gd name="T55" fmla="*/ 0 h 49"/>
                    <a:gd name="T56" fmla="*/ 0 w 161"/>
                    <a:gd name="T57" fmla="*/ 0 h 49"/>
                    <a:gd name="T58" fmla="*/ 0 w 161"/>
                    <a:gd name="T59" fmla="*/ 0 h 49"/>
                    <a:gd name="T60" fmla="*/ 0 w 161"/>
                    <a:gd name="T61" fmla="*/ 0 h 49"/>
                    <a:gd name="T62" fmla="*/ 0 w 161"/>
                    <a:gd name="T63" fmla="*/ 0 h 49"/>
                    <a:gd name="T64" fmla="*/ 0 w 161"/>
                    <a:gd name="T65" fmla="*/ 0 h 49"/>
                    <a:gd name="T66" fmla="*/ 0 w 161"/>
                    <a:gd name="T67" fmla="*/ 0 h 49"/>
                    <a:gd name="T68" fmla="*/ 0 w 161"/>
                    <a:gd name="T69" fmla="*/ 0 h 49"/>
                    <a:gd name="T70" fmla="*/ 0 w 161"/>
                    <a:gd name="T71" fmla="*/ 0 h 49"/>
                    <a:gd name="T72" fmla="*/ 0 w 161"/>
                    <a:gd name="T73" fmla="*/ 0 h 49"/>
                    <a:gd name="T74" fmla="*/ 0 w 161"/>
                    <a:gd name="T75" fmla="*/ 0 h 49"/>
                    <a:gd name="T76" fmla="*/ 0 w 161"/>
                    <a:gd name="T77" fmla="*/ 0 h 49"/>
                    <a:gd name="T78" fmla="*/ 0 w 161"/>
                    <a:gd name="T79" fmla="*/ 0 h 49"/>
                    <a:gd name="T80" fmla="*/ 0 w 161"/>
                    <a:gd name="T81" fmla="*/ 0 h 49"/>
                    <a:gd name="T82" fmla="*/ 0 w 161"/>
                    <a:gd name="T83" fmla="*/ 0 h 49"/>
                    <a:gd name="T84" fmla="*/ 0 w 161"/>
                    <a:gd name="T85" fmla="*/ 0 h 49"/>
                    <a:gd name="T86" fmla="*/ 0 w 161"/>
                    <a:gd name="T87" fmla="*/ 0 h 49"/>
                    <a:gd name="T88" fmla="*/ 0 w 161"/>
                    <a:gd name="T89" fmla="*/ 0 h 49"/>
                    <a:gd name="T90" fmla="*/ 0 w 161"/>
                    <a:gd name="T91" fmla="*/ 0 h 4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61"/>
                    <a:gd name="T139" fmla="*/ 0 h 49"/>
                    <a:gd name="T140" fmla="*/ 161 w 161"/>
                    <a:gd name="T141" fmla="*/ 49 h 4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61" h="49">
                      <a:moveTo>
                        <a:pt x="97" y="0"/>
                      </a:moveTo>
                      <a:lnTo>
                        <a:pt x="94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4" y="2"/>
                      </a:lnTo>
                      <a:lnTo>
                        <a:pt x="81" y="2"/>
                      </a:lnTo>
                      <a:lnTo>
                        <a:pt x="79" y="2"/>
                      </a:lnTo>
                      <a:lnTo>
                        <a:pt x="77" y="4"/>
                      </a:lnTo>
                      <a:lnTo>
                        <a:pt x="75" y="4"/>
                      </a:lnTo>
                      <a:lnTo>
                        <a:pt x="73" y="4"/>
                      </a:lnTo>
                      <a:lnTo>
                        <a:pt x="71" y="4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3" y="5"/>
                      </a:lnTo>
                      <a:lnTo>
                        <a:pt x="62" y="5"/>
                      </a:lnTo>
                      <a:lnTo>
                        <a:pt x="58" y="5"/>
                      </a:lnTo>
                      <a:lnTo>
                        <a:pt x="57" y="5"/>
                      </a:lnTo>
                      <a:lnTo>
                        <a:pt x="55" y="5"/>
                      </a:lnTo>
                      <a:lnTo>
                        <a:pt x="52" y="6"/>
                      </a:lnTo>
                      <a:lnTo>
                        <a:pt x="50" y="6"/>
                      </a:lnTo>
                      <a:lnTo>
                        <a:pt x="47" y="6"/>
                      </a:lnTo>
                      <a:lnTo>
                        <a:pt x="45" y="6"/>
                      </a:lnTo>
                      <a:lnTo>
                        <a:pt x="43" y="6"/>
                      </a:lnTo>
                      <a:lnTo>
                        <a:pt x="40" y="7"/>
                      </a:lnTo>
                      <a:lnTo>
                        <a:pt x="38" y="7"/>
                      </a:lnTo>
                      <a:lnTo>
                        <a:pt x="36" y="7"/>
                      </a:lnTo>
                      <a:lnTo>
                        <a:pt x="34" y="7"/>
                      </a:lnTo>
                      <a:lnTo>
                        <a:pt x="32" y="7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6" y="9"/>
                      </a:lnTo>
                      <a:lnTo>
                        <a:pt x="23" y="9"/>
                      </a:lnTo>
                      <a:lnTo>
                        <a:pt x="21" y="10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6" y="11"/>
                      </a:lnTo>
                      <a:lnTo>
                        <a:pt x="13" y="11"/>
                      </a:lnTo>
                      <a:lnTo>
                        <a:pt x="11" y="12"/>
                      </a:lnTo>
                      <a:lnTo>
                        <a:pt x="8" y="13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2" y="28"/>
                      </a:lnTo>
                      <a:lnTo>
                        <a:pt x="5" y="30"/>
                      </a:lnTo>
                      <a:lnTo>
                        <a:pt x="7" y="33"/>
                      </a:lnTo>
                      <a:lnTo>
                        <a:pt x="8" y="34"/>
                      </a:lnTo>
                      <a:lnTo>
                        <a:pt x="11" y="35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17" y="39"/>
                      </a:lnTo>
                      <a:lnTo>
                        <a:pt x="19" y="40"/>
                      </a:lnTo>
                      <a:lnTo>
                        <a:pt x="21" y="40"/>
                      </a:lnTo>
                      <a:lnTo>
                        <a:pt x="24" y="41"/>
                      </a:lnTo>
                      <a:lnTo>
                        <a:pt x="27" y="43"/>
                      </a:lnTo>
                      <a:lnTo>
                        <a:pt x="29" y="44"/>
                      </a:lnTo>
                      <a:lnTo>
                        <a:pt x="32" y="44"/>
                      </a:lnTo>
                      <a:lnTo>
                        <a:pt x="35" y="45"/>
                      </a:lnTo>
                      <a:lnTo>
                        <a:pt x="38" y="45"/>
                      </a:lnTo>
                      <a:lnTo>
                        <a:pt x="41" y="46"/>
                      </a:lnTo>
                      <a:lnTo>
                        <a:pt x="45" y="46"/>
                      </a:lnTo>
                      <a:lnTo>
                        <a:pt x="49" y="47"/>
                      </a:lnTo>
                      <a:lnTo>
                        <a:pt x="51" y="47"/>
                      </a:lnTo>
                      <a:lnTo>
                        <a:pt x="55" y="47"/>
                      </a:lnTo>
                      <a:lnTo>
                        <a:pt x="57" y="47"/>
                      </a:lnTo>
                      <a:lnTo>
                        <a:pt x="61" y="49"/>
                      </a:lnTo>
                      <a:lnTo>
                        <a:pt x="64" y="49"/>
                      </a:lnTo>
                      <a:lnTo>
                        <a:pt x="68" y="49"/>
                      </a:lnTo>
                      <a:lnTo>
                        <a:pt x="72" y="49"/>
                      </a:lnTo>
                      <a:lnTo>
                        <a:pt x="75" y="49"/>
                      </a:lnTo>
                      <a:lnTo>
                        <a:pt x="79" y="49"/>
                      </a:lnTo>
                      <a:lnTo>
                        <a:pt x="83" y="49"/>
                      </a:lnTo>
                      <a:lnTo>
                        <a:pt x="86" y="49"/>
                      </a:lnTo>
                      <a:lnTo>
                        <a:pt x="90" y="49"/>
                      </a:lnTo>
                      <a:lnTo>
                        <a:pt x="92" y="49"/>
                      </a:lnTo>
                      <a:lnTo>
                        <a:pt x="96" y="49"/>
                      </a:lnTo>
                      <a:lnTo>
                        <a:pt x="100" y="49"/>
                      </a:lnTo>
                      <a:lnTo>
                        <a:pt x="103" y="49"/>
                      </a:lnTo>
                      <a:lnTo>
                        <a:pt x="107" y="47"/>
                      </a:lnTo>
                      <a:lnTo>
                        <a:pt x="111" y="47"/>
                      </a:lnTo>
                      <a:lnTo>
                        <a:pt x="113" y="47"/>
                      </a:lnTo>
                      <a:lnTo>
                        <a:pt x="117" y="46"/>
                      </a:lnTo>
                      <a:lnTo>
                        <a:pt x="120" y="46"/>
                      </a:lnTo>
                      <a:lnTo>
                        <a:pt x="123" y="46"/>
                      </a:lnTo>
                      <a:lnTo>
                        <a:pt x="126" y="45"/>
                      </a:lnTo>
                      <a:lnTo>
                        <a:pt x="129" y="45"/>
                      </a:lnTo>
                      <a:lnTo>
                        <a:pt x="131" y="45"/>
                      </a:lnTo>
                      <a:lnTo>
                        <a:pt x="135" y="44"/>
                      </a:lnTo>
                      <a:lnTo>
                        <a:pt x="137" y="44"/>
                      </a:lnTo>
                      <a:lnTo>
                        <a:pt x="140" y="43"/>
                      </a:lnTo>
                      <a:lnTo>
                        <a:pt x="142" y="41"/>
                      </a:lnTo>
                      <a:lnTo>
                        <a:pt x="145" y="41"/>
                      </a:lnTo>
                      <a:lnTo>
                        <a:pt x="147" y="40"/>
                      </a:lnTo>
                      <a:lnTo>
                        <a:pt x="150" y="40"/>
                      </a:lnTo>
                      <a:lnTo>
                        <a:pt x="151" y="39"/>
                      </a:lnTo>
                      <a:lnTo>
                        <a:pt x="152" y="39"/>
                      </a:lnTo>
                      <a:lnTo>
                        <a:pt x="154" y="38"/>
                      </a:lnTo>
                      <a:lnTo>
                        <a:pt x="156" y="36"/>
                      </a:lnTo>
                      <a:lnTo>
                        <a:pt x="158" y="35"/>
                      </a:lnTo>
                      <a:lnTo>
                        <a:pt x="159" y="34"/>
                      </a:lnTo>
                      <a:lnTo>
                        <a:pt x="161" y="32"/>
                      </a:lnTo>
                      <a:lnTo>
                        <a:pt x="161" y="30"/>
                      </a:lnTo>
                      <a:lnTo>
                        <a:pt x="161" y="28"/>
                      </a:lnTo>
                      <a:lnTo>
                        <a:pt x="158" y="27"/>
                      </a:lnTo>
                      <a:lnTo>
                        <a:pt x="156" y="24"/>
                      </a:lnTo>
                      <a:lnTo>
                        <a:pt x="153" y="23"/>
                      </a:lnTo>
                      <a:lnTo>
                        <a:pt x="151" y="21"/>
                      </a:lnTo>
                      <a:lnTo>
                        <a:pt x="148" y="19"/>
                      </a:lnTo>
                      <a:lnTo>
                        <a:pt x="146" y="18"/>
                      </a:lnTo>
                      <a:lnTo>
                        <a:pt x="144" y="17"/>
                      </a:lnTo>
                      <a:lnTo>
                        <a:pt x="141" y="15"/>
                      </a:lnTo>
                      <a:lnTo>
                        <a:pt x="139" y="13"/>
                      </a:lnTo>
                      <a:lnTo>
                        <a:pt x="135" y="12"/>
                      </a:lnTo>
                      <a:lnTo>
                        <a:pt x="133" y="11"/>
                      </a:lnTo>
                      <a:lnTo>
                        <a:pt x="130" y="10"/>
                      </a:lnTo>
                      <a:lnTo>
                        <a:pt x="128" y="9"/>
                      </a:lnTo>
                      <a:lnTo>
                        <a:pt x="125" y="9"/>
                      </a:lnTo>
                      <a:lnTo>
                        <a:pt x="123" y="7"/>
                      </a:lnTo>
                      <a:lnTo>
                        <a:pt x="120" y="6"/>
                      </a:lnTo>
                      <a:lnTo>
                        <a:pt x="119" y="6"/>
                      </a:lnTo>
                      <a:lnTo>
                        <a:pt x="116" y="5"/>
                      </a:lnTo>
                      <a:lnTo>
                        <a:pt x="114" y="4"/>
                      </a:lnTo>
                      <a:lnTo>
                        <a:pt x="112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0" y="1"/>
                      </a:lnTo>
                      <a:lnTo>
                        <a:pt x="99" y="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E6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121"/>
                <p:cNvSpPr>
                  <a:spLocks/>
                </p:cNvSpPr>
                <p:nvPr/>
              </p:nvSpPr>
              <p:spPr bwMode="auto">
                <a:xfrm>
                  <a:off x="702" y="858"/>
                  <a:ext cx="120" cy="86"/>
                </a:xfrm>
                <a:custGeom>
                  <a:avLst/>
                  <a:gdLst>
                    <a:gd name="T0" fmla="*/ 0 w 360"/>
                    <a:gd name="T1" fmla="*/ 0 h 258"/>
                    <a:gd name="T2" fmla="*/ 0 w 360"/>
                    <a:gd name="T3" fmla="*/ 0 h 258"/>
                    <a:gd name="T4" fmla="*/ 0 w 360"/>
                    <a:gd name="T5" fmla="*/ 0 h 258"/>
                    <a:gd name="T6" fmla="*/ 0 w 360"/>
                    <a:gd name="T7" fmla="*/ 0 h 258"/>
                    <a:gd name="T8" fmla="*/ 0 w 360"/>
                    <a:gd name="T9" fmla="*/ 0 h 258"/>
                    <a:gd name="T10" fmla="*/ 0 w 360"/>
                    <a:gd name="T11" fmla="*/ 0 h 258"/>
                    <a:gd name="T12" fmla="*/ 0 w 360"/>
                    <a:gd name="T13" fmla="*/ 0 h 258"/>
                    <a:gd name="T14" fmla="*/ 0 w 360"/>
                    <a:gd name="T15" fmla="*/ 0 h 258"/>
                    <a:gd name="T16" fmla="*/ 0 w 360"/>
                    <a:gd name="T17" fmla="*/ 0 h 258"/>
                    <a:gd name="T18" fmla="*/ 0 w 360"/>
                    <a:gd name="T19" fmla="*/ 0 h 258"/>
                    <a:gd name="T20" fmla="*/ 0 w 360"/>
                    <a:gd name="T21" fmla="*/ 0 h 258"/>
                    <a:gd name="T22" fmla="*/ 0 w 360"/>
                    <a:gd name="T23" fmla="*/ 0 h 258"/>
                    <a:gd name="T24" fmla="*/ 0 w 360"/>
                    <a:gd name="T25" fmla="*/ 0 h 258"/>
                    <a:gd name="T26" fmla="*/ 0 w 360"/>
                    <a:gd name="T27" fmla="*/ 0 h 258"/>
                    <a:gd name="T28" fmla="*/ 0 w 360"/>
                    <a:gd name="T29" fmla="*/ 0 h 258"/>
                    <a:gd name="T30" fmla="*/ 0 w 360"/>
                    <a:gd name="T31" fmla="*/ 0 h 258"/>
                    <a:gd name="T32" fmla="*/ 0 w 360"/>
                    <a:gd name="T33" fmla="*/ 0 h 258"/>
                    <a:gd name="T34" fmla="*/ 0 w 360"/>
                    <a:gd name="T35" fmla="*/ 0 h 258"/>
                    <a:gd name="T36" fmla="*/ 0 w 360"/>
                    <a:gd name="T37" fmla="*/ 0 h 258"/>
                    <a:gd name="T38" fmla="*/ 0 w 360"/>
                    <a:gd name="T39" fmla="*/ 0 h 258"/>
                    <a:gd name="T40" fmla="*/ 0 w 360"/>
                    <a:gd name="T41" fmla="*/ 0 h 258"/>
                    <a:gd name="T42" fmla="*/ 0 w 360"/>
                    <a:gd name="T43" fmla="*/ 0 h 258"/>
                    <a:gd name="T44" fmla="*/ 0 w 360"/>
                    <a:gd name="T45" fmla="*/ 0 h 258"/>
                    <a:gd name="T46" fmla="*/ 0 w 360"/>
                    <a:gd name="T47" fmla="*/ 0 h 258"/>
                    <a:gd name="T48" fmla="*/ 0 w 360"/>
                    <a:gd name="T49" fmla="*/ 0 h 258"/>
                    <a:gd name="T50" fmla="*/ 0 w 360"/>
                    <a:gd name="T51" fmla="*/ 0 h 258"/>
                    <a:gd name="T52" fmla="*/ 0 w 360"/>
                    <a:gd name="T53" fmla="*/ 0 h 258"/>
                    <a:gd name="T54" fmla="*/ 0 w 360"/>
                    <a:gd name="T55" fmla="*/ 0 h 258"/>
                    <a:gd name="T56" fmla="*/ 0 w 360"/>
                    <a:gd name="T57" fmla="*/ 0 h 258"/>
                    <a:gd name="T58" fmla="*/ 0 w 360"/>
                    <a:gd name="T59" fmla="*/ 0 h 258"/>
                    <a:gd name="T60" fmla="*/ 0 w 360"/>
                    <a:gd name="T61" fmla="*/ 0 h 258"/>
                    <a:gd name="T62" fmla="*/ 0 w 360"/>
                    <a:gd name="T63" fmla="*/ 0 h 258"/>
                    <a:gd name="T64" fmla="*/ 0 w 360"/>
                    <a:gd name="T65" fmla="*/ 0 h 258"/>
                    <a:gd name="T66" fmla="*/ 0 w 360"/>
                    <a:gd name="T67" fmla="*/ 0 h 258"/>
                    <a:gd name="T68" fmla="*/ 0 w 360"/>
                    <a:gd name="T69" fmla="*/ 0 h 258"/>
                    <a:gd name="T70" fmla="*/ 0 w 360"/>
                    <a:gd name="T71" fmla="*/ 0 h 258"/>
                    <a:gd name="T72" fmla="*/ 0 w 360"/>
                    <a:gd name="T73" fmla="*/ 0 h 258"/>
                    <a:gd name="T74" fmla="*/ 0 w 360"/>
                    <a:gd name="T75" fmla="*/ 0 h 258"/>
                    <a:gd name="T76" fmla="*/ 0 w 360"/>
                    <a:gd name="T77" fmla="*/ 0 h 258"/>
                    <a:gd name="T78" fmla="*/ 0 w 360"/>
                    <a:gd name="T79" fmla="*/ 0 h 258"/>
                    <a:gd name="T80" fmla="*/ 0 w 360"/>
                    <a:gd name="T81" fmla="*/ 0 h 258"/>
                    <a:gd name="T82" fmla="*/ 0 w 360"/>
                    <a:gd name="T83" fmla="*/ 0 h 258"/>
                    <a:gd name="T84" fmla="*/ 0 w 360"/>
                    <a:gd name="T85" fmla="*/ 0 h 258"/>
                    <a:gd name="T86" fmla="*/ 0 w 360"/>
                    <a:gd name="T87" fmla="*/ 0 h 258"/>
                    <a:gd name="T88" fmla="*/ 0 w 360"/>
                    <a:gd name="T89" fmla="*/ 0 h 258"/>
                    <a:gd name="T90" fmla="*/ 0 w 360"/>
                    <a:gd name="T91" fmla="*/ 0 h 258"/>
                    <a:gd name="T92" fmla="*/ 0 w 360"/>
                    <a:gd name="T93" fmla="*/ 0 h 258"/>
                    <a:gd name="T94" fmla="*/ 0 w 360"/>
                    <a:gd name="T95" fmla="*/ 0 h 25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0"/>
                    <a:gd name="T145" fmla="*/ 0 h 258"/>
                    <a:gd name="T146" fmla="*/ 360 w 360"/>
                    <a:gd name="T147" fmla="*/ 258 h 25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0" h="258">
                      <a:moveTo>
                        <a:pt x="191" y="0"/>
                      </a:moveTo>
                      <a:lnTo>
                        <a:pt x="187" y="0"/>
                      </a:lnTo>
                      <a:lnTo>
                        <a:pt x="183" y="0"/>
                      </a:lnTo>
                      <a:lnTo>
                        <a:pt x="178" y="0"/>
                      </a:lnTo>
                      <a:lnTo>
                        <a:pt x="173" y="0"/>
                      </a:lnTo>
                      <a:lnTo>
                        <a:pt x="167" y="0"/>
                      </a:lnTo>
                      <a:lnTo>
                        <a:pt x="162" y="2"/>
                      </a:lnTo>
                      <a:lnTo>
                        <a:pt x="158" y="2"/>
                      </a:lnTo>
                      <a:lnTo>
                        <a:pt x="153" y="3"/>
                      </a:lnTo>
                      <a:lnTo>
                        <a:pt x="147" y="3"/>
                      </a:lnTo>
                      <a:lnTo>
                        <a:pt x="142" y="3"/>
                      </a:lnTo>
                      <a:lnTo>
                        <a:pt x="138" y="4"/>
                      </a:lnTo>
                      <a:lnTo>
                        <a:pt x="133" y="4"/>
                      </a:lnTo>
                      <a:lnTo>
                        <a:pt x="128" y="5"/>
                      </a:lnTo>
                      <a:lnTo>
                        <a:pt x="123" y="7"/>
                      </a:lnTo>
                      <a:lnTo>
                        <a:pt x="118" y="8"/>
                      </a:lnTo>
                      <a:lnTo>
                        <a:pt x="113" y="9"/>
                      </a:lnTo>
                      <a:lnTo>
                        <a:pt x="108" y="9"/>
                      </a:lnTo>
                      <a:lnTo>
                        <a:pt x="102" y="10"/>
                      </a:lnTo>
                      <a:lnTo>
                        <a:pt x="97" y="11"/>
                      </a:lnTo>
                      <a:lnTo>
                        <a:pt x="94" y="14"/>
                      </a:lnTo>
                      <a:lnTo>
                        <a:pt x="89" y="14"/>
                      </a:lnTo>
                      <a:lnTo>
                        <a:pt x="84" y="16"/>
                      </a:lnTo>
                      <a:lnTo>
                        <a:pt x="79" y="17"/>
                      </a:lnTo>
                      <a:lnTo>
                        <a:pt x="74" y="20"/>
                      </a:lnTo>
                      <a:lnTo>
                        <a:pt x="69" y="21"/>
                      </a:lnTo>
                      <a:lnTo>
                        <a:pt x="66" y="22"/>
                      </a:lnTo>
                      <a:lnTo>
                        <a:pt x="61" y="25"/>
                      </a:lnTo>
                      <a:lnTo>
                        <a:pt x="57" y="27"/>
                      </a:lnTo>
                      <a:lnTo>
                        <a:pt x="52" y="28"/>
                      </a:lnTo>
                      <a:lnTo>
                        <a:pt x="49" y="31"/>
                      </a:lnTo>
                      <a:lnTo>
                        <a:pt x="45" y="33"/>
                      </a:lnTo>
                      <a:lnTo>
                        <a:pt x="41" y="36"/>
                      </a:lnTo>
                      <a:lnTo>
                        <a:pt x="38" y="38"/>
                      </a:lnTo>
                      <a:lnTo>
                        <a:pt x="34" y="41"/>
                      </a:lnTo>
                      <a:lnTo>
                        <a:pt x="31" y="43"/>
                      </a:lnTo>
                      <a:lnTo>
                        <a:pt x="27" y="45"/>
                      </a:lnTo>
                      <a:lnTo>
                        <a:pt x="24" y="49"/>
                      </a:lnTo>
                      <a:lnTo>
                        <a:pt x="21" y="51"/>
                      </a:lnTo>
                      <a:lnTo>
                        <a:pt x="18" y="55"/>
                      </a:lnTo>
                      <a:lnTo>
                        <a:pt x="16" y="58"/>
                      </a:lnTo>
                      <a:lnTo>
                        <a:pt x="12" y="61"/>
                      </a:lnTo>
                      <a:lnTo>
                        <a:pt x="11" y="64"/>
                      </a:lnTo>
                      <a:lnTo>
                        <a:pt x="9" y="67"/>
                      </a:lnTo>
                      <a:lnTo>
                        <a:pt x="7" y="71"/>
                      </a:lnTo>
                      <a:lnTo>
                        <a:pt x="5" y="75"/>
                      </a:lnTo>
                      <a:lnTo>
                        <a:pt x="4" y="78"/>
                      </a:lnTo>
                      <a:lnTo>
                        <a:pt x="3" y="82"/>
                      </a:lnTo>
                      <a:lnTo>
                        <a:pt x="1" y="87"/>
                      </a:lnTo>
                      <a:lnTo>
                        <a:pt x="1" y="90"/>
                      </a:lnTo>
                      <a:lnTo>
                        <a:pt x="0" y="94"/>
                      </a:lnTo>
                      <a:lnTo>
                        <a:pt x="0" y="98"/>
                      </a:lnTo>
                      <a:lnTo>
                        <a:pt x="0" y="103"/>
                      </a:lnTo>
                      <a:lnTo>
                        <a:pt x="0" y="106"/>
                      </a:lnTo>
                      <a:lnTo>
                        <a:pt x="0" y="111"/>
                      </a:lnTo>
                      <a:lnTo>
                        <a:pt x="1" y="116"/>
                      </a:lnTo>
                      <a:lnTo>
                        <a:pt x="3" y="121"/>
                      </a:lnTo>
                      <a:lnTo>
                        <a:pt x="3" y="126"/>
                      </a:lnTo>
                      <a:lnTo>
                        <a:pt x="5" y="131"/>
                      </a:lnTo>
                      <a:lnTo>
                        <a:pt x="6" y="135"/>
                      </a:lnTo>
                      <a:lnTo>
                        <a:pt x="9" y="140"/>
                      </a:lnTo>
                      <a:lnTo>
                        <a:pt x="11" y="145"/>
                      </a:lnTo>
                      <a:lnTo>
                        <a:pt x="14" y="151"/>
                      </a:lnTo>
                      <a:lnTo>
                        <a:pt x="16" y="156"/>
                      </a:lnTo>
                      <a:lnTo>
                        <a:pt x="20" y="162"/>
                      </a:lnTo>
                      <a:lnTo>
                        <a:pt x="23" y="167"/>
                      </a:lnTo>
                      <a:lnTo>
                        <a:pt x="27" y="173"/>
                      </a:lnTo>
                      <a:lnTo>
                        <a:pt x="31" y="178"/>
                      </a:lnTo>
                      <a:lnTo>
                        <a:pt x="35" y="184"/>
                      </a:lnTo>
                      <a:lnTo>
                        <a:pt x="40" y="188"/>
                      </a:lnTo>
                      <a:lnTo>
                        <a:pt x="46" y="193"/>
                      </a:lnTo>
                      <a:lnTo>
                        <a:pt x="51" y="197"/>
                      </a:lnTo>
                      <a:lnTo>
                        <a:pt x="57" y="202"/>
                      </a:lnTo>
                      <a:lnTo>
                        <a:pt x="62" y="206"/>
                      </a:lnTo>
                      <a:lnTo>
                        <a:pt x="68" y="211"/>
                      </a:lnTo>
                      <a:lnTo>
                        <a:pt x="74" y="214"/>
                      </a:lnTo>
                      <a:lnTo>
                        <a:pt x="80" y="218"/>
                      </a:lnTo>
                      <a:lnTo>
                        <a:pt x="88" y="222"/>
                      </a:lnTo>
                      <a:lnTo>
                        <a:pt x="94" y="225"/>
                      </a:lnTo>
                      <a:lnTo>
                        <a:pt x="101" y="228"/>
                      </a:lnTo>
                      <a:lnTo>
                        <a:pt x="107" y="231"/>
                      </a:lnTo>
                      <a:lnTo>
                        <a:pt x="114" y="234"/>
                      </a:lnTo>
                      <a:lnTo>
                        <a:pt x="122" y="238"/>
                      </a:lnTo>
                      <a:lnTo>
                        <a:pt x="129" y="240"/>
                      </a:lnTo>
                      <a:lnTo>
                        <a:pt x="136" y="242"/>
                      </a:lnTo>
                      <a:lnTo>
                        <a:pt x="144" y="244"/>
                      </a:lnTo>
                      <a:lnTo>
                        <a:pt x="151" y="246"/>
                      </a:lnTo>
                      <a:lnTo>
                        <a:pt x="159" y="248"/>
                      </a:lnTo>
                      <a:lnTo>
                        <a:pt x="167" y="250"/>
                      </a:lnTo>
                      <a:lnTo>
                        <a:pt x="174" y="251"/>
                      </a:lnTo>
                      <a:lnTo>
                        <a:pt x="181" y="253"/>
                      </a:lnTo>
                      <a:lnTo>
                        <a:pt x="189" y="253"/>
                      </a:lnTo>
                      <a:lnTo>
                        <a:pt x="197" y="255"/>
                      </a:lnTo>
                      <a:lnTo>
                        <a:pt x="205" y="256"/>
                      </a:lnTo>
                      <a:lnTo>
                        <a:pt x="212" y="257"/>
                      </a:lnTo>
                      <a:lnTo>
                        <a:pt x="219" y="257"/>
                      </a:lnTo>
                      <a:lnTo>
                        <a:pt x="228" y="258"/>
                      </a:lnTo>
                      <a:lnTo>
                        <a:pt x="235" y="257"/>
                      </a:lnTo>
                      <a:lnTo>
                        <a:pt x="241" y="257"/>
                      </a:lnTo>
                      <a:lnTo>
                        <a:pt x="248" y="257"/>
                      </a:lnTo>
                      <a:lnTo>
                        <a:pt x="256" y="257"/>
                      </a:lnTo>
                      <a:lnTo>
                        <a:pt x="263" y="256"/>
                      </a:lnTo>
                      <a:lnTo>
                        <a:pt x="269" y="255"/>
                      </a:lnTo>
                      <a:lnTo>
                        <a:pt x="276" y="255"/>
                      </a:lnTo>
                      <a:lnTo>
                        <a:pt x="282" y="253"/>
                      </a:lnTo>
                      <a:lnTo>
                        <a:pt x="288" y="252"/>
                      </a:lnTo>
                      <a:lnTo>
                        <a:pt x="296" y="250"/>
                      </a:lnTo>
                      <a:lnTo>
                        <a:pt x="301" y="248"/>
                      </a:lnTo>
                      <a:lnTo>
                        <a:pt x="307" y="247"/>
                      </a:lnTo>
                      <a:lnTo>
                        <a:pt x="313" y="245"/>
                      </a:lnTo>
                      <a:lnTo>
                        <a:pt x="318" y="242"/>
                      </a:lnTo>
                      <a:lnTo>
                        <a:pt x="323" y="240"/>
                      </a:lnTo>
                      <a:lnTo>
                        <a:pt x="327" y="238"/>
                      </a:lnTo>
                      <a:lnTo>
                        <a:pt x="332" y="234"/>
                      </a:lnTo>
                      <a:lnTo>
                        <a:pt x="336" y="231"/>
                      </a:lnTo>
                      <a:lnTo>
                        <a:pt x="340" y="228"/>
                      </a:lnTo>
                      <a:lnTo>
                        <a:pt x="344" y="225"/>
                      </a:lnTo>
                      <a:lnTo>
                        <a:pt x="347" y="220"/>
                      </a:lnTo>
                      <a:lnTo>
                        <a:pt x="350" y="218"/>
                      </a:lnTo>
                      <a:lnTo>
                        <a:pt x="353" y="213"/>
                      </a:lnTo>
                      <a:lnTo>
                        <a:pt x="355" y="210"/>
                      </a:lnTo>
                      <a:lnTo>
                        <a:pt x="357" y="206"/>
                      </a:lnTo>
                      <a:lnTo>
                        <a:pt x="359" y="201"/>
                      </a:lnTo>
                      <a:lnTo>
                        <a:pt x="359" y="196"/>
                      </a:lnTo>
                      <a:lnTo>
                        <a:pt x="360" y="191"/>
                      </a:lnTo>
                      <a:lnTo>
                        <a:pt x="360" y="186"/>
                      </a:lnTo>
                      <a:lnTo>
                        <a:pt x="360" y="182"/>
                      </a:lnTo>
                      <a:lnTo>
                        <a:pt x="360" y="175"/>
                      </a:lnTo>
                      <a:lnTo>
                        <a:pt x="359" y="171"/>
                      </a:lnTo>
                      <a:lnTo>
                        <a:pt x="358" y="165"/>
                      </a:lnTo>
                      <a:lnTo>
                        <a:pt x="357" y="158"/>
                      </a:lnTo>
                      <a:lnTo>
                        <a:pt x="355" y="154"/>
                      </a:lnTo>
                      <a:lnTo>
                        <a:pt x="354" y="149"/>
                      </a:lnTo>
                      <a:lnTo>
                        <a:pt x="352" y="144"/>
                      </a:lnTo>
                      <a:lnTo>
                        <a:pt x="350" y="138"/>
                      </a:lnTo>
                      <a:lnTo>
                        <a:pt x="348" y="133"/>
                      </a:lnTo>
                      <a:lnTo>
                        <a:pt x="347" y="128"/>
                      </a:lnTo>
                      <a:lnTo>
                        <a:pt x="346" y="123"/>
                      </a:lnTo>
                      <a:lnTo>
                        <a:pt x="343" y="118"/>
                      </a:lnTo>
                      <a:lnTo>
                        <a:pt x="341" y="115"/>
                      </a:lnTo>
                      <a:lnTo>
                        <a:pt x="340" y="110"/>
                      </a:lnTo>
                      <a:lnTo>
                        <a:pt x="337" y="105"/>
                      </a:lnTo>
                      <a:lnTo>
                        <a:pt x="335" y="101"/>
                      </a:lnTo>
                      <a:lnTo>
                        <a:pt x="333" y="96"/>
                      </a:lnTo>
                      <a:lnTo>
                        <a:pt x="331" y="93"/>
                      </a:lnTo>
                      <a:lnTo>
                        <a:pt x="329" y="89"/>
                      </a:lnTo>
                      <a:lnTo>
                        <a:pt x="326" y="84"/>
                      </a:lnTo>
                      <a:lnTo>
                        <a:pt x="324" y="81"/>
                      </a:lnTo>
                      <a:lnTo>
                        <a:pt x="321" y="77"/>
                      </a:lnTo>
                      <a:lnTo>
                        <a:pt x="319" y="73"/>
                      </a:lnTo>
                      <a:lnTo>
                        <a:pt x="316" y="70"/>
                      </a:lnTo>
                      <a:lnTo>
                        <a:pt x="314" y="66"/>
                      </a:lnTo>
                      <a:lnTo>
                        <a:pt x="312" y="64"/>
                      </a:lnTo>
                      <a:lnTo>
                        <a:pt x="309" y="60"/>
                      </a:lnTo>
                      <a:lnTo>
                        <a:pt x="307" y="56"/>
                      </a:lnTo>
                      <a:lnTo>
                        <a:pt x="304" y="54"/>
                      </a:lnTo>
                      <a:lnTo>
                        <a:pt x="302" y="50"/>
                      </a:lnTo>
                      <a:lnTo>
                        <a:pt x="298" y="48"/>
                      </a:lnTo>
                      <a:lnTo>
                        <a:pt x="296" y="45"/>
                      </a:lnTo>
                      <a:lnTo>
                        <a:pt x="293" y="43"/>
                      </a:lnTo>
                      <a:lnTo>
                        <a:pt x="291" y="41"/>
                      </a:lnTo>
                      <a:lnTo>
                        <a:pt x="287" y="37"/>
                      </a:lnTo>
                      <a:lnTo>
                        <a:pt x="285" y="36"/>
                      </a:lnTo>
                      <a:lnTo>
                        <a:pt x="281" y="32"/>
                      </a:lnTo>
                      <a:lnTo>
                        <a:pt x="279" y="31"/>
                      </a:lnTo>
                      <a:lnTo>
                        <a:pt x="275" y="28"/>
                      </a:lnTo>
                      <a:lnTo>
                        <a:pt x="273" y="26"/>
                      </a:lnTo>
                      <a:lnTo>
                        <a:pt x="270" y="25"/>
                      </a:lnTo>
                      <a:lnTo>
                        <a:pt x="267" y="22"/>
                      </a:lnTo>
                      <a:lnTo>
                        <a:pt x="264" y="20"/>
                      </a:lnTo>
                      <a:lnTo>
                        <a:pt x="260" y="19"/>
                      </a:lnTo>
                      <a:lnTo>
                        <a:pt x="258" y="16"/>
                      </a:lnTo>
                      <a:lnTo>
                        <a:pt x="254" y="15"/>
                      </a:lnTo>
                      <a:lnTo>
                        <a:pt x="252" y="14"/>
                      </a:lnTo>
                      <a:lnTo>
                        <a:pt x="248" y="11"/>
                      </a:lnTo>
                      <a:lnTo>
                        <a:pt x="246" y="10"/>
                      </a:lnTo>
                      <a:lnTo>
                        <a:pt x="242" y="10"/>
                      </a:lnTo>
                      <a:lnTo>
                        <a:pt x="239" y="9"/>
                      </a:lnTo>
                      <a:lnTo>
                        <a:pt x="236" y="8"/>
                      </a:lnTo>
                      <a:lnTo>
                        <a:pt x="232" y="7"/>
                      </a:lnTo>
                      <a:lnTo>
                        <a:pt x="230" y="5"/>
                      </a:lnTo>
                      <a:lnTo>
                        <a:pt x="226" y="4"/>
                      </a:lnTo>
                      <a:lnTo>
                        <a:pt x="223" y="4"/>
                      </a:lnTo>
                      <a:lnTo>
                        <a:pt x="220" y="3"/>
                      </a:lnTo>
                      <a:lnTo>
                        <a:pt x="217" y="3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7" y="0"/>
                      </a:lnTo>
                      <a:lnTo>
                        <a:pt x="205" y="0"/>
                      </a:lnTo>
                      <a:lnTo>
                        <a:pt x="201" y="0"/>
                      </a:lnTo>
                      <a:lnTo>
                        <a:pt x="198" y="0"/>
                      </a:lnTo>
                      <a:lnTo>
                        <a:pt x="195" y="0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10" name="Picture 123" descr="j023471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511008" y="5157192"/>
                <a:ext cx="715963" cy="944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Двоичное  кодирование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3687" y="1224756"/>
            <a:ext cx="11647487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>
              <a:spcBef>
                <a:spcPct val="30000"/>
              </a:spcBef>
            </a:pPr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Алфавит </a:t>
            </a:r>
            <a:r>
              <a:rPr lang="en-US" altLang="ru-RU" sz="3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 набор отличных друг от друга символов (знаков), используемых</a:t>
            </a:r>
            <a:r>
              <a:rPr lang="en-US" alt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для представления информации. </a:t>
            </a:r>
          </a:p>
          <a:p>
            <a:pPr indent="261938">
              <a:spcBef>
                <a:spcPct val="30000"/>
              </a:spcBef>
            </a:pPr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Мощность алфавита </a:t>
            </a:r>
            <a:r>
              <a:rPr lang="en-US" altLang="ru-RU" sz="3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 количество входящих в него символов (знаков).</a:t>
            </a:r>
          </a:p>
          <a:p>
            <a:pPr indent="261938" algn="just">
              <a:spcBef>
                <a:spcPct val="30000"/>
              </a:spcBef>
            </a:pPr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Двоичный алфавит - </a:t>
            </a:r>
            <a:r>
              <a:rPr lang="ru-RU" altLang="ru-RU" sz="3600" dirty="0" err="1" smtClean="0">
                <a:latin typeface="Arial" pitchFamily="34" charset="0"/>
                <a:cs typeface="Arial" pitchFamily="34" charset="0"/>
              </a:rPr>
              <a:t>алфавит</a:t>
            </a:r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, содержащий два символа.</a:t>
            </a:r>
          </a:p>
          <a:p>
            <a:pPr indent="261938" algn="just">
              <a:spcBef>
                <a:spcPct val="30000"/>
              </a:spcBef>
            </a:pPr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Двоичное кодирование - представление информации с помощью двоичного алфавита. </a:t>
            </a:r>
            <a:endParaRPr lang="ru-RU" alt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9666287" y="3586956"/>
            <a:ext cx="2256479" cy="1475818"/>
            <a:chOff x="1338" y="1207"/>
            <a:chExt cx="998" cy="863"/>
          </a:xfrm>
        </p:grpSpPr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474" y="1207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429" y="1253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383" y="1298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338" y="1344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 sz="1400" dirty="0">
                <a:latin typeface="Calibri" pitchFamily="34" charset="0"/>
              </a:endParaRP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7151687" y="3586956"/>
            <a:ext cx="2256479" cy="1475818"/>
            <a:chOff x="1338" y="1207"/>
            <a:chExt cx="998" cy="863"/>
          </a:xfrm>
        </p:grpSpPr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474" y="1207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429" y="1253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383" y="1298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338" y="1344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 sz="1400" dirty="0">
                <a:latin typeface="Calibri" pitchFamily="34" charset="0"/>
              </a:endParaRPr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2169775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Универсальность двоичного кодирования 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27087" y="1605756"/>
            <a:ext cx="10350647" cy="13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indent="437894" algn="just"/>
            <a:r>
              <a:rPr lang="ru-RU" altLang="ru-RU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помощью двоичного кода может быть представлена любая информация.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436687" y="3510756"/>
            <a:ext cx="2416155" cy="124153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256087" y="3510756"/>
            <a:ext cx="2254366" cy="1475818"/>
            <a:chOff x="1338" y="1207"/>
            <a:chExt cx="998" cy="863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474" y="1207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429" y="1253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383" y="1298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338" y="1344"/>
              <a:ext cx="862" cy="7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ru-RU" sz="1900" dirty="0">
                  <a:latin typeface="Calibri" pitchFamily="34" charset="0"/>
                </a:rPr>
                <a:t>ax</a:t>
              </a:r>
              <a:r>
                <a:rPr lang="en-US" altLang="ru-RU" sz="1900" baseline="30000" dirty="0">
                  <a:latin typeface="Calibri" pitchFamily="34" charset="0"/>
                </a:rPr>
                <a:t>2 </a:t>
              </a:r>
              <a:r>
                <a:rPr lang="en-US" altLang="ru-RU" sz="1900" dirty="0">
                  <a:latin typeface="Calibri" pitchFamily="34" charset="0"/>
                </a:rPr>
                <a:t>+ </a:t>
              </a:r>
              <a:r>
                <a:rPr lang="en-US" altLang="ru-RU" sz="1900" dirty="0" err="1">
                  <a:latin typeface="Calibri" pitchFamily="34" charset="0"/>
                </a:rPr>
                <a:t>bx</a:t>
              </a:r>
              <a:r>
                <a:rPr lang="en-US" altLang="ru-RU" sz="1900" dirty="0">
                  <a:latin typeface="Calibri" pitchFamily="34" charset="0"/>
                </a:rPr>
                <a:t>+ c = 0</a:t>
              </a:r>
            </a:p>
            <a:p>
              <a:r>
                <a:rPr lang="en-US" altLang="ru-RU" sz="1900" dirty="0">
                  <a:latin typeface="Calibri" pitchFamily="34" charset="0"/>
                </a:rPr>
                <a:t>d</a:t>
              </a:r>
              <a:r>
                <a:rPr lang="en-US" altLang="ru-RU" sz="1900" baseline="30000" dirty="0">
                  <a:latin typeface="Calibri" pitchFamily="34" charset="0"/>
                </a:rPr>
                <a:t>2 </a:t>
              </a:r>
              <a:r>
                <a:rPr lang="en-US" altLang="ru-RU" sz="1900" dirty="0">
                  <a:latin typeface="Calibri" pitchFamily="34" charset="0"/>
                </a:rPr>
                <a:t>= b</a:t>
              </a:r>
              <a:r>
                <a:rPr lang="en-US" altLang="ru-RU" sz="1900" baseline="30000" dirty="0">
                  <a:latin typeface="Calibri" pitchFamily="34" charset="0"/>
                </a:rPr>
                <a:t>2 </a:t>
              </a:r>
              <a:r>
                <a:rPr lang="en-US" altLang="ru-RU" sz="1900" dirty="0">
                  <a:latin typeface="Calibri" pitchFamily="34" charset="0"/>
                </a:rPr>
                <a:t>– 4ac</a:t>
              </a:r>
            </a:p>
            <a:p>
              <a:r>
                <a:rPr lang="en-US" altLang="ru-RU" sz="1900" dirty="0">
                  <a:latin typeface="Calibri" pitchFamily="34" charset="0"/>
                </a:rPr>
                <a:t>d = 0</a:t>
              </a:r>
            </a:p>
            <a:p>
              <a:r>
                <a:rPr lang="en-US" altLang="ru-RU" sz="1900" dirty="0">
                  <a:latin typeface="Calibri" pitchFamily="34" charset="0"/>
                </a:rPr>
                <a:t>X = -b/2/a</a:t>
              </a:r>
              <a:endParaRPr lang="ru-RU" altLang="ru-RU" sz="1900" dirty="0">
                <a:latin typeface="Calibri" pitchFamily="34" charset="0"/>
              </a:endParaRPr>
            </a:p>
          </p:txBody>
        </p:sp>
      </p:grp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7887" y="3967956"/>
            <a:ext cx="1749405" cy="105485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18687" y="3891756"/>
            <a:ext cx="1715600" cy="10824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284287" y="3586956"/>
            <a:ext cx="2416155" cy="124153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131887" y="3739356"/>
            <a:ext cx="2416155" cy="124153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055687" y="3815556"/>
            <a:ext cx="2438400" cy="124153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300" dirty="0">
                <a:latin typeface="Calibri" pitchFamily="34" charset="0"/>
              </a:rPr>
              <a:t>Двоичное кодирование </a:t>
            </a:r>
          </a:p>
          <a:p>
            <a:pPr algn="ctr"/>
            <a:r>
              <a:rPr lang="ru-RU" altLang="ru-RU" sz="1300" dirty="0">
                <a:latin typeface="Calibri" pitchFamily="34" charset="0"/>
              </a:rPr>
              <a:t>универсально, </a:t>
            </a:r>
          </a:p>
          <a:p>
            <a:pPr algn="ctr"/>
            <a:r>
              <a:rPr lang="ru-RU" altLang="ru-RU" sz="1300" dirty="0">
                <a:latin typeface="Calibri" pitchFamily="34" charset="0"/>
              </a:rPr>
              <a:t>так как с его помощью </a:t>
            </a:r>
          </a:p>
          <a:p>
            <a:pPr algn="ctr"/>
            <a:r>
              <a:rPr lang="ru-RU" altLang="ru-RU" sz="1300" dirty="0">
                <a:latin typeface="Calibri" pitchFamily="34" charset="0"/>
              </a:rPr>
              <a:t>может быть представлена</a:t>
            </a:r>
          </a:p>
          <a:p>
            <a:pPr algn="ctr"/>
            <a:r>
              <a:rPr lang="ru-RU" altLang="ru-RU" sz="1300" dirty="0">
                <a:latin typeface="Calibri" pitchFamily="34" charset="0"/>
              </a:rPr>
              <a:t>любая информация</a:t>
            </a: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1208087" y="5949156"/>
            <a:ext cx="8932953" cy="737909"/>
          </a:xfrm>
          <a:prstGeom prst="chevron">
            <a:avLst>
              <a:gd name="adj" fmla="val 28844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664" tIns="54832" rIns="109664" bIns="54832" anchor="ctr"/>
          <a:lstStyle/>
          <a:p>
            <a:pPr algn="ctr"/>
            <a:r>
              <a:rPr lang="en-US" altLang="ru-RU" sz="1900" dirty="0">
                <a:latin typeface="Calibri" pitchFamily="34" charset="0"/>
              </a:rPr>
              <a:t>0111101000101010010101111000000101001110100101010100</a:t>
            </a:r>
          </a:p>
          <a:p>
            <a:pPr algn="ctr"/>
            <a:r>
              <a:rPr lang="en-US" altLang="ru-RU" sz="1900" dirty="0">
                <a:latin typeface="Calibri" pitchFamily="34" charset="0"/>
              </a:rPr>
              <a:t>1000101010101010010001111101001010010100111010010100</a:t>
            </a:r>
            <a:endParaRPr lang="ru-RU" altLang="ru-RU" sz="1900" dirty="0">
              <a:latin typeface="Calibri" pitchFamily="34" charset="0"/>
            </a:endParaRP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1970087" y="5339556"/>
            <a:ext cx="542992" cy="442095"/>
          </a:xfrm>
          <a:prstGeom prst="downArrow">
            <a:avLst>
              <a:gd name="adj1" fmla="val 50000"/>
              <a:gd name="adj2" fmla="val 2645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664" tIns="54832" rIns="109664" bIns="54832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2" name="AutoShape 30"/>
          <p:cNvSpPr>
            <a:spLocks noChangeArrowheads="1"/>
          </p:cNvSpPr>
          <p:nvPr/>
        </p:nvSpPr>
        <p:spPr bwMode="auto">
          <a:xfrm>
            <a:off x="5018087" y="5339556"/>
            <a:ext cx="542992" cy="442095"/>
          </a:xfrm>
          <a:prstGeom prst="downArrow">
            <a:avLst>
              <a:gd name="adj1" fmla="val 50000"/>
              <a:gd name="adj2" fmla="val 2645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664" tIns="54832" rIns="109664" bIns="54832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7989887" y="5339556"/>
            <a:ext cx="542991" cy="442095"/>
          </a:xfrm>
          <a:prstGeom prst="downArrow">
            <a:avLst>
              <a:gd name="adj1" fmla="val 50000"/>
              <a:gd name="adj2" fmla="val 2645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664" tIns="54832" rIns="109664" bIns="54832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10275887" y="5263356"/>
            <a:ext cx="542992" cy="442095"/>
          </a:xfrm>
          <a:prstGeom prst="downArrow">
            <a:avLst>
              <a:gd name="adj1" fmla="val 50000"/>
              <a:gd name="adj2" fmla="val 2645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664" tIns="54832" rIns="109664" bIns="54832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10961687" y="5949156"/>
            <a:ext cx="811318" cy="737909"/>
          </a:xfrm>
          <a:prstGeom prst="chevron">
            <a:avLst>
              <a:gd name="adj" fmla="val 3745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664" tIns="54832" rIns="109664" bIns="54832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6" name="AutoShape 35"/>
          <p:cNvSpPr>
            <a:spLocks noChangeArrowheads="1"/>
          </p:cNvSpPr>
          <p:nvPr/>
        </p:nvSpPr>
        <p:spPr bwMode="auto">
          <a:xfrm>
            <a:off x="10199687" y="5949156"/>
            <a:ext cx="811318" cy="737909"/>
          </a:xfrm>
          <a:prstGeom prst="chevron">
            <a:avLst>
              <a:gd name="adj" fmla="val 3745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664" tIns="54832" rIns="109664" bIns="54832" anchor="ctr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Цифровой метод  кодирования</a:t>
            </a:r>
            <a:endParaRPr lang="ru-RU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84287" y="1243180"/>
          <a:ext cx="9560985" cy="5534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/>
                <a:gridCol w="1981200"/>
                <a:gridCol w="1447800"/>
                <a:gridCol w="2667000"/>
                <a:gridCol w="1483785"/>
              </a:tblGrid>
              <a:tr h="514976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Красный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Зелёный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Синий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Цвет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69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Чёрный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5401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Зелёный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A37"/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Синий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Красный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Голубой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Желтый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Малиновый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023DD"/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Белый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Двоичное  кодирование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7487" y="1224756"/>
            <a:ext cx="1195228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ЗАПОМНИТЕ!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ASCII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Standard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Code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Information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Interchange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-  американский стандартный код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для обмена информацией. 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Эту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систему кодирования используют в основном программисты. Они записывают инструкции по управлению с помощью кнопок.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234156"/>
            <a:ext cx="115062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Проверка самостоятельной работы:</a:t>
            </a:r>
            <a:endParaRPr spc="43" dirty="0"/>
          </a:p>
        </p:txBody>
      </p:sp>
      <p:sp>
        <p:nvSpPr>
          <p:cNvPr id="6" name="object 6"/>
          <p:cNvSpPr txBox="1"/>
          <p:nvPr/>
        </p:nvSpPr>
        <p:spPr>
          <a:xfrm>
            <a:off x="446087" y="1300956"/>
            <a:ext cx="11217200" cy="1141403"/>
          </a:xfrm>
          <a:prstGeom prst="rect">
            <a:avLst/>
          </a:prstGeom>
        </p:spPr>
        <p:txBody>
          <a:bodyPr vert="horz" wrap="square" lIns="0" tIns="63564" rIns="0" bIns="0" rtlCol="0">
            <a:spAutoFit/>
          </a:bodyPr>
          <a:lstStyle/>
          <a:p>
            <a:pPr marL="769998" marR="10819" indent="-742950">
              <a:lnSpc>
                <a:spcPts val="4217"/>
              </a:lnSpc>
              <a:spcBef>
                <a:spcPts val="501"/>
              </a:spcBef>
              <a:buAutoNum type="arabicPeriod"/>
            </a:pPr>
            <a:r>
              <a:rPr lang="ru-RU" sz="3600" spc="21" dirty="0" smtClean="0">
                <a:solidFill>
                  <a:srgbClr val="231F20"/>
                </a:solidFill>
                <a:latin typeface="Arial"/>
                <a:cs typeface="Arial"/>
              </a:rPr>
              <a:t>Составьте таблицу с примерами на все органы </a:t>
            </a:r>
            <a:r>
              <a:rPr lang="ru-RU" sz="3600" spc="21" dirty="0" smtClean="0">
                <a:latin typeface="Arial"/>
                <a:cs typeface="Arial"/>
              </a:rPr>
              <a:t>чувств.  </a:t>
            </a:r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93687" y="2748756"/>
          <a:ext cx="11593512" cy="3095625"/>
        </p:xfrm>
        <a:graphic>
          <a:graphicData uri="http://schemas.openxmlformats.org/drawingml/2006/table">
            <a:tbl>
              <a:tblPr/>
              <a:tblGrid>
                <a:gridCol w="1476273"/>
                <a:gridCol w="1887639"/>
                <a:gridCol w="1676400"/>
                <a:gridCol w="1600200"/>
                <a:gridCol w="1600200"/>
                <a:gridCol w="1219200"/>
                <a:gridCol w="2133600"/>
              </a:tblGrid>
              <a:tr h="60959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Ухо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птица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радио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голос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песня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смех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разговор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Глаз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радуга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солнце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луна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звезда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свет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комета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Язык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лимон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квас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соль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торт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мед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перец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Нос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роза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дым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плов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чеснок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духи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скунс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Кожа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лёд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душ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река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мороз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укол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тепло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Двоичное 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кодирование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2059" t="5970"/>
          <a:stretch>
            <a:fillRect/>
          </a:stretch>
        </p:blipFill>
        <p:spPr bwMode="auto">
          <a:xfrm>
            <a:off x="293687" y="1224756"/>
            <a:ext cx="1173479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632" t="2713" r="1316" b="2326"/>
          <a:stretch>
            <a:fillRect/>
          </a:stretch>
        </p:blipFill>
        <p:spPr bwMode="auto">
          <a:xfrm>
            <a:off x="2884487" y="1224756"/>
            <a:ext cx="602633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Двоичное  кодирование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 l="2632" t="2713" r="1316" b="2326"/>
          <a:stretch>
            <a:fillRect/>
          </a:stretch>
        </p:blipFill>
        <p:spPr bwMode="auto">
          <a:xfrm>
            <a:off x="5925956" y="1224756"/>
            <a:ext cx="602633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7487" y="1224756"/>
            <a:ext cx="54864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Слово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VATAN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будет закодировано следующим образом: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V -01010110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A - 01000001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T - 01010100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A -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01000001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N - 01001110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Двоичное  кодирование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9522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Единицы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измерения информации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806575" y="1681956"/>
            <a:ext cx="10363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байт = 8 бит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Кб (килобайт) = 1024 байта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Мб (мегабайт) = 1024 Кб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Гб (гигабайт) = 1024 Мб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Тб (терабайт) = 1024 Гб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2169775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Образцы для сравнения объема информации</a:t>
            </a:r>
            <a:endParaRPr lang="ru-RU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7487" y="1681956"/>
            <a:ext cx="119522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 байт               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электронная форма 1 символа, набранная на клавиатуре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100 Кбайт         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картинка небольшого размера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100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Мбайт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учебник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 класса;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Мбайт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в среднем 1 книга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 Гбайт             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ысококачественный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видеофильм продолжительностью -1 час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2287" y="1834356"/>
            <a:ext cx="119522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символ кодируется 8 бит = 1 байт.</a:t>
            </a: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Сколько бит и байт будет в слове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УРОК?</a:t>
            </a: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1 байт +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байт + 1 байт + 1 байт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= 4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байта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или</a:t>
            </a: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8 бит +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бит + 8 бит + 8 бит =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32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бита.</a:t>
            </a: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2287" y="1758156"/>
            <a:ext cx="11647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2) Рассчитайте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объем информации. Учебник состоит из 160 страниц, каждая страница содержит 40 строк, а каждая строка содержит 60 символов. Найдите объем информации учебника в байтах и килобайтах.</a:t>
            </a: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7087" y="1681956"/>
            <a:ext cx="116474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символ = 1 байт.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 строка = 60 символов = 60 байт.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 страница = 40 строк = 40 × 60 = 2400 байт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160 страниц = 160 × 2400 байт =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= 384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000 байт : 1024 = 375 Кбайт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Ответ: 384 000 байт; 375 Кбайт.</a:t>
            </a: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2287" y="1834356"/>
            <a:ext cx="11647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Сколько 2-х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значных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чисел можно записать с помощью цифр 1, 7, 6?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Ответ: 11, 16, 17,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61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66, 67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71, 76, 77</a:t>
            </a:r>
            <a:r>
              <a:rPr lang="ru-RU" sz="4000" dirty="0" smtClean="0"/>
              <a:t>.</a:t>
            </a: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Задания дл самостоятельной работы: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087" y="3358356"/>
            <a:ext cx="8305800" cy="312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3687" y="1300956"/>
            <a:ext cx="116474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>
              <a:buAutoNum type="arabi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Прочитайте страницы 17-21 учебника.</a:t>
            </a:r>
          </a:p>
          <a:p>
            <a:pPr marL="742950" indent="-742950">
              <a:buAutoNum type="arabi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Создайте таблицу для прямой замены. Закодируйте своё имя и фамилию.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205071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/>
              <a:t>Получение информации</a:t>
            </a:r>
            <a:endParaRPr lang="ru-RU" dirty="0"/>
          </a:p>
        </p:txBody>
      </p:sp>
      <p:sp>
        <p:nvSpPr>
          <p:cNvPr id="12" name="object 11"/>
          <p:cNvSpPr txBox="1"/>
          <p:nvPr/>
        </p:nvSpPr>
        <p:spPr>
          <a:xfrm>
            <a:off x="446087" y="1529556"/>
            <a:ext cx="11277600" cy="2913316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Когда мы получаем информацию из окружающей среды, они могут прийти к нам как свет, звук, запах. Или может быть в разных проявлениях: </a:t>
            </a:r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слово, жесты рук, мимика.</a:t>
            </a:r>
            <a:endParaRPr lang="ru-RU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Задания дл самостоятельной работы: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3687" y="1300956"/>
            <a:ext cx="118760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3)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Вычислите объем информации в битах и байтах в словосочетании" знание - это сила, сила - это победа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".</a:t>
            </a: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4)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Чтобы открыть секретный кодовый ключ,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шпиону известны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цифры 3, 7, 9 кода. Но он не помнил комбинацию кодов. Сколько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комбинаций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должен проверить преступник, чтобы открыть ключ? Запишите все комбинации.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Зачем нужна кодировка информации?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369887" y="1148556"/>
            <a:ext cx="11277600" cy="1182073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b="1" dirty="0" smtClean="0">
                <a:latin typeface="Arial"/>
                <a:cs typeface="Arial"/>
              </a:rPr>
              <a:t>Некоторую информацию можно встретить в закодированном виде. Например:</a:t>
            </a:r>
            <a:endParaRPr lang="ru-RU" sz="4000" b="1" dirty="0" smtClean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22487" y="2520156"/>
            <a:ext cx="1847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7" y="2443956"/>
            <a:ext cx="3733800" cy="23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487" y="4806156"/>
            <a:ext cx="2362200" cy="176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9" descr="Как читать штриховой ко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5287" y="2520156"/>
            <a:ext cx="6437312" cy="33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0458" y="0"/>
            <a:ext cx="10952798" cy="1170252"/>
          </a:xfrm>
          <a:prstGeom prst="rect">
            <a:avLst/>
          </a:prstGeom>
        </p:spPr>
        <p:txBody>
          <a:bodyPr lIns="109664" tIns="54832" rIns="109664" bIns="54832" anchor="ctr">
            <a:normAutofit/>
          </a:bodyPr>
          <a:lstStyle/>
          <a:p>
            <a:pPr algn="ctr">
              <a:defRPr/>
            </a:pPr>
            <a:r>
              <a:rPr lang="ru-RU" sz="53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Кодирование информации</a:t>
            </a:r>
          </a:p>
        </p:txBody>
      </p:sp>
      <p:pic>
        <p:nvPicPr>
          <p:cNvPr id="13316" name="Picture 4" descr="Картинка 15 из 1776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7" y="1300956"/>
            <a:ext cx="345298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317" name="Picture 6" descr="Картинка 11 из 58774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0487" y="4120356"/>
            <a:ext cx="382659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319" name="Picture 2" descr="http://im4-tub.yandex.net/i?id=73221990&amp;tov=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0487" y="1300956"/>
            <a:ext cx="3505200" cy="224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Прямоугольник 7"/>
          <p:cNvSpPr/>
          <p:nvPr/>
        </p:nvSpPr>
        <p:spPr>
          <a:xfrm>
            <a:off x="293687" y="3586956"/>
            <a:ext cx="6126112" cy="438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Кодирование  на  дорогах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3087" y="3586956"/>
            <a:ext cx="5019478" cy="438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Кодирование музыки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30156"/>
            <a:ext cx="5696125" cy="438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Коди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рование    погоды</a:t>
            </a:r>
          </a:p>
        </p:txBody>
      </p:sp>
      <p:pic>
        <p:nvPicPr>
          <p:cNvPr id="13321" name="Picture 9" descr="Картинка 19 из 344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1288" y="4196556"/>
            <a:ext cx="3733800" cy="20818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Прямоугольник 11"/>
          <p:cNvSpPr/>
          <p:nvPr/>
        </p:nvSpPr>
        <p:spPr>
          <a:xfrm>
            <a:off x="6149975" y="6406356"/>
            <a:ext cx="6019800" cy="438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Кодирование местности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22487" y="2520156"/>
            <a:ext cx="1847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9887" y="1758156"/>
            <a:ext cx="37433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 t="1966" b="1720"/>
          <a:stretch>
            <a:fillRect/>
          </a:stretch>
        </p:blipFill>
        <p:spPr bwMode="auto">
          <a:xfrm>
            <a:off x="8066087" y="2901156"/>
            <a:ext cx="35242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487" y="1224756"/>
            <a:ext cx="3657600" cy="40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0458" y="0"/>
            <a:ext cx="10952798" cy="1170252"/>
          </a:xfrm>
          <a:prstGeom prst="rect">
            <a:avLst/>
          </a:prstGeom>
        </p:spPr>
        <p:txBody>
          <a:bodyPr lIns="109664" tIns="54832" rIns="109664" bIns="54832" anchor="ctr">
            <a:normAutofit/>
          </a:bodyPr>
          <a:lstStyle/>
          <a:p>
            <a:pPr algn="ctr">
              <a:defRPr/>
            </a:pPr>
            <a:r>
              <a:rPr lang="ru-RU" sz="53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Кодирование информации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Кодирование информации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446087" y="1681956"/>
            <a:ext cx="11506200" cy="483179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Кодирование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это процесс передачи информации с одного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вида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другой с помощью специальных символов в более удобный вид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Декодирование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процесс восстановления содержания закодированной информации.</a:t>
            </a:r>
          </a:p>
          <a:p>
            <a:endParaRPr lang="ru-RU" sz="4000" dirty="0" smtClean="0"/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endParaRPr lang="ru-RU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Криптография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9887" y="1605756"/>
            <a:ext cx="1127759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В целях сохранения конфиденциальности информации ее кодирование называется шифрованием, а процесс ее повторного ввода в исходное состояние - расшифровкой (перекодированием). Особое научное направление, занимающееся методами шифрования, называется криптография.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bb463f6118d19efdc3e07a56f42917626fd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2412</TotalTime>
  <Words>1136</Words>
  <Application>Microsoft Office PowerPoint</Application>
  <PresentationFormat>Произвольный</PresentationFormat>
  <Paragraphs>249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Информатика и ИТ</vt:lpstr>
      <vt:lpstr>Вы узнаете:</vt:lpstr>
      <vt:lpstr>Проверка самостоятельной работы:</vt:lpstr>
      <vt:lpstr>Получение информации</vt:lpstr>
      <vt:lpstr>Зачем нужна кодировка информации?</vt:lpstr>
      <vt:lpstr>Слайд 6</vt:lpstr>
      <vt:lpstr>Слайд 7</vt:lpstr>
      <vt:lpstr>Кодирование информации</vt:lpstr>
      <vt:lpstr>Криптография</vt:lpstr>
      <vt:lpstr>Способы кодирования</vt:lpstr>
      <vt:lpstr>Метод кодирования символами</vt:lpstr>
      <vt:lpstr>Метод кодирования символами</vt:lpstr>
      <vt:lpstr>Слайд 13</vt:lpstr>
      <vt:lpstr>Кодирование с помощью знаков </vt:lpstr>
      <vt:lpstr>Сэмюэл Финли Бриз Морзе</vt:lpstr>
      <vt:lpstr>Азбука Морзе</vt:lpstr>
      <vt:lpstr>Азбука Морзе</vt:lpstr>
      <vt:lpstr>Метод графического кодирования</vt:lpstr>
      <vt:lpstr>Метод кодирования  символов</vt:lpstr>
      <vt:lpstr>Метод графического кодирования</vt:lpstr>
      <vt:lpstr>Метод кодирования  символов</vt:lpstr>
      <vt:lpstr>Метод кодирования  символов</vt:lpstr>
      <vt:lpstr>Метод кодирования  символов</vt:lpstr>
      <vt:lpstr>Метод кодирования  символов</vt:lpstr>
      <vt:lpstr>Цифровой метод  кодирования</vt:lpstr>
      <vt:lpstr>Двоичное  кодирование</vt:lpstr>
      <vt:lpstr>Универсальность двоичного кодирования </vt:lpstr>
      <vt:lpstr>Цифровой метод  кодирования</vt:lpstr>
      <vt:lpstr>Двоичное  кодирование</vt:lpstr>
      <vt:lpstr>Двоичное  кодирование</vt:lpstr>
      <vt:lpstr>Слайд 31</vt:lpstr>
      <vt:lpstr>Слайд 32</vt:lpstr>
      <vt:lpstr>Единицы измерения информации</vt:lpstr>
      <vt:lpstr>Образцы для сравнения объема информации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211</cp:revision>
  <dcterms:created xsi:type="dcterms:W3CDTF">2020-04-13T08:05:16Z</dcterms:created>
  <dcterms:modified xsi:type="dcterms:W3CDTF">2020-09-11T06:26:21Z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