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05" r:id="rId2"/>
    <p:sldId id="374" r:id="rId3"/>
    <p:sldId id="377" r:id="rId4"/>
    <p:sldId id="411" r:id="rId5"/>
    <p:sldId id="410" r:id="rId6"/>
    <p:sldId id="412" r:id="rId7"/>
    <p:sldId id="408" r:id="rId8"/>
    <p:sldId id="418" r:id="rId9"/>
    <p:sldId id="419" r:id="rId10"/>
    <p:sldId id="413" r:id="rId11"/>
    <p:sldId id="415" r:id="rId12"/>
    <p:sldId id="416" r:id="rId13"/>
    <p:sldId id="417" r:id="rId14"/>
    <p:sldId id="414" r:id="rId15"/>
    <p:sldId id="420" r:id="rId16"/>
    <p:sldId id="409" r:id="rId17"/>
    <p:sldId id="325" r:id="rId18"/>
    <p:sldId id="335" r:id="rId19"/>
    <p:sldId id="379" r:id="rId20"/>
    <p:sldId id="370" r:id="rId21"/>
    <p:sldId id="399" r:id="rId22"/>
    <p:sldId id="39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374"/>
            <p14:sldId id="377"/>
            <p14:sldId id="411"/>
            <p14:sldId id="410"/>
            <p14:sldId id="412"/>
            <p14:sldId id="408"/>
            <p14:sldId id="418"/>
            <p14:sldId id="419"/>
            <p14:sldId id="413"/>
            <p14:sldId id="415"/>
            <p14:sldId id="416"/>
            <p14:sldId id="417"/>
            <p14:sldId id="414"/>
            <p14:sldId id="420"/>
            <p14:sldId id="409"/>
            <p14:sldId id="325"/>
            <p14:sldId id="335"/>
            <p14:sldId id="379"/>
            <p14:sldId id="370"/>
            <p14:sldId id="399"/>
            <p14:sldId id="39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6" autoAdjust="0"/>
    <p:restoredTop sz="94660"/>
  </p:normalViewPr>
  <p:slideViewPr>
    <p:cSldViewPr snapToGrid="0">
      <p:cViewPr>
        <p:scale>
          <a:sx n="50" d="100"/>
          <a:sy n="50" d="100"/>
        </p:scale>
        <p:origin x="-1014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3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fiya.org/" TargetMode="External"/><Relationship Id="rId2" Type="http://schemas.openxmlformats.org/officeDocument/2006/relationships/hyperlink" Target="https://uz.wikipedi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39" y="-25639"/>
            <a:ext cx="12175448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67024" y="2529929"/>
            <a:ext cx="6595470" cy="3261468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ОСОБЕННОСТИ КЛИМАТА МАТЕРИКА.</a:t>
            </a: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ru-RU" sz="4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КЛИМАТИЧЕСКИЕ ПОЯСА.</a:t>
            </a:r>
            <a:endParaRPr lang="ru-RU" sz="9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196" y="2692497"/>
            <a:ext cx="727494" cy="30989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33696" y="985050"/>
            <a:ext cx="920721" cy="448507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416989" y="470542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=""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534444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=""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469488" y="2383959"/>
            <a:ext cx="3328416" cy="3407438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73" y="2415799"/>
            <a:ext cx="3411590" cy="337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КЛИМАТИЧЕСКИЕ  ПОЯСА</a:t>
            </a:r>
            <a:endParaRPr sz="4000" dirty="0"/>
          </a:p>
        </p:txBody>
      </p:sp>
      <p:pic>
        <p:nvPicPr>
          <p:cNvPr id="9221" name="Picture 5" descr="D:\leNOVO\Downloads\Климатические пояса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09650"/>
            <a:ext cx="57530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ЭКВАТОРИАЛЬНЫЙ ПОЯС</a:t>
            </a:r>
            <a:endParaRPr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4" y="999891"/>
            <a:ext cx="3568465" cy="256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5" y="3732124"/>
            <a:ext cx="3333750" cy="285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952388"/>
            <a:ext cx="4248149" cy="273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13255" y="2716993"/>
            <a:ext cx="453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1 - экваториальный (г.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Дебунджа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 субэкваториальный (г. Аддис-Абеба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 субтропический (г. Алжир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 тропический (г.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Валлен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5250" y="5116469"/>
            <a:ext cx="375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ПРИСУЩЕ ЛИШЬ ОДНО ВРЕМЯ ГОДА – </a:t>
            </a:r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ЖАРКОЕ И ДОЖДЛИВОЕ ЛЕТО</a:t>
            </a: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46" y="845543"/>
            <a:ext cx="3393620" cy="24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52750"/>
            <a:ext cx="4114799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845543"/>
            <a:ext cx="2324100" cy="172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2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СУБЭКВАТОРИАЛЬНЫЙ ПОЯС</a:t>
            </a:r>
            <a:endParaRPr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942974"/>
            <a:ext cx="3617673" cy="271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1219200"/>
            <a:ext cx="3714751" cy="290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r="30664"/>
          <a:stretch/>
        </p:blipFill>
        <p:spPr bwMode="auto">
          <a:xfrm>
            <a:off x="8191500" y="1085850"/>
            <a:ext cx="3657601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33" y="5971579"/>
            <a:ext cx="1183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ОТЧЕТЛИВО ВЫРАЖЕНЫ ДВА СЕЗОНА: </a:t>
            </a:r>
            <a:r>
              <a:rPr lang="ru-RU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СУХАЯ ЗИМА И ДОЖДЛИВОЕ ЛЕТО</a:t>
            </a:r>
            <a:endParaRPr lang="ru-RU" sz="24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10" y="3285859"/>
            <a:ext cx="4028580" cy="225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ТРОПИЧЕСКИЙ ПОЯС</a:t>
            </a:r>
            <a:endParaRPr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892555"/>
            <a:ext cx="4267200" cy="26650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9072" y="3279488"/>
            <a:ext cx="409575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САМУМ – С АРАБСКОГО – «ГОРЯЧИЙ ВЕТЕР»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9" y="3864263"/>
            <a:ext cx="4267198" cy="21713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3351" y="5756522"/>
            <a:ext cx="4181474" cy="92333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ХАМСИН – СИЛЬНЫЙ, ГОРЯЧИЙ И СУХОЙ ВЕТЕР, ДУЮЩИЙ С ЮГА И ЮГО-ЗАПАДА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4" y="3864264"/>
            <a:ext cx="3867150" cy="2747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31609"/>
            <a:ext cx="3829298" cy="27869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892554"/>
            <a:ext cx="3352800" cy="2971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1" y="4138850"/>
            <a:ext cx="3352800" cy="230832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КАМЕНИСТЫЕ И ПЕСЧАННЫЕ  УЧАСТКИ ПУСТЫНИ НАГРЕВАЮТСЯ ДО  70-80⁰С, ПРИ ТЕМПЕРАТУРЕ ВОЗДУХА 40-45⁰С.  В НОЧНОЕ ВРЕМЯ ТЕМПЕРАТУРА МОЖЕТ ОПУСКАТЬСЯ  ДО 0⁰С.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СУБТРОПИЧЕСКИЙ ПОЯС</a:t>
            </a:r>
            <a:endParaRPr sz="4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19175"/>
            <a:ext cx="3943349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3" y="3758504"/>
            <a:ext cx="4151108" cy="27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70" y="1019175"/>
            <a:ext cx="3581400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5770" y="1213574"/>
            <a:ext cx="4362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ВОЗДУШНЫЕ МАССЫ МЕНЯЮТСЯ ПО СЕЗОНАМ: ЛЕТОМ ГОСПОДСТВУЮТ ТРОПИЧЕСКИЕ,  ЗИМОЙ  - УМЕРЕННЫЕ. В РЕЗУЛЬТАТЕ СФОРМИРОВАЛСЯ  СРЕДИЗЕМНОМОРСКИЙ КЛИМАТ.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494333"/>
            <a:ext cx="3543300" cy="30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69770" y="3590299"/>
            <a:ext cx="32936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Этот тип климата характеризуется мягкой, влажной зимой и теплым, жарким, сухим летом. Именно такие погодные условия являются визитной карточкой средиземноморского </a:t>
            </a:r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климата.</a:t>
            </a:r>
          </a:p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Лето в средиземноморском климате отличительно сухое</a:t>
            </a:r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43950" y="3219450"/>
            <a:ext cx="2933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5525"/>
          </a:xfrm>
          <a:solidFill>
            <a:srgbClr val="0000CC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Определите названия климатических поясов,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обозначенных цифрами на карте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/>
          <a:stretch/>
        </p:blipFill>
        <p:spPr bwMode="auto">
          <a:xfrm>
            <a:off x="6496050" y="1638300"/>
            <a:ext cx="53911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0068" y="33096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86950" y="3048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4900" y="24765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4900" y="1619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850" y="2676555"/>
            <a:ext cx="6713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Экваториальный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Субэкваториальный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Тропический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Субтропический пояс</a:t>
            </a:r>
            <a:endParaRPr lang="ru-RU" sz="36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812" y="102010"/>
            <a:ext cx="3017783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Задание: </a:t>
            </a:r>
            <a:endParaRPr sz="5080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608669" y="1"/>
            <a:ext cx="8261565" cy="517568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§ </a:t>
            </a:r>
            <a:r>
              <a:rPr lang="ru-RU" sz="4227" b="1" dirty="0" smtClean="0">
                <a:solidFill>
                  <a:srgbClr val="00A650"/>
                </a:solidFill>
                <a:latin typeface="Arial"/>
                <a:cs typeface="Arial"/>
              </a:rPr>
              <a:t>20</a:t>
            </a:r>
            <a:r>
              <a:rPr lang="ru-RU" sz="4227" b="1" dirty="0" smtClean="0">
                <a:solidFill>
                  <a:srgbClr val="00A650"/>
                </a:solidFill>
                <a:latin typeface="Arial"/>
                <a:cs typeface="Arial"/>
              </a:rPr>
              <a:t>-21. </a:t>
            </a:r>
            <a:r>
              <a:rPr lang="ru-RU" sz="4400" b="1" dirty="0" smtClean="0">
                <a:solidFill>
                  <a:srgbClr val="00A650"/>
                </a:solidFill>
                <a:latin typeface="Arial"/>
                <a:cs typeface="Arial"/>
              </a:rPr>
              <a:t> 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О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собенности климата материка. Климатические пояса. 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В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ыполнить  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Практическое задание  стр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. 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51</a:t>
            </a: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939799" y="5176578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84081" y="3353116"/>
            <a:ext cx="922868" cy="118537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500" kern="0" spc="21" dirty="0" smtClean="0">
                <a:solidFill>
                  <a:sysClr val="window" lastClr="FFFFFF"/>
                </a:solidFill>
              </a:rPr>
              <a:t>?</a:t>
            </a:r>
            <a:endParaRPr lang="en-US" sz="75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852" y="982134"/>
            <a:ext cx="1117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maydoni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km</a:t>
            </a:r>
            <a:r>
              <a:rPr lang="ru-RU" sz="2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atalgan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qadimgi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berberlarning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qabilasi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nomidan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olingan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yarimsharda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yagona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Sayohatchi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Livingston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daryosidagi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sharsharaga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27521" y="62885"/>
            <a:ext cx="10724884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613" algn="ctr">
              <a:spcBef>
                <a:spcPts val="262"/>
              </a:spcBef>
            </a:pPr>
            <a:r>
              <a:rPr lang="en-US" sz="4191" dirty="0" smtClean="0"/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1968" y="4952452"/>
            <a:ext cx="11203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Tushirib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qoldirilgan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so‘zlar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30,3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Afarik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rtta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Somali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Madagaskar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Ben-sekka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Igna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Vasko-da-Gama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93623"/>
              </p:ext>
            </p:extLst>
          </p:nvPr>
        </p:nvGraphicFramePr>
        <p:xfrm>
          <a:off x="950696" y="1231900"/>
          <a:ext cx="10058400" cy="51239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4483"/>
                <a:gridCol w="3817517"/>
                <a:gridCol w="5486400"/>
              </a:tblGrid>
              <a:tr h="734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Vavilov</a:t>
                      </a:r>
                      <a:endParaRPr lang="ru-RU" sz="32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04609"/>
              </p:ext>
            </p:extLst>
          </p:nvPr>
        </p:nvGraphicFramePr>
        <p:xfrm>
          <a:off x="85724" y="982134"/>
          <a:ext cx="11962342" cy="5547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4992"/>
                <a:gridCol w="2400370"/>
                <a:gridCol w="89569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sharqiy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havzasini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Sahroyi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Kabirning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arbiy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rta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oqimigacha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1487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yilda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janubidagi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Yaxshi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Umid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aylanib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Kalaxari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Zambezi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Nyasa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llarini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Zanzibar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boshlanish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irmog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Kagera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ekanligini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Lualoba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ylab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Vavilov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ortiq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simliklardan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namuna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8638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КЛИМАТА</a:t>
            </a:r>
            <a:endParaRPr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09686"/>
            <a:ext cx="2881804" cy="24425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17" y="3894083"/>
            <a:ext cx="3578773" cy="26898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8" y="3752193"/>
            <a:ext cx="2995699" cy="26959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58" y="4048283"/>
            <a:ext cx="3572203" cy="23814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17" y="4282762"/>
            <a:ext cx="3629064" cy="23800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66" y="1405824"/>
            <a:ext cx="3632762" cy="2705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818" y="1296613"/>
            <a:ext cx="2617330" cy="23083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ПРИ СЛОВЕ «АФРИКА»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МЫ ОБЫЧНО ПРЕДСТАВЛЯЕМ  ПАЛЯЩИЙ ЗНОЙ И ТЕМНОКОЖИХ ЖИТЕЛЕЙ ЭТОГО МАТЕРИКА.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05" y="1198473"/>
            <a:ext cx="3479252" cy="26956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968" y="199408"/>
            <a:ext cx="10724884" cy="666871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opshiriqlar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765"/>
          <a:stretch/>
        </p:blipFill>
        <p:spPr>
          <a:xfrm>
            <a:off x="855486" y="1206214"/>
            <a:ext cx="4266848" cy="565178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79033" y="164731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97553" y="174467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82533" y="258829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54033" y="4356643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37099" y="342900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52433" y="522568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9799" y="21575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5662" y="1310544"/>
            <a:ext cx="662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yozuvsiz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xaritasidagi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raqamlar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ostida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yashiringan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tabiiy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obyektlar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toping: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42000" y="2498785"/>
            <a:ext cx="5346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……………..…....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…………..…….</a:t>
            </a:r>
          </a:p>
        </p:txBody>
      </p:sp>
      <p:sp>
        <p:nvSpPr>
          <p:cNvPr id="15" name="Овал 14"/>
          <p:cNvSpPr/>
          <p:nvPr/>
        </p:nvSpPr>
        <p:spPr>
          <a:xfrm>
            <a:off x="2044699" y="38339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14908" y="227055"/>
            <a:ext cx="12458700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 algn="ctr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043" y="1394063"/>
            <a:ext cx="117487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marR="12700" indent="-514350" algn="just">
              <a:spcAft>
                <a:spcPts val="0"/>
              </a:spcAft>
              <a:buAutoNum type="arabicPeriod"/>
            </a:pP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Mashhur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Marokashlik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sayyoh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Ibn Battuta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>
              <a:spcAft>
                <a:spcPts val="0"/>
              </a:spcAft>
            </a:pP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2)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3)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4)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janubi-g‘arbiy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5)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janubi-sharqiy</a:t>
            </a:r>
            <a:endParaRPr lang="en-US" sz="3200" b="1" spc="45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 3,4.      B.  4,5              C. 2,5              D.  1,2</a:t>
            </a:r>
          </a:p>
          <a:p>
            <a:pPr marL="25400" marR="12700" algn="just"/>
            <a:endParaRPr lang="en-US" sz="3200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Livingston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ko‘llarini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o‘rgandi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Nyasa;    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  3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Chad;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Rudolf</a:t>
            </a:r>
            <a:endParaRPr lang="en-US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39750" marR="12700" indent="-514350" algn="just">
              <a:buAutoNum type="alphaUcPeriod"/>
            </a:pPr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3,5            B</a:t>
            </a:r>
            <a:r>
              <a:rPr lang="en-US" sz="3200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2,4             C. 4,5        D. 1,3</a:t>
            </a:r>
            <a:endParaRPr lang="ru-RU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86889" y="1402804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490362" y="5108370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386889" y="2441377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86881" y="550823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911602" y="0"/>
            <a:ext cx="6784073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Adabiyotlar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03056" y="1322568"/>
            <a:ext cx="8965094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6-sinf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darsligi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o‘quv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Gadoyev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Berdiyeva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Jahongashta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sayyoh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olimlar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Geografiya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Test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topshiriqlari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to‘plami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DTM-2019.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Internet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saytlari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://uz.wikipedia.org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https://geografiya.uz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19667" y="-320494"/>
            <a:ext cx="10278534" cy="12451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6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«ЖАРКИЙ МАТЕРИК»</a:t>
            </a:r>
            <a:endParaRPr lang="ru-RU" sz="6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6300" y="4364951"/>
            <a:ext cx="7219950" cy="163121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Больше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всего тепла получает пустыня Сахара, где летние температуры воздуха 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—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более  +30  °С. В районе города Триполи в Ливийской пустыне была зафиксирована максимальная температура воздуха на Земле —   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58  °С.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6300" y="1197308"/>
            <a:ext cx="4780703" cy="255454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Между Северным и Южным тропиками солнце в полдень всегда находится высоко над горизонтом и дважды в год бывает в зените. Здесь даже зимние среднемесячные температуры воздуха редко опускаются ниже  +18  °С —  +20  °С. 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7" y="1153584"/>
            <a:ext cx="4446683" cy="53424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03" y="1197307"/>
            <a:ext cx="2439247" cy="26275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19700" y="4095750"/>
            <a:ext cx="5778501" cy="1905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КЛИМАТООБРАЗУЮЩИЕ ФАКТОРЫ</a:t>
            </a:r>
            <a:endParaRPr sz="40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983355"/>
            <a:ext cx="3603606" cy="35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773003" y="983355"/>
            <a:ext cx="6032309" cy="490604"/>
          </a:xfrm>
          <a:prstGeom prst="wedgeRoundRectCallout">
            <a:avLst>
              <a:gd name="adj1" fmla="val -20833"/>
              <a:gd name="adj2" fmla="val 7362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ГЕОГРАФИЧЕСКОЕ ПОЛОЖЕНИЕ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192879" y="1965276"/>
            <a:ext cx="5841239" cy="464023"/>
          </a:xfrm>
          <a:prstGeom prst="wedgeRoundRectCallout">
            <a:avLst>
              <a:gd name="adj1" fmla="val -20833"/>
              <a:gd name="adj2" fmla="val 7720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ВОЗДУШНЫЕ МАССЫ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653885" y="2879678"/>
            <a:ext cx="2729553" cy="558841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РЕЛЬЕФ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612940" y="3794124"/>
            <a:ext cx="2988009" cy="750581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АТМОСФЕРНОЕ ДАВЛЕНИЕ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746914" y="5049672"/>
            <a:ext cx="4572000" cy="612648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ОКЕАНИЧЕСКИЕ ТЕЧЕНИЯ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7" y="2764030"/>
            <a:ext cx="3016155" cy="206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8" y="4686300"/>
            <a:ext cx="3189312" cy="19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КЛИМАТООБРАЗУЮЩИЕ ФАКТОРЫ</a:t>
            </a:r>
            <a:endParaRPr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447663"/>
            <a:ext cx="6515101" cy="423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29450" y="1672822"/>
            <a:ext cx="502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ВБЛИЗИ ЭКВАТОРА СЛОЖИЛАСЬ ОБЛАСТЬ НИЗКОГО  АТМОСФЕРНОГО ДАВЛЕНИЯ  ,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 В ТРОПИЧЕСКИХ ПОЯСАХ – ВЫСОКОГО, ЧТО СВЯЗАНО  С</a:t>
            </a: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РАЗЛИЧНЫМ ПОЛОЖЕНИЕМ  СОЛНЦА НАД ГОРИЗОНТОМ В ЭТИХ КЛИМАТИЧЕСКИХ ПОЯСАХ.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КЛИМАТООБРАЗУЮЩИЕ ФАКТОРЫ</a:t>
            </a:r>
            <a:endParaRPr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099430"/>
            <a:ext cx="3810000" cy="415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05500" y="1011468"/>
            <a:ext cx="596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 ПРОТЯЖЕНИИ ВСЕГО ГОДА ПОСТУПАЮЩИЕ С АТЛАНТИЧЕСКОГО ОКЕАНА ВЛАЖНЫЕ ВОЗДУШНЫЕ МАССЫ ПРИНОСЯТ НА ПОБЕРЕЖЬЕ ГВИНЕЙСКОГО ЗАЛИВА И В ЦЕНТРАЛЬНУЮ ЧАСТЬ МАТЕРИКА ОБИЛЬНЫЕ ОСАДКИ.  НАПРИМЕР, В МЕСТНОСТИ ПОД НАЗВАНИЕМ ДЕБУНДЖА,  ВЫПАДАЕТ 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ДО 10 000 ММ ОСАДКОВ В ГОД.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981" y="5419739"/>
            <a:ext cx="5834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БОЛЬШУЮ РОЛЬ В ФОРМИРОВАНИИ КЛИМАТА ИГРАЮТ ПОССТОЯННЫЕ ВЕТРЫ – ПАССАТЫ.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60" y="3407753"/>
            <a:ext cx="308610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562600" y="1099430"/>
            <a:ext cx="0" cy="2220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674643" y="3638550"/>
            <a:ext cx="0" cy="2647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2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933450"/>
            <a:ext cx="508634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5500" y="933450"/>
            <a:ext cx="605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 РАСПРЕДЕЛЕНИЕ ОСАДКОВ ПО ТЕРРИТОРИИ МАТЕРИКИ ВЛИЯЕТ  ТАКЖЕ РЕЛЬЕФ.  ТАК,  НА ГОРНЫХ СКЛОНАХ , ОБРАЩЕННЫХ  В СТОРОНЫ, ОТКУДА  ДУЮТ ВЛАЖНЫЕ  ВЕТРЫ, ВЫПАДАЕТ БОЛЬШЕ ОСАДКОВ.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КЛИМАТООБРАЗУЮЩИЕ ФАКТОРЫ</a:t>
            </a:r>
            <a:endParaRPr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753100" y="3176885"/>
            <a:ext cx="6210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ОКЕАНИЧЕСКИЕ ТЕЧЕНИЯ В НЕКОТОРЫХ РАЙОНАХ МАТЕРИКА КОРЕННЫМ ОБРАЗОМ МЕНЯЮТ ХАРАКТЕР КЛИМАТА. НА ПОБЕРЕЖЬЯХ, ОМЫВАЕМЫХ ХОЛОДНЫМИ ТЕЧЕНИЯМИ, ФОРМИРУЮЕТСЯ ИСКЛЮЧИТЕЛЬНО ЗАСУШЛИВЫЙ,  ПУСТЫННЫЙ КЛИМАТ ( ПУСТЫНЯ НАМИБ ИЛИ ПОЛУОСТРОВ СОМАЛИ). ВЕТРЫ, ФОРМИРУЮЩИЕСЯ ПОД ВОЗДЕЙСТВИЕМ ХОЛОДНЫХ ТЕЧЕНИЙ – БЕНГАЛЬСКИЙ, КАНАРСКОГО, ПРИНОСЯТ ОХЛАЖДЕННЫЙ ВОЗДУХ.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905500" y="2762250"/>
            <a:ext cx="56959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</a:t>
            </a:r>
            <a:endParaRPr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3" y="1371600"/>
            <a:ext cx="746959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042" y="5448299"/>
            <a:ext cx="11830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ОСНОВНАЯ ЧАСТЬ МАТЕРИКА РАСПОЛОЖЕНА  В ТРОПИЧЕСКОМ ПОЯСЕ ОСВЕЩЕННОСТИ. САМАЯ ВЫСОКАЯ ТЕМПЕРАТУРА ЗАФИКСИРОВАНА  ИМЕННО В АФРИКЕ.</a:t>
            </a:r>
            <a:endParaRPr lang="ru-RU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1447800"/>
            <a:ext cx="417244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6188" y="100226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Г. ТРИПОЛИ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</a:t>
            </a:r>
            <a:endParaRPr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5029200" cy="29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1" y="3456459"/>
            <a:ext cx="4324349" cy="30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970362"/>
            <a:ext cx="4476750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233825"/>
            <a:ext cx="4191000" cy="265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63100" y="1233825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НА ВЕРШИНАХ ВЫСОЧАЙШИХ ГОР АФРИКИ ЛЕЖИТ СНЕГ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И ИМЕЮТСЯ ЛЕДНИКИ.</a:t>
            </a:r>
            <a:endParaRPr lang="ru-RU" sz="2000" b="1" dirty="0">
              <a:solidFill>
                <a:srgbClr val="0000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500" y="3714750"/>
            <a:ext cx="2552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СВОЕОБРАЗИЕ КЛИМАТА ПРОЯВЛЯЕТСЯ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В УСЛОВИЯХ РАЗЛИЧНЫХ  КЛИМАТИЧЕСКИХ ПОЯСОВ</a:t>
            </a:r>
            <a:endParaRPr lang="ru-RU" sz="2000" b="1" dirty="0">
              <a:solidFill>
                <a:srgbClr val="0000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5039</TotalTime>
  <Words>1002</Words>
  <Application>Microsoft Office PowerPoint</Application>
  <PresentationFormat>Произвольный</PresentationFormat>
  <Paragraphs>163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Определите названия климатических поясов, обозначенных цифрами на карте</vt:lpstr>
      <vt:lpstr> Задание: </vt:lpstr>
      <vt:lpstr>Презентация PowerPoint</vt:lpstr>
      <vt:lpstr>Презентация PowerPoint</vt:lpstr>
      <vt:lpstr>Презентация PowerPoint</vt:lpstr>
      <vt:lpstr>  Mustaqil  bajarish  uchun topshiriqlar:</vt:lpstr>
      <vt:lpstr>  Mavzu bo‘yicha test topshiriqlari:</vt:lpstr>
      <vt:lpstr>Adabiyotlar: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leNOVO</cp:lastModifiedBy>
  <cp:revision>827</cp:revision>
  <dcterms:created xsi:type="dcterms:W3CDTF">2020-04-09T12:18:10Z</dcterms:created>
  <dcterms:modified xsi:type="dcterms:W3CDTF">2020-10-13T00:14:59Z</dcterms:modified>
</cp:coreProperties>
</file>