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6"/>
  </p:notesMasterIdLst>
  <p:sldIdLst>
    <p:sldId id="1378" r:id="rId2"/>
    <p:sldId id="1379" r:id="rId3"/>
    <p:sldId id="1381" r:id="rId4"/>
    <p:sldId id="1382" r:id="rId5"/>
    <p:sldId id="1383" r:id="rId6"/>
    <p:sldId id="1391" r:id="rId7"/>
    <p:sldId id="1392" r:id="rId8"/>
    <p:sldId id="1393" r:id="rId9"/>
    <p:sldId id="1394" r:id="rId10"/>
    <p:sldId id="1395" r:id="rId11"/>
    <p:sldId id="1396" r:id="rId12"/>
    <p:sldId id="1397" r:id="rId13"/>
    <p:sldId id="1398" r:id="rId14"/>
    <p:sldId id="1399" r:id="rId15"/>
    <p:sldId id="320" r:id="rId16"/>
    <p:sldId id="1390" r:id="rId17"/>
    <p:sldId id="1400" r:id="rId18"/>
    <p:sldId id="317" r:id="rId19"/>
    <p:sldId id="257" r:id="rId20"/>
    <p:sldId id="1401" r:id="rId21"/>
    <p:sldId id="1405" r:id="rId22"/>
    <p:sldId id="1402" r:id="rId23"/>
    <p:sldId id="1403" r:id="rId24"/>
    <p:sldId id="262" r:id="rId25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379"/>
            <p14:sldId id="1381"/>
            <p14:sldId id="1382"/>
            <p14:sldId id="1383"/>
            <p14:sldId id="1391"/>
            <p14:sldId id="1392"/>
            <p14:sldId id="1393"/>
            <p14:sldId id="1394"/>
            <p14:sldId id="1395"/>
            <p14:sldId id="1396"/>
            <p14:sldId id="1397"/>
            <p14:sldId id="1398"/>
            <p14:sldId id="1399"/>
            <p14:sldId id="320"/>
            <p14:sldId id="1390"/>
            <p14:sldId id="1400"/>
            <p14:sldId id="317"/>
            <p14:sldId id="257"/>
            <p14:sldId id="1401"/>
            <p14:sldId id="1405"/>
            <p14:sldId id="1402"/>
            <p14:sldId id="140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02AE"/>
    <a:srgbClr val="001C54"/>
    <a:srgbClr val="800000"/>
    <a:srgbClr val="01494B"/>
    <a:srgbClr val="450133"/>
    <a:srgbClr val="FFFFFF"/>
    <a:srgbClr val="027405"/>
    <a:srgbClr val="FF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08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6E03C-91BF-4E3E-B4E7-DEF0BA51C81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28C25-3183-45FC-97CD-C0F52BB2C978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Береговая линия Евразии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A20C0-8C8B-4515-B229-565FED341720}" type="parTrans" cxnId="{AEA34B9A-4E63-4992-9D4F-24AE42B767FA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1AB94-E0BD-46B2-8118-F18134B5E985}" type="sibTrans" cxnId="{AEA34B9A-4E63-4992-9D4F-24AE42B767FA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C6A55-364B-4373-82F4-DEFB61043DC3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моря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9EF13F-79AC-4418-82DF-BF9F44BE78EA}" type="parTrans" cxnId="{1E5AB8F5-933B-44E6-BDE2-70A152BA416A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B2D869-3512-4F8B-82DB-C935CFD840D7}" type="sibTrans" cxnId="{1E5AB8F5-933B-44E6-BDE2-70A152BA416A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436AF9-D87A-42FE-B350-93A1BFA7E77F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заливы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BD048C-D0F7-4C6E-A155-FE5AE433EDC0}" type="parTrans" cxnId="{154CC353-6E35-469B-8C81-11AEB81FF4A1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49CCDE-BC6F-4397-BBF5-9FFCFB59DB17}" type="sibTrans" cxnId="{154CC353-6E35-469B-8C81-11AEB81FF4A1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E840B6-02A6-45A9-A75B-D960B03A859C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острова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28F07-BDA7-4211-B2F7-96295D5874CC}" type="parTrans" cxnId="{7D0741DC-3080-4058-878C-6647024310AA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484B4-C882-4C6A-B050-F3EAE37506EB}" type="sibTrans" cxnId="{7D0741DC-3080-4058-878C-6647024310AA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6F862-4AF9-43AD-83BB-E49300438D86}">
      <dgm:prSet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полуострова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1DE28-702F-412E-8EA5-AB7031EE94CF}" type="parTrans" cxnId="{1A9E2217-152E-4776-B1B1-F6F559DE117D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912B1-0A47-4824-B912-045F96C5F2E5}" type="sibTrans" cxnId="{1A9E2217-152E-4776-B1B1-F6F559DE117D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A7F10-4D83-4109-AFDD-5E0B47B2C531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Белое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6BE2D-2861-43C7-B97C-5B16FB8A2C13}" type="parTrans" cxnId="{996AD20F-B413-4EEE-88B1-0100C5C67418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AABB99-464B-4E97-B177-D2FAC0833165}" type="sibTrans" cxnId="{996AD20F-B413-4EEE-88B1-0100C5C67418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B927CA-0258-40BB-8291-236B73F91590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Аляска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0FDC57-CAF8-44E9-9F64-308BF35356C9}" type="parTrans" cxnId="{885E29A1-D735-45E1-92BF-E1B052F9D9F4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409D2C-F99A-4C24-A0C9-90CB23CFB797}" type="sibTrans" cxnId="{885E29A1-D735-45E1-92BF-E1B052F9D9F4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F6CFF0-E2B7-4952-A580-A4E8AFBBCBB5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Индостан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AB2B16-F5F5-4B80-B21D-49F713B11C65}" type="parTrans" cxnId="{57C397E9-E087-4104-8559-5EC270D01722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2BEE8E-188D-4FE0-B5E8-A28DA50ADB5F}" type="sibTrans" cxnId="{57C397E9-E087-4104-8559-5EC270D01722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7DD6A-16D8-4DC0-9CEF-7478CE85C105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Кипр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C1DBFB-5D20-40DD-8F39-C8DC30FE3323}" type="parTrans" cxnId="{CB2953D3-EE5D-4422-9471-2AF5AE45CD19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2EE542-A503-4F4D-BCDF-B31F47300BF2}" type="sibTrans" cxnId="{CB2953D3-EE5D-4422-9471-2AF5AE45CD19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2B5EA-9A5B-401B-B129-D76A08854994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Черное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B1A25-0702-4585-9799-83BE39BC951E}" type="parTrans" cxnId="{EEF72B29-DF06-4765-953E-6F540361EA17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8103A8-87BB-4A70-80DE-0A590A51B6F5}" type="sibTrans" cxnId="{EEF72B29-DF06-4765-953E-6F540361EA17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EA3D57-5332-445C-8D7F-4E045A28D54A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Финский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639E98-E5A4-4436-9FFD-1FACE446B97A}" type="parTrans" cxnId="{E6B9F08F-3E1D-4189-A542-66E147C5D5AC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986D2-24B3-447E-AE36-FA43F3BDACC4}" type="sibTrans" cxnId="{E6B9F08F-3E1D-4189-A542-66E147C5D5AC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32FD84-6012-44AD-888B-B02942B6C97F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Корея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62C695-36CE-4286-9B54-F6BAEBE2A1D2}" type="parTrans" cxnId="{974A9D28-4E6D-44A3-9E14-E4E446124CC5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3AD83-12DA-4E92-A60C-9B8DFDE8C37D}" type="sibTrans" cxnId="{974A9D28-4E6D-44A3-9E14-E4E446124CC5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57E756-3154-4FB5-AD57-5893D832D8D6}">
      <dgm:prSet custT="1"/>
      <dgm:spPr/>
      <dgm:t>
        <a:bodyPr/>
        <a:lstStyle/>
        <a:p>
          <a:r>
            <a: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Ява</a:t>
          </a:r>
          <a:endParaRPr lang="en-US" sz="1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6139F-BA86-40F6-BA69-C0134641E58D}" type="parTrans" cxnId="{617D4C8E-1672-44C4-81D2-06ABE8C0D56A}">
      <dgm:prSet custT="1"/>
      <dgm:spPr/>
      <dgm:t>
        <a:bodyPr/>
        <a:lstStyle/>
        <a:p>
          <a:endParaRPr lang="en-US" sz="7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CFEAE0-6C2E-4C20-BB17-7D083248869E}" type="sibTrans" cxnId="{617D4C8E-1672-44C4-81D2-06ABE8C0D56A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13D8B-7DBA-4C48-B0B3-8D793F3EED29}">
      <dgm:prSet/>
      <dgm:spPr/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47FE2EC5-EE81-432A-96DB-DA4332AC6075}" type="parTrans" cxnId="{B8A36CC1-C375-46A3-8772-C8943D69536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6FBAC31-C32C-4953-BEB9-838B2FB32947}" type="sibTrans" cxnId="{B8A36CC1-C375-46A3-8772-C8943D69536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D62A041-84B0-42A6-B4C8-51D0FA95FD2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69AED1D-7015-41BB-8DC3-B8D8076D261B}" type="parTrans" cxnId="{E3E9D5CC-2E7E-4AB6-9255-4F93FDC814B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97DA440-EB14-4B59-BFD1-44EBD3471264}" type="sibTrans" cxnId="{E3E9D5CC-2E7E-4AB6-9255-4F93FDC814B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D4B82CA-9A92-4F32-9937-2930444FB9A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29250C-3CEC-4A2A-A9A4-627E426A4A8F}" type="parTrans" cxnId="{0FC6B060-31E5-4622-A4EC-CCC93D1100A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548E252-E1D2-4E15-A75D-4FF3384C9047}" type="sibTrans" cxnId="{0FC6B060-31E5-4622-A4EC-CCC93D1100A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1C119F5-671E-43A8-9DA6-E5AB1A53529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EE49573-645F-45E8-950A-92F80B32113F}" type="parTrans" cxnId="{3EAA338E-E9BB-4CC2-8A4A-354E37A6A9C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9C49134-D002-43C2-B815-1FAC56E4F82F}" type="sibTrans" cxnId="{3EAA338E-E9BB-4CC2-8A4A-354E37A6A9C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1DA0947-D8D4-4CF0-AC14-9AA0771684B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630196F-301A-42AC-AC71-6296BA3316EE}" type="parTrans" cxnId="{5BBDF9E8-267B-43C8-ABED-737FAF20F54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4A3A27-6326-44F5-A1C9-10E20FB7EBA6}" type="sibTrans" cxnId="{5BBDF9E8-267B-43C8-ABED-737FAF20F54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451FF11-99F7-4842-BCF0-1DB83940DAB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FF4818-93FC-447C-B7C6-8FBE75E00DF8}" type="parTrans" cxnId="{1A60D4D6-8498-4248-8995-CD329CB64E8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82D865D-D35A-47EF-8166-FDD96AD0DF75}" type="sibTrans" cxnId="{1A60D4D6-8498-4248-8995-CD329CB64E8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049C045-C794-420A-8BC1-8DE1C58394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28E9AE8-C4CA-4FE1-B9EA-353E7FAB2F1D}" type="parTrans" cxnId="{CBBACF32-1BE3-492C-8802-3DF4E2B666E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BF6C11-DBA2-48CA-9CEF-D39E1CEA853B}" type="sibTrans" cxnId="{CBBACF32-1BE3-492C-8802-3DF4E2B666E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3F734E9-7950-46F9-8EC8-EA1E3E42687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6DFAB74-A24C-46C9-8A2A-100DA0683273}" type="parTrans" cxnId="{4006490C-1C5B-489E-832D-3368CE2E812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1B03DC0-85DD-4EED-AC69-B316186BBCC6}" type="sibTrans" cxnId="{4006490C-1C5B-489E-832D-3368CE2E812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529292A-B386-4251-ACDC-5F828D4A8BA8}" type="pres">
      <dgm:prSet presAssocID="{4FC6E03C-91BF-4E3E-B4E7-DEF0BA51C81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EB63602-1F71-4EFD-B439-3564014EC445}" type="pres">
      <dgm:prSet presAssocID="{5D328C25-3183-45FC-97CD-C0F52BB2C978}" presName="root1" presStyleCnt="0"/>
      <dgm:spPr/>
    </dgm:pt>
    <dgm:pt modelId="{97FF977C-EEFD-4394-B14E-746DB55A8530}" type="pres">
      <dgm:prSet presAssocID="{5D328C25-3183-45FC-97CD-C0F52BB2C978}" presName="LevelOneTextNode" presStyleLbl="node0" presStyleIdx="0" presStyleCnt="1" custScaleX="224601">
        <dgm:presLayoutVars>
          <dgm:chPref val="3"/>
        </dgm:presLayoutVars>
      </dgm:prSet>
      <dgm:spPr/>
    </dgm:pt>
    <dgm:pt modelId="{00784BA6-86D7-402C-B87C-59B94CA340E8}" type="pres">
      <dgm:prSet presAssocID="{5D328C25-3183-45FC-97CD-C0F52BB2C978}" presName="level2hierChild" presStyleCnt="0"/>
      <dgm:spPr/>
    </dgm:pt>
    <dgm:pt modelId="{F6B17B25-B4D3-4B29-B979-933CA67B46FA}" type="pres">
      <dgm:prSet presAssocID="{2D9EF13F-79AC-4418-82DF-BF9F44BE78EA}" presName="conn2-1" presStyleLbl="parChTrans1D2" presStyleIdx="0" presStyleCnt="4"/>
      <dgm:spPr/>
    </dgm:pt>
    <dgm:pt modelId="{D796AF28-8728-4CAC-AF6B-F413D36CD0C1}" type="pres">
      <dgm:prSet presAssocID="{2D9EF13F-79AC-4418-82DF-BF9F44BE78EA}" presName="connTx" presStyleLbl="parChTrans1D2" presStyleIdx="0" presStyleCnt="4"/>
      <dgm:spPr/>
    </dgm:pt>
    <dgm:pt modelId="{C2D428D4-EC96-47C3-8B4E-B79A42177A27}" type="pres">
      <dgm:prSet presAssocID="{931C6A55-364B-4373-82F4-DEFB61043DC3}" presName="root2" presStyleCnt="0"/>
      <dgm:spPr/>
    </dgm:pt>
    <dgm:pt modelId="{32183331-8F99-4F40-A952-270FEC46779F}" type="pres">
      <dgm:prSet presAssocID="{931C6A55-364B-4373-82F4-DEFB61043DC3}" presName="LevelTwoTextNode" presStyleLbl="node2" presStyleIdx="0" presStyleCnt="4">
        <dgm:presLayoutVars>
          <dgm:chPref val="3"/>
        </dgm:presLayoutVars>
      </dgm:prSet>
      <dgm:spPr/>
    </dgm:pt>
    <dgm:pt modelId="{14EA8297-7ACB-4966-A3E3-2A0A0A955CB8}" type="pres">
      <dgm:prSet presAssocID="{931C6A55-364B-4373-82F4-DEFB61043DC3}" presName="level3hierChild" presStyleCnt="0"/>
      <dgm:spPr/>
    </dgm:pt>
    <dgm:pt modelId="{EB387AA2-E70C-4651-90EC-F0643735EF84}" type="pres">
      <dgm:prSet presAssocID="{BFDB1A25-0702-4585-9799-83BE39BC951E}" presName="conn2-1" presStyleLbl="parChTrans1D3" presStyleIdx="0" presStyleCnt="8"/>
      <dgm:spPr/>
    </dgm:pt>
    <dgm:pt modelId="{C6BC5CEC-4598-4C68-B81D-7C9EE6C51DE4}" type="pres">
      <dgm:prSet presAssocID="{BFDB1A25-0702-4585-9799-83BE39BC951E}" presName="connTx" presStyleLbl="parChTrans1D3" presStyleIdx="0" presStyleCnt="8"/>
      <dgm:spPr/>
    </dgm:pt>
    <dgm:pt modelId="{5A5115B0-5695-427C-B5D0-73BA86631018}" type="pres">
      <dgm:prSet presAssocID="{2FE2B5EA-9A5B-401B-B129-D76A08854994}" presName="root2" presStyleCnt="0"/>
      <dgm:spPr/>
    </dgm:pt>
    <dgm:pt modelId="{D94EB0C7-7B9B-4B10-8696-A518F99AE74F}" type="pres">
      <dgm:prSet presAssocID="{2FE2B5EA-9A5B-401B-B129-D76A08854994}" presName="LevelTwoTextNode" presStyleLbl="node3" presStyleIdx="0" presStyleCnt="8">
        <dgm:presLayoutVars>
          <dgm:chPref val="3"/>
        </dgm:presLayoutVars>
      </dgm:prSet>
      <dgm:spPr/>
    </dgm:pt>
    <dgm:pt modelId="{A03ADBA6-8333-491C-8A8B-3D7557EF5CE6}" type="pres">
      <dgm:prSet presAssocID="{2FE2B5EA-9A5B-401B-B129-D76A08854994}" presName="level3hierChild" presStyleCnt="0"/>
      <dgm:spPr/>
    </dgm:pt>
    <dgm:pt modelId="{2F0BEEAB-D7D0-4845-BF73-40E3FCED7C15}" type="pres">
      <dgm:prSet presAssocID="{47FE2EC5-EE81-432A-96DB-DA4332AC6075}" presName="conn2-1" presStyleLbl="parChTrans1D4" presStyleIdx="0" presStyleCnt="8"/>
      <dgm:spPr/>
    </dgm:pt>
    <dgm:pt modelId="{574E3441-DD74-4B9F-B42A-B2EFCE3C19F5}" type="pres">
      <dgm:prSet presAssocID="{47FE2EC5-EE81-432A-96DB-DA4332AC6075}" presName="connTx" presStyleLbl="parChTrans1D4" presStyleIdx="0" presStyleCnt="8"/>
      <dgm:spPr/>
    </dgm:pt>
    <dgm:pt modelId="{74A16A71-E09B-4197-9E96-945D523C1190}" type="pres">
      <dgm:prSet presAssocID="{FA613D8B-7DBA-4C48-B0B3-8D793F3EED29}" presName="root2" presStyleCnt="0"/>
      <dgm:spPr/>
    </dgm:pt>
    <dgm:pt modelId="{17AD0B45-5C62-44C6-AA19-DABCD5066286}" type="pres">
      <dgm:prSet presAssocID="{FA613D8B-7DBA-4C48-B0B3-8D793F3EED29}" presName="LevelTwoTextNode" presStyleLbl="node4" presStyleIdx="0" presStyleCnt="8">
        <dgm:presLayoutVars>
          <dgm:chPref val="3"/>
        </dgm:presLayoutVars>
      </dgm:prSet>
      <dgm:spPr/>
    </dgm:pt>
    <dgm:pt modelId="{7D6CD4EF-F892-4195-B923-FF52BEB796CF}" type="pres">
      <dgm:prSet presAssocID="{FA613D8B-7DBA-4C48-B0B3-8D793F3EED29}" presName="level3hierChild" presStyleCnt="0"/>
      <dgm:spPr/>
    </dgm:pt>
    <dgm:pt modelId="{1FCFDA2A-6947-4503-BFCE-B15CDD093070}" type="pres">
      <dgm:prSet presAssocID="{2AF6BE2D-2861-43C7-B97C-5B16FB8A2C13}" presName="conn2-1" presStyleLbl="parChTrans1D3" presStyleIdx="1" presStyleCnt="8"/>
      <dgm:spPr/>
    </dgm:pt>
    <dgm:pt modelId="{02FF3E91-7CE0-4106-B0BC-A69D017FD908}" type="pres">
      <dgm:prSet presAssocID="{2AF6BE2D-2861-43C7-B97C-5B16FB8A2C13}" presName="connTx" presStyleLbl="parChTrans1D3" presStyleIdx="1" presStyleCnt="8"/>
      <dgm:spPr/>
    </dgm:pt>
    <dgm:pt modelId="{F98D28FA-EC66-4DCE-9AA0-E4D9A4D1C2C9}" type="pres">
      <dgm:prSet presAssocID="{CB0A7F10-4D83-4109-AFDD-5E0B47B2C531}" presName="root2" presStyleCnt="0"/>
      <dgm:spPr/>
    </dgm:pt>
    <dgm:pt modelId="{BADC5B37-F7A9-43D3-ADB7-A932C1E24861}" type="pres">
      <dgm:prSet presAssocID="{CB0A7F10-4D83-4109-AFDD-5E0B47B2C531}" presName="LevelTwoTextNode" presStyleLbl="node3" presStyleIdx="1" presStyleCnt="8">
        <dgm:presLayoutVars>
          <dgm:chPref val="3"/>
        </dgm:presLayoutVars>
      </dgm:prSet>
      <dgm:spPr/>
    </dgm:pt>
    <dgm:pt modelId="{2E6EB32D-CB8D-4D29-9A50-77BC5D43766D}" type="pres">
      <dgm:prSet presAssocID="{CB0A7F10-4D83-4109-AFDD-5E0B47B2C531}" presName="level3hierChild" presStyleCnt="0"/>
      <dgm:spPr/>
    </dgm:pt>
    <dgm:pt modelId="{D3B921AD-5329-4D33-B676-D1ABCDC2FDBA}" type="pres">
      <dgm:prSet presAssocID="{869AED1D-7015-41BB-8DC3-B8D8076D261B}" presName="conn2-1" presStyleLbl="parChTrans1D4" presStyleIdx="1" presStyleCnt="8"/>
      <dgm:spPr/>
    </dgm:pt>
    <dgm:pt modelId="{79CBDF52-5905-416C-A0CF-89E04E6807A2}" type="pres">
      <dgm:prSet presAssocID="{869AED1D-7015-41BB-8DC3-B8D8076D261B}" presName="connTx" presStyleLbl="parChTrans1D4" presStyleIdx="1" presStyleCnt="8"/>
      <dgm:spPr/>
    </dgm:pt>
    <dgm:pt modelId="{36AE63DC-4FD4-42A5-B05A-68EA8260BB62}" type="pres">
      <dgm:prSet presAssocID="{ED62A041-84B0-42A6-B4C8-51D0FA95FD2E}" presName="root2" presStyleCnt="0"/>
      <dgm:spPr/>
    </dgm:pt>
    <dgm:pt modelId="{6117CCB9-5667-42CC-A538-FC21BA4FC0B0}" type="pres">
      <dgm:prSet presAssocID="{ED62A041-84B0-42A6-B4C8-51D0FA95FD2E}" presName="LevelTwoTextNode" presStyleLbl="node4" presStyleIdx="1" presStyleCnt="8">
        <dgm:presLayoutVars>
          <dgm:chPref val="3"/>
        </dgm:presLayoutVars>
      </dgm:prSet>
      <dgm:spPr/>
    </dgm:pt>
    <dgm:pt modelId="{BF8DF55C-807D-4E43-8661-C6B8C53E8BE6}" type="pres">
      <dgm:prSet presAssocID="{ED62A041-84B0-42A6-B4C8-51D0FA95FD2E}" presName="level3hierChild" presStyleCnt="0"/>
      <dgm:spPr/>
    </dgm:pt>
    <dgm:pt modelId="{73A6BB26-3FED-4B6E-9486-6844669D85F9}" type="pres">
      <dgm:prSet presAssocID="{67BD048C-D0F7-4C6E-A155-FE5AE433EDC0}" presName="conn2-1" presStyleLbl="parChTrans1D2" presStyleIdx="1" presStyleCnt="4"/>
      <dgm:spPr/>
    </dgm:pt>
    <dgm:pt modelId="{1E0A5DBB-EA26-4140-8FED-835CDA73DCFD}" type="pres">
      <dgm:prSet presAssocID="{67BD048C-D0F7-4C6E-A155-FE5AE433EDC0}" presName="connTx" presStyleLbl="parChTrans1D2" presStyleIdx="1" presStyleCnt="4"/>
      <dgm:spPr/>
    </dgm:pt>
    <dgm:pt modelId="{31042A31-EAC2-478A-BBB5-C4BAD3D43CFB}" type="pres">
      <dgm:prSet presAssocID="{78436AF9-D87A-42FE-B350-93A1BFA7E77F}" presName="root2" presStyleCnt="0"/>
      <dgm:spPr/>
    </dgm:pt>
    <dgm:pt modelId="{1F401A1C-27BF-45D0-8132-5EA0C8BE4B50}" type="pres">
      <dgm:prSet presAssocID="{78436AF9-D87A-42FE-B350-93A1BFA7E77F}" presName="LevelTwoTextNode" presStyleLbl="node2" presStyleIdx="1" presStyleCnt="4">
        <dgm:presLayoutVars>
          <dgm:chPref val="3"/>
        </dgm:presLayoutVars>
      </dgm:prSet>
      <dgm:spPr/>
    </dgm:pt>
    <dgm:pt modelId="{93AC7D86-3971-4FED-9D59-EC147C18430B}" type="pres">
      <dgm:prSet presAssocID="{78436AF9-D87A-42FE-B350-93A1BFA7E77F}" presName="level3hierChild" presStyleCnt="0"/>
      <dgm:spPr/>
    </dgm:pt>
    <dgm:pt modelId="{4B01B3DB-ABA7-4F3F-B2A3-9DBE91B0C2BB}" type="pres">
      <dgm:prSet presAssocID="{8F639E98-E5A4-4436-9FFD-1FACE446B97A}" presName="conn2-1" presStyleLbl="parChTrans1D3" presStyleIdx="2" presStyleCnt="8"/>
      <dgm:spPr/>
    </dgm:pt>
    <dgm:pt modelId="{BD1948F5-DB6D-48F9-91DD-3CADF357BFFA}" type="pres">
      <dgm:prSet presAssocID="{8F639E98-E5A4-4436-9FFD-1FACE446B97A}" presName="connTx" presStyleLbl="parChTrans1D3" presStyleIdx="2" presStyleCnt="8"/>
      <dgm:spPr/>
    </dgm:pt>
    <dgm:pt modelId="{65186C40-D0F8-45AF-9622-94C879AD4C00}" type="pres">
      <dgm:prSet presAssocID="{96EA3D57-5332-445C-8D7F-4E045A28D54A}" presName="root2" presStyleCnt="0"/>
      <dgm:spPr/>
    </dgm:pt>
    <dgm:pt modelId="{C764E5A3-0901-41D5-9287-CD5B12085EB7}" type="pres">
      <dgm:prSet presAssocID="{96EA3D57-5332-445C-8D7F-4E045A28D54A}" presName="LevelTwoTextNode" presStyleLbl="node3" presStyleIdx="2" presStyleCnt="8">
        <dgm:presLayoutVars>
          <dgm:chPref val="3"/>
        </dgm:presLayoutVars>
      </dgm:prSet>
      <dgm:spPr/>
    </dgm:pt>
    <dgm:pt modelId="{BB34CB56-A590-4E37-B7E3-E62486FA5432}" type="pres">
      <dgm:prSet presAssocID="{96EA3D57-5332-445C-8D7F-4E045A28D54A}" presName="level3hierChild" presStyleCnt="0"/>
      <dgm:spPr/>
    </dgm:pt>
    <dgm:pt modelId="{66F9081F-5E41-4D7D-8279-759C3EEE8F80}" type="pres">
      <dgm:prSet presAssocID="{6229250C-3CEC-4A2A-A9A4-627E426A4A8F}" presName="conn2-1" presStyleLbl="parChTrans1D4" presStyleIdx="2" presStyleCnt="8"/>
      <dgm:spPr/>
    </dgm:pt>
    <dgm:pt modelId="{101C5C09-815D-4DF0-9387-76B712B04E5F}" type="pres">
      <dgm:prSet presAssocID="{6229250C-3CEC-4A2A-A9A4-627E426A4A8F}" presName="connTx" presStyleLbl="parChTrans1D4" presStyleIdx="2" presStyleCnt="8"/>
      <dgm:spPr/>
    </dgm:pt>
    <dgm:pt modelId="{038923B0-2DD3-4B02-B1CC-0B3E8492243C}" type="pres">
      <dgm:prSet presAssocID="{8D4B82CA-9A92-4F32-9937-2930444FB9A9}" presName="root2" presStyleCnt="0"/>
      <dgm:spPr/>
    </dgm:pt>
    <dgm:pt modelId="{FF767B3A-ACF3-48B1-AFC8-A676FBBA0F4C}" type="pres">
      <dgm:prSet presAssocID="{8D4B82CA-9A92-4F32-9937-2930444FB9A9}" presName="LevelTwoTextNode" presStyleLbl="node4" presStyleIdx="2" presStyleCnt="8">
        <dgm:presLayoutVars>
          <dgm:chPref val="3"/>
        </dgm:presLayoutVars>
      </dgm:prSet>
      <dgm:spPr/>
    </dgm:pt>
    <dgm:pt modelId="{6C4EC0EB-DB07-4A88-B0E8-59F22A44DFFA}" type="pres">
      <dgm:prSet presAssocID="{8D4B82CA-9A92-4F32-9937-2930444FB9A9}" presName="level3hierChild" presStyleCnt="0"/>
      <dgm:spPr/>
    </dgm:pt>
    <dgm:pt modelId="{77F3D725-EF68-416F-85F2-38CC23E5ECC3}" type="pres">
      <dgm:prSet presAssocID="{000FDC57-CAF8-44E9-9F64-308BF35356C9}" presName="conn2-1" presStyleLbl="parChTrans1D3" presStyleIdx="3" presStyleCnt="8"/>
      <dgm:spPr/>
    </dgm:pt>
    <dgm:pt modelId="{2996AEDD-FDDD-4896-8762-F121D3458338}" type="pres">
      <dgm:prSet presAssocID="{000FDC57-CAF8-44E9-9F64-308BF35356C9}" presName="connTx" presStyleLbl="parChTrans1D3" presStyleIdx="3" presStyleCnt="8"/>
      <dgm:spPr/>
    </dgm:pt>
    <dgm:pt modelId="{6E176410-50DA-4FB2-8761-BF4DC3167596}" type="pres">
      <dgm:prSet presAssocID="{F6B927CA-0258-40BB-8291-236B73F91590}" presName="root2" presStyleCnt="0"/>
      <dgm:spPr/>
    </dgm:pt>
    <dgm:pt modelId="{8B309C5B-70E3-4924-9696-2F2C5C9D2F87}" type="pres">
      <dgm:prSet presAssocID="{F6B927CA-0258-40BB-8291-236B73F91590}" presName="LevelTwoTextNode" presStyleLbl="node3" presStyleIdx="3" presStyleCnt="8">
        <dgm:presLayoutVars>
          <dgm:chPref val="3"/>
        </dgm:presLayoutVars>
      </dgm:prSet>
      <dgm:spPr/>
    </dgm:pt>
    <dgm:pt modelId="{F9895CE8-0C94-4C5C-8E2D-7421CE96233D}" type="pres">
      <dgm:prSet presAssocID="{F6B927CA-0258-40BB-8291-236B73F91590}" presName="level3hierChild" presStyleCnt="0"/>
      <dgm:spPr/>
    </dgm:pt>
    <dgm:pt modelId="{FA3D150F-640B-4F90-AF36-4BFB020C376B}" type="pres">
      <dgm:prSet presAssocID="{AEE49573-645F-45E8-950A-92F80B32113F}" presName="conn2-1" presStyleLbl="parChTrans1D4" presStyleIdx="3" presStyleCnt="8"/>
      <dgm:spPr/>
    </dgm:pt>
    <dgm:pt modelId="{8E916C47-1E62-4341-8AF2-BFFDCFE3F868}" type="pres">
      <dgm:prSet presAssocID="{AEE49573-645F-45E8-950A-92F80B32113F}" presName="connTx" presStyleLbl="parChTrans1D4" presStyleIdx="3" presStyleCnt="8"/>
      <dgm:spPr/>
    </dgm:pt>
    <dgm:pt modelId="{5AEFF503-AE97-40F4-AB4F-3E59775ACB6D}" type="pres">
      <dgm:prSet presAssocID="{11C119F5-671E-43A8-9DA6-E5AB1A53529E}" presName="root2" presStyleCnt="0"/>
      <dgm:spPr/>
    </dgm:pt>
    <dgm:pt modelId="{68A8930F-DB9D-43D3-86A2-337E7FDE706E}" type="pres">
      <dgm:prSet presAssocID="{11C119F5-671E-43A8-9DA6-E5AB1A53529E}" presName="LevelTwoTextNode" presStyleLbl="node4" presStyleIdx="3" presStyleCnt="8">
        <dgm:presLayoutVars>
          <dgm:chPref val="3"/>
        </dgm:presLayoutVars>
      </dgm:prSet>
      <dgm:spPr/>
    </dgm:pt>
    <dgm:pt modelId="{11461739-7103-46FE-A9E4-D4EAACC610EF}" type="pres">
      <dgm:prSet presAssocID="{11C119F5-671E-43A8-9DA6-E5AB1A53529E}" presName="level3hierChild" presStyleCnt="0"/>
      <dgm:spPr/>
    </dgm:pt>
    <dgm:pt modelId="{E107BFAE-904E-4FC3-A8AE-87B69AF4CCBA}" type="pres">
      <dgm:prSet presAssocID="{0E01DE28-702F-412E-8EA5-AB7031EE94CF}" presName="conn2-1" presStyleLbl="parChTrans1D2" presStyleIdx="2" presStyleCnt="4"/>
      <dgm:spPr/>
    </dgm:pt>
    <dgm:pt modelId="{41DA24C4-E0F7-4973-8CD6-7539636C1871}" type="pres">
      <dgm:prSet presAssocID="{0E01DE28-702F-412E-8EA5-AB7031EE94CF}" presName="connTx" presStyleLbl="parChTrans1D2" presStyleIdx="2" presStyleCnt="4"/>
      <dgm:spPr/>
    </dgm:pt>
    <dgm:pt modelId="{52B58994-FD68-441A-BD0A-2BAAB1EE3553}" type="pres">
      <dgm:prSet presAssocID="{47F6F862-4AF9-43AD-83BB-E49300438D86}" presName="root2" presStyleCnt="0"/>
      <dgm:spPr/>
    </dgm:pt>
    <dgm:pt modelId="{F38FD090-37A2-4FBA-A9F2-488372721347}" type="pres">
      <dgm:prSet presAssocID="{47F6F862-4AF9-43AD-83BB-E49300438D86}" presName="LevelTwoTextNode" presStyleLbl="node2" presStyleIdx="2" presStyleCnt="4">
        <dgm:presLayoutVars>
          <dgm:chPref val="3"/>
        </dgm:presLayoutVars>
      </dgm:prSet>
      <dgm:spPr/>
    </dgm:pt>
    <dgm:pt modelId="{AE82FF37-2421-4C34-A442-720F24B264D3}" type="pres">
      <dgm:prSet presAssocID="{47F6F862-4AF9-43AD-83BB-E49300438D86}" presName="level3hierChild" presStyleCnt="0"/>
      <dgm:spPr/>
    </dgm:pt>
    <dgm:pt modelId="{DE5DF16F-C309-4362-B2E1-11E054036323}" type="pres">
      <dgm:prSet presAssocID="{DB62C695-36CE-4286-9B54-F6BAEBE2A1D2}" presName="conn2-1" presStyleLbl="parChTrans1D3" presStyleIdx="4" presStyleCnt="8"/>
      <dgm:spPr/>
    </dgm:pt>
    <dgm:pt modelId="{A7DE0A9C-0673-42C1-8C59-C36BE3A05DB0}" type="pres">
      <dgm:prSet presAssocID="{DB62C695-36CE-4286-9B54-F6BAEBE2A1D2}" presName="connTx" presStyleLbl="parChTrans1D3" presStyleIdx="4" presStyleCnt="8"/>
      <dgm:spPr/>
    </dgm:pt>
    <dgm:pt modelId="{C38FFFF8-7663-47C8-B01C-00317DCF92C4}" type="pres">
      <dgm:prSet presAssocID="{0832FD84-6012-44AD-888B-B02942B6C97F}" presName="root2" presStyleCnt="0"/>
      <dgm:spPr/>
    </dgm:pt>
    <dgm:pt modelId="{392D4588-0BC3-4C9E-8418-529D18BCAC7F}" type="pres">
      <dgm:prSet presAssocID="{0832FD84-6012-44AD-888B-B02942B6C97F}" presName="LevelTwoTextNode" presStyleLbl="node3" presStyleIdx="4" presStyleCnt="8">
        <dgm:presLayoutVars>
          <dgm:chPref val="3"/>
        </dgm:presLayoutVars>
      </dgm:prSet>
      <dgm:spPr/>
    </dgm:pt>
    <dgm:pt modelId="{85C78E14-4C70-49EE-8144-A9AFF6A519C4}" type="pres">
      <dgm:prSet presAssocID="{0832FD84-6012-44AD-888B-B02942B6C97F}" presName="level3hierChild" presStyleCnt="0"/>
      <dgm:spPr/>
    </dgm:pt>
    <dgm:pt modelId="{9FC82849-B972-42AC-BBFD-048AC5D85673}" type="pres">
      <dgm:prSet presAssocID="{F630196F-301A-42AC-AC71-6296BA3316EE}" presName="conn2-1" presStyleLbl="parChTrans1D4" presStyleIdx="4" presStyleCnt="8"/>
      <dgm:spPr/>
    </dgm:pt>
    <dgm:pt modelId="{94757FD7-D5C9-4DCA-9689-EA81225A103F}" type="pres">
      <dgm:prSet presAssocID="{F630196F-301A-42AC-AC71-6296BA3316EE}" presName="connTx" presStyleLbl="parChTrans1D4" presStyleIdx="4" presStyleCnt="8"/>
      <dgm:spPr/>
    </dgm:pt>
    <dgm:pt modelId="{488DDFE9-2CAD-40B7-B8C4-6879D8D3BC30}" type="pres">
      <dgm:prSet presAssocID="{F1DA0947-D8D4-4CF0-AC14-9AA0771684BB}" presName="root2" presStyleCnt="0"/>
      <dgm:spPr/>
    </dgm:pt>
    <dgm:pt modelId="{5A35E184-975F-4386-A21B-53FC578C764C}" type="pres">
      <dgm:prSet presAssocID="{F1DA0947-D8D4-4CF0-AC14-9AA0771684BB}" presName="LevelTwoTextNode" presStyleLbl="node4" presStyleIdx="4" presStyleCnt="8">
        <dgm:presLayoutVars>
          <dgm:chPref val="3"/>
        </dgm:presLayoutVars>
      </dgm:prSet>
      <dgm:spPr/>
    </dgm:pt>
    <dgm:pt modelId="{4C8D28A9-C656-422E-960C-887419480541}" type="pres">
      <dgm:prSet presAssocID="{F1DA0947-D8D4-4CF0-AC14-9AA0771684BB}" presName="level3hierChild" presStyleCnt="0"/>
      <dgm:spPr/>
    </dgm:pt>
    <dgm:pt modelId="{CABF1B91-C3F9-43BF-83C0-1A256ED073A9}" type="pres">
      <dgm:prSet presAssocID="{5DAB2B16-F5F5-4B80-B21D-49F713B11C65}" presName="conn2-1" presStyleLbl="parChTrans1D3" presStyleIdx="5" presStyleCnt="8"/>
      <dgm:spPr/>
    </dgm:pt>
    <dgm:pt modelId="{F2437A4D-34E8-4800-992E-8BCF33DE10B8}" type="pres">
      <dgm:prSet presAssocID="{5DAB2B16-F5F5-4B80-B21D-49F713B11C65}" presName="connTx" presStyleLbl="parChTrans1D3" presStyleIdx="5" presStyleCnt="8"/>
      <dgm:spPr/>
    </dgm:pt>
    <dgm:pt modelId="{B82E1303-908F-4278-8B23-D9697EB1D186}" type="pres">
      <dgm:prSet presAssocID="{38F6CFF0-E2B7-4952-A580-A4E8AFBBCBB5}" presName="root2" presStyleCnt="0"/>
      <dgm:spPr/>
    </dgm:pt>
    <dgm:pt modelId="{BE28A67A-B825-48AD-A5CC-CF287B40FAD8}" type="pres">
      <dgm:prSet presAssocID="{38F6CFF0-E2B7-4952-A580-A4E8AFBBCBB5}" presName="LevelTwoTextNode" presStyleLbl="node3" presStyleIdx="5" presStyleCnt="8">
        <dgm:presLayoutVars>
          <dgm:chPref val="3"/>
        </dgm:presLayoutVars>
      </dgm:prSet>
      <dgm:spPr/>
    </dgm:pt>
    <dgm:pt modelId="{D6C8ADCD-49D9-4BC3-873A-B277238194E6}" type="pres">
      <dgm:prSet presAssocID="{38F6CFF0-E2B7-4952-A580-A4E8AFBBCBB5}" presName="level3hierChild" presStyleCnt="0"/>
      <dgm:spPr/>
    </dgm:pt>
    <dgm:pt modelId="{6B73262C-AC13-4AF3-B96E-4A1171F0E9B8}" type="pres">
      <dgm:prSet presAssocID="{66FF4818-93FC-447C-B7C6-8FBE75E00DF8}" presName="conn2-1" presStyleLbl="parChTrans1D4" presStyleIdx="5" presStyleCnt="8"/>
      <dgm:spPr/>
    </dgm:pt>
    <dgm:pt modelId="{6C270B04-2DDF-44EE-88BC-CE907167BCE4}" type="pres">
      <dgm:prSet presAssocID="{66FF4818-93FC-447C-B7C6-8FBE75E00DF8}" presName="connTx" presStyleLbl="parChTrans1D4" presStyleIdx="5" presStyleCnt="8"/>
      <dgm:spPr/>
    </dgm:pt>
    <dgm:pt modelId="{F974C0A3-C949-4CD5-A015-1F43ABBAF834}" type="pres">
      <dgm:prSet presAssocID="{2451FF11-99F7-4842-BCF0-1DB83940DAB1}" presName="root2" presStyleCnt="0"/>
      <dgm:spPr/>
    </dgm:pt>
    <dgm:pt modelId="{7586CDA0-72EE-4D17-AB1B-CCDBDA205452}" type="pres">
      <dgm:prSet presAssocID="{2451FF11-99F7-4842-BCF0-1DB83940DAB1}" presName="LevelTwoTextNode" presStyleLbl="node4" presStyleIdx="5" presStyleCnt="8">
        <dgm:presLayoutVars>
          <dgm:chPref val="3"/>
        </dgm:presLayoutVars>
      </dgm:prSet>
      <dgm:spPr/>
    </dgm:pt>
    <dgm:pt modelId="{823F982A-07DD-46EF-8BE8-66BB489569A1}" type="pres">
      <dgm:prSet presAssocID="{2451FF11-99F7-4842-BCF0-1DB83940DAB1}" presName="level3hierChild" presStyleCnt="0"/>
      <dgm:spPr/>
    </dgm:pt>
    <dgm:pt modelId="{D086BA22-6191-4C26-8D24-9F0884898629}" type="pres">
      <dgm:prSet presAssocID="{69F28F07-BDA7-4211-B2F7-96295D5874CC}" presName="conn2-1" presStyleLbl="parChTrans1D2" presStyleIdx="3" presStyleCnt="4"/>
      <dgm:spPr/>
    </dgm:pt>
    <dgm:pt modelId="{70F896DC-8E73-442F-AF10-996F2C7FB988}" type="pres">
      <dgm:prSet presAssocID="{69F28F07-BDA7-4211-B2F7-96295D5874CC}" presName="connTx" presStyleLbl="parChTrans1D2" presStyleIdx="3" presStyleCnt="4"/>
      <dgm:spPr/>
    </dgm:pt>
    <dgm:pt modelId="{B9F28BC0-8DC5-4407-8979-0599696AA781}" type="pres">
      <dgm:prSet presAssocID="{84E840B6-02A6-45A9-A75B-D960B03A859C}" presName="root2" presStyleCnt="0"/>
      <dgm:spPr/>
    </dgm:pt>
    <dgm:pt modelId="{DE5598BA-8DCA-4483-9D67-FE711993A06D}" type="pres">
      <dgm:prSet presAssocID="{84E840B6-02A6-45A9-A75B-D960B03A859C}" presName="LevelTwoTextNode" presStyleLbl="node2" presStyleIdx="3" presStyleCnt="4">
        <dgm:presLayoutVars>
          <dgm:chPref val="3"/>
        </dgm:presLayoutVars>
      </dgm:prSet>
      <dgm:spPr/>
    </dgm:pt>
    <dgm:pt modelId="{1B5DE403-84DA-4E81-AEA5-DAD590B721C9}" type="pres">
      <dgm:prSet presAssocID="{84E840B6-02A6-45A9-A75B-D960B03A859C}" presName="level3hierChild" presStyleCnt="0"/>
      <dgm:spPr/>
    </dgm:pt>
    <dgm:pt modelId="{5D485723-0D55-4C23-9D30-9EB59222572D}" type="pres">
      <dgm:prSet presAssocID="{2706139F-BA86-40F6-BA69-C0134641E58D}" presName="conn2-1" presStyleLbl="parChTrans1D3" presStyleIdx="6" presStyleCnt="8"/>
      <dgm:spPr/>
    </dgm:pt>
    <dgm:pt modelId="{8B11404C-1560-45A5-A99E-12DBE14B69D0}" type="pres">
      <dgm:prSet presAssocID="{2706139F-BA86-40F6-BA69-C0134641E58D}" presName="connTx" presStyleLbl="parChTrans1D3" presStyleIdx="6" presStyleCnt="8"/>
      <dgm:spPr/>
    </dgm:pt>
    <dgm:pt modelId="{FCAEFAD7-071A-446D-8B3F-CA975BCCE290}" type="pres">
      <dgm:prSet presAssocID="{3057E756-3154-4FB5-AD57-5893D832D8D6}" presName="root2" presStyleCnt="0"/>
      <dgm:spPr/>
    </dgm:pt>
    <dgm:pt modelId="{7558FBD4-0388-491F-BF6A-039A695EA389}" type="pres">
      <dgm:prSet presAssocID="{3057E756-3154-4FB5-AD57-5893D832D8D6}" presName="LevelTwoTextNode" presStyleLbl="node3" presStyleIdx="6" presStyleCnt="8">
        <dgm:presLayoutVars>
          <dgm:chPref val="3"/>
        </dgm:presLayoutVars>
      </dgm:prSet>
      <dgm:spPr/>
    </dgm:pt>
    <dgm:pt modelId="{0E5EB56D-793A-4132-B4F3-EB80B4140F76}" type="pres">
      <dgm:prSet presAssocID="{3057E756-3154-4FB5-AD57-5893D832D8D6}" presName="level3hierChild" presStyleCnt="0"/>
      <dgm:spPr/>
    </dgm:pt>
    <dgm:pt modelId="{81AAF55C-CF72-4D31-BD1D-4081430507F5}" type="pres">
      <dgm:prSet presAssocID="{228E9AE8-C4CA-4FE1-B9EA-353E7FAB2F1D}" presName="conn2-1" presStyleLbl="parChTrans1D4" presStyleIdx="6" presStyleCnt="8"/>
      <dgm:spPr/>
    </dgm:pt>
    <dgm:pt modelId="{46314DB0-9F28-4941-9C16-83A18211EC10}" type="pres">
      <dgm:prSet presAssocID="{228E9AE8-C4CA-4FE1-B9EA-353E7FAB2F1D}" presName="connTx" presStyleLbl="parChTrans1D4" presStyleIdx="6" presStyleCnt="8"/>
      <dgm:spPr/>
    </dgm:pt>
    <dgm:pt modelId="{8109B25A-C8E9-4184-8A5E-F47C98CEEA70}" type="pres">
      <dgm:prSet presAssocID="{A049C045-C794-420A-8BC1-8DE1C5839447}" presName="root2" presStyleCnt="0"/>
      <dgm:spPr/>
    </dgm:pt>
    <dgm:pt modelId="{5F440CA0-4A33-4896-B8CE-B142F71C1811}" type="pres">
      <dgm:prSet presAssocID="{A049C045-C794-420A-8BC1-8DE1C5839447}" presName="LevelTwoTextNode" presStyleLbl="node4" presStyleIdx="6" presStyleCnt="8">
        <dgm:presLayoutVars>
          <dgm:chPref val="3"/>
        </dgm:presLayoutVars>
      </dgm:prSet>
      <dgm:spPr/>
    </dgm:pt>
    <dgm:pt modelId="{2605A72F-89FE-489D-88DB-1D9157021A50}" type="pres">
      <dgm:prSet presAssocID="{A049C045-C794-420A-8BC1-8DE1C5839447}" presName="level3hierChild" presStyleCnt="0"/>
      <dgm:spPr/>
    </dgm:pt>
    <dgm:pt modelId="{1E84C543-7BEA-40B2-B7CE-D6CBC4EEBE6C}" type="pres">
      <dgm:prSet presAssocID="{BBC1DBFB-5D20-40DD-8F39-C8DC30FE3323}" presName="conn2-1" presStyleLbl="parChTrans1D3" presStyleIdx="7" presStyleCnt="8"/>
      <dgm:spPr/>
    </dgm:pt>
    <dgm:pt modelId="{B987342F-5B47-4C11-97C4-F7A4058798D7}" type="pres">
      <dgm:prSet presAssocID="{BBC1DBFB-5D20-40DD-8F39-C8DC30FE3323}" presName="connTx" presStyleLbl="parChTrans1D3" presStyleIdx="7" presStyleCnt="8"/>
      <dgm:spPr/>
    </dgm:pt>
    <dgm:pt modelId="{5164FCFB-AF40-4EF6-919A-CB3F3176D549}" type="pres">
      <dgm:prSet presAssocID="{DDD7DD6A-16D8-4DC0-9CEF-7478CE85C105}" presName="root2" presStyleCnt="0"/>
      <dgm:spPr/>
    </dgm:pt>
    <dgm:pt modelId="{01475BA1-8C11-4061-BA9F-7CD1C8844C3D}" type="pres">
      <dgm:prSet presAssocID="{DDD7DD6A-16D8-4DC0-9CEF-7478CE85C105}" presName="LevelTwoTextNode" presStyleLbl="node3" presStyleIdx="7" presStyleCnt="8">
        <dgm:presLayoutVars>
          <dgm:chPref val="3"/>
        </dgm:presLayoutVars>
      </dgm:prSet>
      <dgm:spPr/>
    </dgm:pt>
    <dgm:pt modelId="{BC02CD11-1D07-406F-ADD9-78C8D55CAD08}" type="pres">
      <dgm:prSet presAssocID="{DDD7DD6A-16D8-4DC0-9CEF-7478CE85C105}" presName="level3hierChild" presStyleCnt="0"/>
      <dgm:spPr/>
    </dgm:pt>
    <dgm:pt modelId="{B1BE3CBC-3C2E-4D1F-B2B7-00AC183899C3}" type="pres">
      <dgm:prSet presAssocID="{F6DFAB74-A24C-46C9-8A2A-100DA0683273}" presName="conn2-1" presStyleLbl="parChTrans1D4" presStyleIdx="7" presStyleCnt="8"/>
      <dgm:spPr/>
    </dgm:pt>
    <dgm:pt modelId="{08004844-C63B-42E3-8B7C-AF76A505CD15}" type="pres">
      <dgm:prSet presAssocID="{F6DFAB74-A24C-46C9-8A2A-100DA0683273}" presName="connTx" presStyleLbl="parChTrans1D4" presStyleIdx="7" presStyleCnt="8"/>
      <dgm:spPr/>
    </dgm:pt>
    <dgm:pt modelId="{D5A1EA41-FF1E-414F-8672-28C6CF9D203D}" type="pres">
      <dgm:prSet presAssocID="{13F734E9-7950-46F9-8EC8-EA1E3E426876}" presName="root2" presStyleCnt="0"/>
      <dgm:spPr/>
    </dgm:pt>
    <dgm:pt modelId="{0A574E03-151E-4E18-AB29-6BE9CEE45D6E}" type="pres">
      <dgm:prSet presAssocID="{13F734E9-7950-46F9-8EC8-EA1E3E426876}" presName="LevelTwoTextNode" presStyleLbl="node4" presStyleIdx="7" presStyleCnt="8">
        <dgm:presLayoutVars>
          <dgm:chPref val="3"/>
        </dgm:presLayoutVars>
      </dgm:prSet>
      <dgm:spPr/>
    </dgm:pt>
    <dgm:pt modelId="{F78385A0-CC78-4A77-9E70-172B4C0A7493}" type="pres">
      <dgm:prSet presAssocID="{13F734E9-7950-46F9-8EC8-EA1E3E426876}" presName="level3hierChild" presStyleCnt="0"/>
      <dgm:spPr/>
    </dgm:pt>
  </dgm:ptLst>
  <dgm:cxnLst>
    <dgm:cxn modelId="{1757C600-6950-4366-8620-B375E5ABD2A1}" type="presOf" srcId="{5DAB2B16-F5F5-4B80-B21D-49F713B11C65}" destId="{CABF1B91-C3F9-43BF-83C0-1A256ED073A9}" srcOrd="0" destOrd="0" presId="urn:microsoft.com/office/officeart/2008/layout/HorizontalMultiLevelHierarchy"/>
    <dgm:cxn modelId="{4006490C-1C5B-489E-832D-3368CE2E8127}" srcId="{DDD7DD6A-16D8-4DC0-9CEF-7478CE85C105}" destId="{13F734E9-7950-46F9-8EC8-EA1E3E426876}" srcOrd="0" destOrd="0" parTransId="{F6DFAB74-A24C-46C9-8A2A-100DA0683273}" sibTransId="{01B03DC0-85DD-4EED-AC69-B316186BBCC6}"/>
    <dgm:cxn modelId="{F869C50C-8BF2-479B-A3DB-943B9932104D}" type="presOf" srcId="{2FE2B5EA-9A5B-401B-B129-D76A08854994}" destId="{D94EB0C7-7B9B-4B10-8696-A518F99AE74F}" srcOrd="0" destOrd="0" presId="urn:microsoft.com/office/officeart/2008/layout/HorizontalMultiLevelHierarchy"/>
    <dgm:cxn modelId="{996AD20F-B413-4EEE-88B1-0100C5C67418}" srcId="{931C6A55-364B-4373-82F4-DEFB61043DC3}" destId="{CB0A7F10-4D83-4109-AFDD-5E0B47B2C531}" srcOrd="1" destOrd="0" parTransId="{2AF6BE2D-2861-43C7-B97C-5B16FB8A2C13}" sibTransId="{89AABB99-464B-4E97-B177-D2FAC0833165}"/>
    <dgm:cxn modelId="{C3030612-C822-477D-BD33-B23B64D6A395}" type="presOf" srcId="{47FE2EC5-EE81-432A-96DB-DA4332AC6075}" destId="{574E3441-DD74-4B9F-B42A-B2EFCE3C19F5}" srcOrd="1" destOrd="0" presId="urn:microsoft.com/office/officeart/2008/layout/HorizontalMultiLevelHierarchy"/>
    <dgm:cxn modelId="{29DD1112-F48B-4891-86FD-22C822F5869A}" type="presOf" srcId="{2D9EF13F-79AC-4418-82DF-BF9F44BE78EA}" destId="{D796AF28-8728-4CAC-AF6B-F413D36CD0C1}" srcOrd="1" destOrd="0" presId="urn:microsoft.com/office/officeart/2008/layout/HorizontalMultiLevelHierarchy"/>
    <dgm:cxn modelId="{88BA0B15-E927-43EB-9979-E85E39CECD07}" type="presOf" srcId="{3057E756-3154-4FB5-AD57-5893D832D8D6}" destId="{7558FBD4-0388-491F-BF6A-039A695EA389}" srcOrd="0" destOrd="0" presId="urn:microsoft.com/office/officeart/2008/layout/HorizontalMultiLevelHierarchy"/>
    <dgm:cxn modelId="{65867416-3472-486D-ADE8-55EAABD9A1DE}" type="presOf" srcId="{66FF4818-93FC-447C-B7C6-8FBE75E00DF8}" destId="{6B73262C-AC13-4AF3-B96E-4A1171F0E9B8}" srcOrd="0" destOrd="0" presId="urn:microsoft.com/office/officeart/2008/layout/HorizontalMultiLevelHierarchy"/>
    <dgm:cxn modelId="{1A9E2217-152E-4776-B1B1-F6F559DE117D}" srcId="{5D328C25-3183-45FC-97CD-C0F52BB2C978}" destId="{47F6F862-4AF9-43AD-83BB-E49300438D86}" srcOrd="2" destOrd="0" parTransId="{0E01DE28-702F-412E-8EA5-AB7031EE94CF}" sibTransId="{95C912B1-0A47-4824-B912-045F96C5F2E5}"/>
    <dgm:cxn modelId="{BE3EB617-56A1-4340-957F-D12F0CE5B8A0}" type="presOf" srcId="{2706139F-BA86-40F6-BA69-C0134641E58D}" destId="{5D485723-0D55-4C23-9D30-9EB59222572D}" srcOrd="0" destOrd="0" presId="urn:microsoft.com/office/officeart/2008/layout/HorizontalMultiLevelHierarchy"/>
    <dgm:cxn modelId="{00886218-2311-4392-BF2B-6F1D8D78BC66}" type="presOf" srcId="{6229250C-3CEC-4A2A-A9A4-627E426A4A8F}" destId="{66F9081F-5E41-4D7D-8279-759C3EEE8F80}" srcOrd="0" destOrd="0" presId="urn:microsoft.com/office/officeart/2008/layout/HorizontalMultiLevelHierarchy"/>
    <dgm:cxn modelId="{C419CE1A-4AD3-4B12-9259-ABBA944553D5}" type="presOf" srcId="{38F6CFF0-E2B7-4952-A580-A4E8AFBBCBB5}" destId="{BE28A67A-B825-48AD-A5CC-CF287B40FAD8}" srcOrd="0" destOrd="0" presId="urn:microsoft.com/office/officeart/2008/layout/HorizontalMultiLevelHierarchy"/>
    <dgm:cxn modelId="{D9517720-38B9-4B61-99E7-4383F1AEE065}" type="presOf" srcId="{2D9EF13F-79AC-4418-82DF-BF9F44BE78EA}" destId="{F6B17B25-B4D3-4B29-B979-933CA67B46FA}" srcOrd="0" destOrd="0" presId="urn:microsoft.com/office/officeart/2008/layout/HorizontalMultiLevelHierarchy"/>
    <dgm:cxn modelId="{974A9D28-4E6D-44A3-9E14-E4E446124CC5}" srcId="{47F6F862-4AF9-43AD-83BB-E49300438D86}" destId="{0832FD84-6012-44AD-888B-B02942B6C97F}" srcOrd="0" destOrd="0" parTransId="{DB62C695-36CE-4286-9B54-F6BAEBE2A1D2}" sibTransId="{BE33AD83-12DA-4E92-A60C-9B8DFDE8C37D}"/>
    <dgm:cxn modelId="{EEF72B29-DF06-4765-953E-6F540361EA17}" srcId="{931C6A55-364B-4373-82F4-DEFB61043DC3}" destId="{2FE2B5EA-9A5B-401B-B129-D76A08854994}" srcOrd="0" destOrd="0" parTransId="{BFDB1A25-0702-4585-9799-83BE39BC951E}" sibTransId="{968103A8-87BB-4A70-80DE-0A590A51B6F5}"/>
    <dgm:cxn modelId="{1867F82D-849E-47AA-BDEC-9D63B92DD01F}" type="presOf" srcId="{CB0A7F10-4D83-4109-AFDD-5E0B47B2C531}" destId="{BADC5B37-F7A9-43D3-ADB7-A932C1E24861}" srcOrd="0" destOrd="0" presId="urn:microsoft.com/office/officeart/2008/layout/HorizontalMultiLevelHierarchy"/>
    <dgm:cxn modelId="{CBBACF32-1BE3-492C-8802-3DF4E2B666EF}" srcId="{3057E756-3154-4FB5-AD57-5893D832D8D6}" destId="{A049C045-C794-420A-8BC1-8DE1C5839447}" srcOrd="0" destOrd="0" parTransId="{228E9AE8-C4CA-4FE1-B9EA-353E7FAB2F1D}" sibTransId="{82BF6C11-DBA2-48CA-9CEF-D39E1CEA853B}"/>
    <dgm:cxn modelId="{85D8DF37-F96A-4581-BFE5-24C78C62AF3C}" type="presOf" srcId="{8F639E98-E5A4-4436-9FFD-1FACE446B97A}" destId="{BD1948F5-DB6D-48F9-91DD-3CADF357BFFA}" srcOrd="1" destOrd="0" presId="urn:microsoft.com/office/officeart/2008/layout/HorizontalMultiLevelHierarchy"/>
    <dgm:cxn modelId="{FA95185F-C275-45AB-9826-7204A54AD234}" type="presOf" srcId="{69F28F07-BDA7-4211-B2F7-96295D5874CC}" destId="{70F896DC-8E73-442F-AF10-996F2C7FB988}" srcOrd="1" destOrd="0" presId="urn:microsoft.com/office/officeart/2008/layout/HorizontalMultiLevelHierarchy"/>
    <dgm:cxn modelId="{4851D55F-44DD-447C-863E-8ACDF43F5AA1}" type="presOf" srcId="{2706139F-BA86-40F6-BA69-C0134641E58D}" destId="{8B11404C-1560-45A5-A99E-12DBE14B69D0}" srcOrd="1" destOrd="0" presId="urn:microsoft.com/office/officeart/2008/layout/HorizontalMultiLevelHierarchy"/>
    <dgm:cxn modelId="{0FC6B060-31E5-4622-A4EC-CCC93D1100A2}" srcId="{96EA3D57-5332-445C-8D7F-4E045A28D54A}" destId="{8D4B82CA-9A92-4F32-9937-2930444FB9A9}" srcOrd="0" destOrd="0" parTransId="{6229250C-3CEC-4A2A-A9A4-627E426A4A8F}" sibTransId="{B548E252-E1D2-4E15-A75D-4FF3384C9047}"/>
    <dgm:cxn modelId="{5B1C5941-D94C-4C14-BF9F-D149BBD3B96B}" type="presOf" srcId="{869AED1D-7015-41BB-8DC3-B8D8076D261B}" destId="{79CBDF52-5905-416C-A0CF-89E04E6807A2}" srcOrd="1" destOrd="0" presId="urn:microsoft.com/office/officeart/2008/layout/HorizontalMultiLevelHierarchy"/>
    <dgm:cxn modelId="{6CC9F344-11AF-4D2F-ACB1-21104EA2EC84}" type="presOf" srcId="{FA613D8B-7DBA-4C48-B0B3-8D793F3EED29}" destId="{17AD0B45-5C62-44C6-AA19-DABCD5066286}" srcOrd="0" destOrd="0" presId="urn:microsoft.com/office/officeart/2008/layout/HorizontalMultiLevelHierarchy"/>
    <dgm:cxn modelId="{762F3869-22CF-42F0-A18C-A1D9BC486EB6}" type="presOf" srcId="{0E01DE28-702F-412E-8EA5-AB7031EE94CF}" destId="{E107BFAE-904E-4FC3-A8AE-87B69AF4CCBA}" srcOrd="0" destOrd="0" presId="urn:microsoft.com/office/officeart/2008/layout/HorizontalMultiLevelHierarchy"/>
    <dgm:cxn modelId="{B6966E69-AE9E-4A5F-B346-89F65D03669A}" type="presOf" srcId="{47F6F862-4AF9-43AD-83BB-E49300438D86}" destId="{F38FD090-37A2-4FBA-A9F2-488372721347}" srcOrd="0" destOrd="0" presId="urn:microsoft.com/office/officeart/2008/layout/HorizontalMultiLevelHierarchy"/>
    <dgm:cxn modelId="{B35E686D-0541-4226-8899-B0B6DC7281AA}" type="presOf" srcId="{5D328C25-3183-45FC-97CD-C0F52BB2C978}" destId="{97FF977C-EEFD-4394-B14E-746DB55A8530}" srcOrd="0" destOrd="0" presId="urn:microsoft.com/office/officeart/2008/layout/HorizontalMultiLevelHierarchy"/>
    <dgm:cxn modelId="{6090C06D-2084-4DF4-830D-F64D2476A992}" type="presOf" srcId="{2AF6BE2D-2861-43C7-B97C-5B16FB8A2C13}" destId="{02FF3E91-7CE0-4106-B0BC-A69D017FD908}" srcOrd="1" destOrd="0" presId="urn:microsoft.com/office/officeart/2008/layout/HorizontalMultiLevelHierarchy"/>
    <dgm:cxn modelId="{ED7EF64D-A1B2-428C-A34A-0A675ECD27DD}" type="presOf" srcId="{66FF4818-93FC-447C-B7C6-8FBE75E00DF8}" destId="{6C270B04-2DDF-44EE-88BC-CE907167BCE4}" srcOrd="1" destOrd="0" presId="urn:microsoft.com/office/officeart/2008/layout/HorizontalMultiLevelHierarchy"/>
    <dgm:cxn modelId="{F55D2B4E-901D-4B6F-A626-6315E7AADAAE}" type="presOf" srcId="{000FDC57-CAF8-44E9-9F64-308BF35356C9}" destId="{77F3D725-EF68-416F-85F2-38CC23E5ECC3}" srcOrd="0" destOrd="0" presId="urn:microsoft.com/office/officeart/2008/layout/HorizontalMultiLevelHierarchy"/>
    <dgm:cxn modelId="{BCEACB6F-DBFC-4256-BD12-A65FA0964C89}" type="presOf" srcId="{228E9AE8-C4CA-4FE1-B9EA-353E7FAB2F1D}" destId="{81AAF55C-CF72-4D31-BD1D-4081430507F5}" srcOrd="0" destOrd="0" presId="urn:microsoft.com/office/officeart/2008/layout/HorizontalMultiLevelHierarchy"/>
    <dgm:cxn modelId="{8342A270-4861-4DE7-8209-854349474424}" type="presOf" srcId="{2451FF11-99F7-4842-BCF0-1DB83940DAB1}" destId="{7586CDA0-72EE-4D17-AB1B-CCDBDA205452}" srcOrd="0" destOrd="0" presId="urn:microsoft.com/office/officeart/2008/layout/HorizontalMultiLevelHierarchy"/>
    <dgm:cxn modelId="{0515CA51-EB9A-4823-9858-536E3017643B}" type="presOf" srcId="{2AF6BE2D-2861-43C7-B97C-5B16FB8A2C13}" destId="{1FCFDA2A-6947-4503-BFCE-B15CDD093070}" srcOrd="0" destOrd="0" presId="urn:microsoft.com/office/officeart/2008/layout/HorizontalMultiLevelHierarchy"/>
    <dgm:cxn modelId="{62C49552-5D82-4039-985A-0E0596A97655}" type="presOf" srcId="{8F639E98-E5A4-4436-9FFD-1FACE446B97A}" destId="{4B01B3DB-ABA7-4F3F-B2A3-9DBE91B0C2BB}" srcOrd="0" destOrd="0" presId="urn:microsoft.com/office/officeart/2008/layout/HorizontalMultiLevelHierarchy"/>
    <dgm:cxn modelId="{154CC353-6E35-469B-8C81-11AEB81FF4A1}" srcId="{5D328C25-3183-45FC-97CD-C0F52BB2C978}" destId="{78436AF9-D87A-42FE-B350-93A1BFA7E77F}" srcOrd="1" destOrd="0" parTransId="{67BD048C-D0F7-4C6E-A155-FE5AE433EDC0}" sibTransId="{5549CCDE-BC6F-4397-BBF5-9FFCFB59DB17}"/>
    <dgm:cxn modelId="{FCC5E574-B836-44F8-A45C-5D692D722E8F}" type="presOf" srcId="{F6DFAB74-A24C-46C9-8A2A-100DA0683273}" destId="{B1BE3CBC-3C2E-4D1F-B2B7-00AC183899C3}" srcOrd="0" destOrd="0" presId="urn:microsoft.com/office/officeart/2008/layout/HorizontalMultiLevelHierarchy"/>
    <dgm:cxn modelId="{05F3F475-D01F-401E-AA56-3DBE783A4517}" type="presOf" srcId="{BFDB1A25-0702-4585-9799-83BE39BC951E}" destId="{EB387AA2-E70C-4651-90EC-F0643735EF84}" srcOrd="0" destOrd="0" presId="urn:microsoft.com/office/officeart/2008/layout/HorizontalMultiLevelHierarchy"/>
    <dgm:cxn modelId="{7F63F659-15F9-4B3B-A8A7-F8AEE2BCCD78}" type="presOf" srcId="{67BD048C-D0F7-4C6E-A155-FE5AE433EDC0}" destId="{73A6BB26-3FED-4B6E-9486-6844669D85F9}" srcOrd="0" destOrd="0" presId="urn:microsoft.com/office/officeart/2008/layout/HorizontalMultiLevelHierarchy"/>
    <dgm:cxn modelId="{4EBE465A-486E-4D3B-8835-BAD438EDA7B0}" type="presOf" srcId="{13F734E9-7950-46F9-8EC8-EA1E3E426876}" destId="{0A574E03-151E-4E18-AB29-6BE9CEE45D6E}" srcOrd="0" destOrd="0" presId="urn:microsoft.com/office/officeart/2008/layout/HorizontalMultiLevelHierarchy"/>
    <dgm:cxn modelId="{DD05137F-FA6D-4BC0-B139-EDF588802070}" type="presOf" srcId="{F630196F-301A-42AC-AC71-6296BA3316EE}" destId="{9FC82849-B972-42AC-BBFD-048AC5D85673}" srcOrd="0" destOrd="0" presId="urn:microsoft.com/office/officeart/2008/layout/HorizontalMultiLevelHierarchy"/>
    <dgm:cxn modelId="{E5405187-0C15-4F96-AED7-9042AE3FA7F5}" type="presOf" srcId="{BBC1DBFB-5D20-40DD-8F39-C8DC30FE3323}" destId="{B987342F-5B47-4C11-97C4-F7A4058798D7}" srcOrd="1" destOrd="0" presId="urn:microsoft.com/office/officeart/2008/layout/HorizontalMultiLevelHierarchy"/>
    <dgm:cxn modelId="{BD427387-496B-4B60-B582-EA9A715E6881}" type="presOf" srcId="{78436AF9-D87A-42FE-B350-93A1BFA7E77F}" destId="{1F401A1C-27BF-45D0-8132-5EA0C8BE4B50}" srcOrd="0" destOrd="0" presId="urn:microsoft.com/office/officeart/2008/layout/HorizontalMultiLevelHierarchy"/>
    <dgm:cxn modelId="{2DA6F787-3CC1-4581-87EE-E65C24779736}" type="presOf" srcId="{000FDC57-CAF8-44E9-9F64-308BF35356C9}" destId="{2996AEDD-FDDD-4896-8762-F121D3458338}" srcOrd="1" destOrd="0" presId="urn:microsoft.com/office/officeart/2008/layout/HorizontalMultiLevelHierarchy"/>
    <dgm:cxn modelId="{3EAA338E-E9BB-4CC2-8A4A-354E37A6A9C6}" srcId="{F6B927CA-0258-40BB-8291-236B73F91590}" destId="{11C119F5-671E-43A8-9DA6-E5AB1A53529E}" srcOrd="0" destOrd="0" parTransId="{AEE49573-645F-45E8-950A-92F80B32113F}" sibTransId="{09C49134-D002-43C2-B815-1FAC56E4F82F}"/>
    <dgm:cxn modelId="{617D4C8E-1672-44C4-81D2-06ABE8C0D56A}" srcId="{84E840B6-02A6-45A9-A75B-D960B03A859C}" destId="{3057E756-3154-4FB5-AD57-5893D832D8D6}" srcOrd="0" destOrd="0" parTransId="{2706139F-BA86-40F6-BA69-C0134641E58D}" sibTransId="{BACFEAE0-6C2E-4C20-BB17-7D083248869E}"/>
    <dgm:cxn modelId="{E6B9F08F-3E1D-4189-A542-66E147C5D5AC}" srcId="{78436AF9-D87A-42FE-B350-93A1BFA7E77F}" destId="{96EA3D57-5332-445C-8D7F-4E045A28D54A}" srcOrd="0" destOrd="0" parTransId="{8F639E98-E5A4-4436-9FFD-1FACE446B97A}" sibTransId="{B02986D2-24B3-447E-AE36-FA43F3BDACC4}"/>
    <dgm:cxn modelId="{7C026792-73E1-4708-B0AA-B67789772BC8}" type="presOf" srcId="{DB62C695-36CE-4286-9B54-F6BAEBE2A1D2}" destId="{DE5DF16F-C309-4362-B2E1-11E054036323}" srcOrd="0" destOrd="0" presId="urn:microsoft.com/office/officeart/2008/layout/HorizontalMultiLevelHierarchy"/>
    <dgm:cxn modelId="{B9E62494-B771-47F4-A038-5545D2AC5295}" type="presOf" srcId="{ED62A041-84B0-42A6-B4C8-51D0FA95FD2E}" destId="{6117CCB9-5667-42CC-A538-FC21BA4FC0B0}" srcOrd="0" destOrd="0" presId="urn:microsoft.com/office/officeart/2008/layout/HorizontalMultiLevelHierarchy"/>
    <dgm:cxn modelId="{AEA34B9A-4E63-4992-9D4F-24AE42B767FA}" srcId="{4FC6E03C-91BF-4E3E-B4E7-DEF0BA51C815}" destId="{5D328C25-3183-45FC-97CD-C0F52BB2C978}" srcOrd="0" destOrd="0" parTransId="{8A0A20C0-8C8B-4515-B229-565FED341720}" sibTransId="{7991AB94-E0BD-46B2-8118-F18134B5E985}"/>
    <dgm:cxn modelId="{DA20BC9B-03B0-48A2-AD9D-2F1CC01DA09E}" type="presOf" srcId="{69F28F07-BDA7-4211-B2F7-96295D5874CC}" destId="{D086BA22-6191-4C26-8D24-9F0884898629}" srcOrd="0" destOrd="0" presId="urn:microsoft.com/office/officeart/2008/layout/HorizontalMultiLevelHierarchy"/>
    <dgm:cxn modelId="{49424DA0-24D7-46A8-BA0B-41EB368070E9}" type="presOf" srcId="{5DAB2B16-F5F5-4B80-B21D-49F713B11C65}" destId="{F2437A4D-34E8-4800-992E-8BCF33DE10B8}" srcOrd="1" destOrd="0" presId="urn:microsoft.com/office/officeart/2008/layout/HorizontalMultiLevelHierarchy"/>
    <dgm:cxn modelId="{885E29A1-D735-45E1-92BF-E1B052F9D9F4}" srcId="{78436AF9-D87A-42FE-B350-93A1BFA7E77F}" destId="{F6B927CA-0258-40BB-8291-236B73F91590}" srcOrd="1" destOrd="0" parTransId="{000FDC57-CAF8-44E9-9F64-308BF35356C9}" sibTransId="{A5409D2C-F99A-4C24-A0C9-90CB23CFB797}"/>
    <dgm:cxn modelId="{A0BD76A4-2E32-43B8-A66D-B085203B51E8}" type="presOf" srcId="{AEE49573-645F-45E8-950A-92F80B32113F}" destId="{8E916C47-1E62-4341-8AF2-BFFDCFE3F868}" srcOrd="1" destOrd="0" presId="urn:microsoft.com/office/officeart/2008/layout/HorizontalMultiLevelHierarchy"/>
    <dgm:cxn modelId="{BD3A61A6-DAC2-4852-B1BE-794B0331716A}" type="presOf" srcId="{AEE49573-645F-45E8-950A-92F80B32113F}" destId="{FA3D150F-640B-4F90-AF36-4BFB020C376B}" srcOrd="0" destOrd="0" presId="urn:microsoft.com/office/officeart/2008/layout/HorizontalMultiLevelHierarchy"/>
    <dgm:cxn modelId="{29E119A7-4BB3-41AE-B781-7BCA62B449D4}" type="presOf" srcId="{BBC1DBFB-5D20-40DD-8F39-C8DC30FE3323}" destId="{1E84C543-7BEA-40B2-B7CE-D6CBC4EEBE6C}" srcOrd="0" destOrd="0" presId="urn:microsoft.com/office/officeart/2008/layout/HorizontalMultiLevelHierarchy"/>
    <dgm:cxn modelId="{DAC8CAAC-D236-4AA2-A1A5-EA5D9E4F225F}" type="presOf" srcId="{869AED1D-7015-41BB-8DC3-B8D8076D261B}" destId="{D3B921AD-5329-4D33-B676-D1ABCDC2FDBA}" srcOrd="0" destOrd="0" presId="urn:microsoft.com/office/officeart/2008/layout/HorizontalMultiLevelHierarchy"/>
    <dgm:cxn modelId="{513752AF-FC83-49FC-AC82-3EACB6689191}" type="presOf" srcId="{DDD7DD6A-16D8-4DC0-9CEF-7478CE85C105}" destId="{01475BA1-8C11-4061-BA9F-7CD1C8844C3D}" srcOrd="0" destOrd="0" presId="urn:microsoft.com/office/officeart/2008/layout/HorizontalMultiLevelHierarchy"/>
    <dgm:cxn modelId="{270CCFB1-C545-4E81-AC76-C96A9A97FA1B}" type="presOf" srcId="{DB62C695-36CE-4286-9B54-F6BAEBE2A1D2}" destId="{A7DE0A9C-0673-42C1-8C59-C36BE3A05DB0}" srcOrd="1" destOrd="0" presId="urn:microsoft.com/office/officeart/2008/layout/HorizontalMultiLevelHierarchy"/>
    <dgm:cxn modelId="{BFEFE3B1-0F68-4C23-A51A-01F4ADE27C66}" type="presOf" srcId="{228E9AE8-C4CA-4FE1-B9EA-353E7FAB2F1D}" destId="{46314DB0-9F28-4941-9C16-83A18211EC10}" srcOrd="1" destOrd="0" presId="urn:microsoft.com/office/officeart/2008/layout/HorizontalMultiLevelHierarchy"/>
    <dgm:cxn modelId="{B8A36CC1-C375-46A3-8772-C8943D695360}" srcId="{2FE2B5EA-9A5B-401B-B129-D76A08854994}" destId="{FA613D8B-7DBA-4C48-B0B3-8D793F3EED29}" srcOrd="0" destOrd="0" parTransId="{47FE2EC5-EE81-432A-96DB-DA4332AC6075}" sibTransId="{16FBAC31-C32C-4953-BEB9-838B2FB32947}"/>
    <dgm:cxn modelId="{D4F2CACA-316E-445E-AAE0-999B0A576775}" type="presOf" srcId="{F1DA0947-D8D4-4CF0-AC14-9AA0771684BB}" destId="{5A35E184-975F-4386-A21B-53FC578C764C}" srcOrd="0" destOrd="0" presId="urn:microsoft.com/office/officeart/2008/layout/HorizontalMultiLevelHierarchy"/>
    <dgm:cxn modelId="{E3E9D5CC-2E7E-4AB6-9255-4F93FDC814BC}" srcId="{CB0A7F10-4D83-4109-AFDD-5E0B47B2C531}" destId="{ED62A041-84B0-42A6-B4C8-51D0FA95FD2E}" srcOrd="0" destOrd="0" parTransId="{869AED1D-7015-41BB-8DC3-B8D8076D261B}" sibTransId="{497DA440-EB14-4B59-BFD1-44EBD3471264}"/>
    <dgm:cxn modelId="{128C0CCF-D6B9-4173-A0DE-2239F01D9671}" type="presOf" srcId="{F630196F-301A-42AC-AC71-6296BA3316EE}" destId="{94757FD7-D5C9-4DCA-9689-EA81225A103F}" srcOrd="1" destOrd="0" presId="urn:microsoft.com/office/officeart/2008/layout/HorizontalMultiLevelHierarchy"/>
    <dgm:cxn modelId="{D3C02AD2-AC8A-4DF6-AEE8-C0E2D0AC167B}" type="presOf" srcId="{4FC6E03C-91BF-4E3E-B4E7-DEF0BA51C815}" destId="{D529292A-B386-4251-ACDC-5F828D4A8BA8}" srcOrd="0" destOrd="0" presId="urn:microsoft.com/office/officeart/2008/layout/HorizontalMultiLevelHierarchy"/>
    <dgm:cxn modelId="{CB2953D3-EE5D-4422-9471-2AF5AE45CD19}" srcId="{84E840B6-02A6-45A9-A75B-D960B03A859C}" destId="{DDD7DD6A-16D8-4DC0-9CEF-7478CE85C105}" srcOrd="1" destOrd="0" parTransId="{BBC1DBFB-5D20-40DD-8F39-C8DC30FE3323}" sibTransId="{262EE542-A503-4F4D-BCDF-B31F47300BF2}"/>
    <dgm:cxn modelId="{AC7233D4-503D-4CDC-892D-61F12E985EFB}" type="presOf" srcId="{6229250C-3CEC-4A2A-A9A4-627E426A4A8F}" destId="{101C5C09-815D-4DF0-9387-76B712B04E5F}" srcOrd="1" destOrd="0" presId="urn:microsoft.com/office/officeart/2008/layout/HorizontalMultiLevelHierarchy"/>
    <dgm:cxn modelId="{6D623DD5-C0C3-45EA-98FB-748B577FCBD1}" type="presOf" srcId="{67BD048C-D0F7-4C6E-A155-FE5AE433EDC0}" destId="{1E0A5DBB-EA26-4140-8FED-835CDA73DCFD}" srcOrd="1" destOrd="0" presId="urn:microsoft.com/office/officeart/2008/layout/HorizontalMultiLevelHierarchy"/>
    <dgm:cxn modelId="{9E3DC6D6-B7FF-41FF-8061-8E0C30D66926}" type="presOf" srcId="{BFDB1A25-0702-4585-9799-83BE39BC951E}" destId="{C6BC5CEC-4598-4C68-B81D-7C9EE6C51DE4}" srcOrd="1" destOrd="0" presId="urn:microsoft.com/office/officeart/2008/layout/HorizontalMultiLevelHierarchy"/>
    <dgm:cxn modelId="{1A60D4D6-8498-4248-8995-CD329CB64E89}" srcId="{38F6CFF0-E2B7-4952-A580-A4E8AFBBCBB5}" destId="{2451FF11-99F7-4842-BCF0-1DB83940DAB1}" srcOrd="0" destOrd="0" parTransId="{66FF4818-93FC-447C-B7C6-8FBE75E00DF8}" sibTransId="{082D865D-D35A-47EF-8166-FDD96AD0DF75}"/>
    <dgm:cxn modelId="{55A0C1DB-9E7A-4D04-8437-D3378AC8A5B4}" type="presOf" srcId="{96EA3D57-5332-445C-8D7F-4E045A28D54A}" destId="{C764E5A3-0901-41D5-9287-CD5B12085EB7}" srcOrd="0" destOrd="0" presId="urn:microsoft.com/office/officeart/2008/layout/HorizontalMultiLevelHierarchy"/>
    <dgm:cxn modelId="{7D0741DC-3080-4058-878C-6647024310AA}" srcId="{5D328C25-3183-45FC-97CD-C0F52BB2C978}" destId="{84E840B6-02A6-45A9-A75B-D960B03A859C}" srcOrd="3" destOrd="0" parTransId="{69F28F07-BDA7-4211-B2F7-96295D5874CC}" sibTransId="{1B1484B4-C882-4C6A-B050-F3EAE37506EB}"/>
    <dgm:cxn modelId="{13D340DE-D365-4973-9EE3-A5626199A92C}" type="presOf" srcId="{0E01DE28-702F-412E-8EA5-AB7031EE94CF}" destId="{41DA24C4-E0F7-4973-8CD6-7539636C1871}" srcOrd="1" destOrd="0" presId="urn:microsoft.com/office/officeart/2008/layout/HorizontalMultiLevelHierarchy"/>
    <dgm:cxn modelId="{E0905EDE-1FC1-4F4F-940B-6D05FA8F9A07}" type="presOf" srcId="{47FE2EC5-EE81-432A-96DB-DA4332AC6075}" destId="{2F0BEEAB-D7D0-4845-BF73-40E3FCED7C15}" srcOrd="0" destOrd="0" presId="urn:microsoft.com/office/officeart/2008/layout/HorizontalMultiLevelHierarchy"/>
    <dgm:cxn modelId="{A9DF64E2-53A1-4007-A17F-DD45D5D17C06}" type="presOf" srcId="{84E840B6-02A6-45A9-A75B-D960B03A859C}" destId="{DE5598BA-8DCA-4483-9D67-FE711993A06D}" srcOrd="0" destOrd="0" presId="urn:microsoft.com/office/officeart/2008/layout/HorizontalMultiLevelHierarchy"/>
    <dgm:cxn modelId="{D11826E6-34E4-4395-9093-4AC90C63C836}" type="presOf" srcId="{11C119F5-671E-43A8-9DA6-E5AB1A53529E}" destId="{68A8930F-DB9D-43D3-86A2-337E7FDE706E}" srcOrd="0" destOrd="0" presId="urn:microsoft.com/office/officeart/2008/layout/HorizontalMultiLevelHierarchy"/>
    <dgm:cxn modelId="{964611E7-CA12-49DF-8E41-F1028EC50AF8}" type="presOf" srcId="{F6DFAB74-A24C-46C9-8A2A-100DA0683273}" destId="{08004844-C63B-42E3-8B7C-AF76A505CD15}" srcOrd="1" destOrd="0" presId="urn:microsoft.com/office/officeart/2008/layout/HorizontalMultiLevelHierarchy"/>
    <dgm:cxn modelId="{5BBDF9E8-267B-43C8-ABED-737FAF20F542}" srcId="{0832FD84-6012-44AD-888B-B02942B6C97F}" destId="{F1DA0947-D8D4-4CF0-AC14-9AA0771684BB}" srcOrd="0" destOrd="0" parTransId="{F630196F-301A-42AC-AC71-6296BA3316EE}" sibTransId="{824A3A27-6326-44F5-A1C9-10E20FB7EBA6}"/>
    <dgm:cxn modelId="{57C397E9-E087-4104-8559-5EC270D01722}" srcId="{47F6F862-4AF9-43AD-83BB-E49300438D86}" destId="{38F6CFF0-E2B7-4952-A580-A4E8AFBBCBB5}" srcOrd="1" destOrd="0" parTransId="{5DAB2B16-F5F5-4B80-B21D-49F713B11C65}" sibTransId="{DB2BEE8E-188D-4FE0-B5E8-A28DA50ADB5F}"/>
    <dgm:cxn modelId="{D03E30EA-9194-4CB0-A8B5-59DEFE168179}" type="presOf" srcId="{8D4B82CA-9A92-4F32-9937-2930444FB9A9}" destId="{FF767B3A-ACF3-48B1-AFC8-A676FBBA0F4C}" srcOrd="0" destOrd="0" presId="urn:microsoft.com/office/officeart/2008/layout/HorizontalMultiLevelHierarchy"/>
    <dgm:cxn modelId="{05BAA9EB-81B5-4A11-BEE7-4528A36193C9}" type="presOf" srcId="{0832FD84-6012-44AD-888B-B02942B6C97F}" destId="{392D4588-0BC3-4C9E-8418-529D18BCAC7F}" srcOrd="0" destOrd="0" presId="urn:microsoft.com/office/officeart/2008/layout/HorizontalMultiLevelHierarchy"/>
    <dgm:cxn modelId="{F21B9DF3-1F97-4C55-BF59-DE1BDB694403}" type="presOf" srcId="{931C6A55-364B-4373-82F4-DEFB61043DC3}" destId="{32183331-8F99-4F40-A952-270FEC46779F}" srcOrd="0" destOrd="0" presId="urn:microsoft.com/office/officeart/2008/layout/HorizontalMultiLevelHierarchy"/>
    <dgm:cxn modelId="{01A3CCF4-741E-4C6F-87EA-58D18B1F5935}" type="presOf" srcId="{A049C045-C794-420A-8BC1-8DE1C5839447}" destId="{5F440CA0-4A33-4896-B8CE-B142F71C1811}" srcOrd="0" destOrd="0" presId="urn:microsoft.com/office/officeart/2008/layout/HorizontalMultiLevelHierarchy"/>
    <dgm:cxn modelId="{1E5AB8F5-933B-44E6-BDE2-70A152BA416A}" srcId="{5D328C25-3183-45FC-97CD-C0F52BB2C978}" destId="{931C6A55-364B-4373-82F4-DEFB61043DC3}" srcOrd="0" destOrd="0" parTransId="{2D9EF13F-79AC-4418-82DF-BF9F44BE78EA}" sibTransId="{63B2D869-3512-4F8B-82DB-C935CFD840D7}"/>
    <dgm:cxn modelId="{C4A0FAFD-8E6F-4BD9-8A14-496A345EEC1A}" type="presOf" srcId="{F6B927CA-0258-40BB-8291-236B73F91590}" destId="{8B309C5B-70E3-4924-9696-2F2C5C9D2F87}" srcOrd="0" destOrd="0" presId="urn:microsoft.com/office/officeart/2008/layout/HorizontalMultiLevelHierarchy"/>
    <dgm:cxn modelId="{E7DBBF35-F775-4B8B-A35A-EAF2689253C9}" type="presParOf" srcId="{D529292A-B386-4251-ACDC-5F828D4A8BA8}" destId="{9EB63602-1F71-4EFD-B439-3564014EC445}" srcOrd="0" destOrd="0" presId="urn:microsoft.com/office/officeart/2008/layout/HorizontalMultiLevelHierarchy"/>
    <dgm:cxn modelId="{7BF9270B-E522-458B-B747-20D7855FF5AA}" type="presParOf" srcId="{9EB63602-1F71-4EFD-B439-3564014EC445}" destId="{97FF977C-EEFD-4394-B14E-746DB55A8530}" srcOrd="0" destOrd="0" presId="urn:microsoft.com/office/officeart/2008/layout/HorizontalMultiLevelHierarchy"/>
    <dgm:cxn modelId="{3A04BBB7-E340-4057-AD31-623C84666317}" type="presParOf" srcId="{9EB63602-1F71-4EFD-B439-3564014EC445}" destId="{00784BA6-86D7-402C-B87C-59B94CA340E8}" srcOrd="1" destOrd="0" presId="urn:microsoft.com/office/officeart/2008/layout/HorizontalMultiLevelHierarchy"/>
    <dgm:cxn modelId="{BF64208D-569D-4032-8984-8D60E6E25B80}" type="presParOf" srcId="{00784BA6-86D7-402C-B87C-59B94CA340E8}" destId="{F6B17B25-B4D3-4B29-B979-933CA67B46FA}" srcOrd="0" destOrd="0" presId="urn:microsoft.com/office/officeart/2008/layout/HorizontalMultiLevelHierarchy"/>
    <dgm:cxn modelId="{9A93C672-0532-4B98-A08F-EB048D099A43}" type="presParOf" srcId="{F6B17B25-B4D3-4B29-B979-933CA67B46FA}" destId="{D796AF28-8728-4CAC-AF6B-F413D36CD0C1}" srcOrd="0" destOrd="0" presId="urn:microsoft.com/office/officeart/2008/layout/HorizontalMultiLevelHierarchy"/>
    <dgm:cxn modelId="{15CCC7A3-3377-4C2E-B5E0-F8D9736845E1}" type="presParOf" srcId="{00784BA6-86D7-402C-B87C-59B94CA340E8}" destId="{C2D428D4-EC96-47C3-8B4E-B79A42177A27}" srcOrd="1" destOrd="0" presId="urn:microsoft.com/office/officeart/2008/layout/HorizontalMultiLevelHierarchy"/>
    <dgm:cxn modelId="{AE292195-8EC8-43F6-AA09-99A54901E6A0}" type="presParOf" srcId="{C2D428D4-EC96-47C3-8B4E-B79A42177A27}" destId="{32183331-8F99-4F40-A952-270FEC46779F}" srcOrd="0" destOrd="0" presId="urn:microsoft.com/office/officeart/2008/layout/HorizontalMultiLevelHierarchy"/>
    <dgm:cxn modelId="{277BC9B7-127A-42EE-8463-0D55B1C1D9B3}" type="presParOf" srcId="{C2D428D4-EC96-47C3-8B4E-B79A42177A27}" destId="{14EA8297-7ACB-4966-A3E3-2A0A0A955CB8}" srcOrd="1" destOrd="0" presId="urn:microsoft.com/office/officeart/2008/layout/HorizontalMultiLevelHierarchy"/>
    <dgm:cxn modelId="{103B6D65-5A28-4791-A245-9B78191003D6}" type="presParOf" srcId="{14EA8297-7ACB-4966-A3E3-2A0A0A955CB8}" destId="{EB387AA2-E70C-4651-90EC-F0643735EF84}" srcOrd="0" destOrd="0" presId="urn:microsoft.com/office/officeart/2008/layout/HorizontalMultiLevelHierarchy"/>
    <dgm:cxn modelId="{9223D208-2007-4D2D-B4C4-D9511518DA93}" type="presParOf" srcId="{EB387AA2-E70C-4651-90EC-F0643735EF84}" destId="{C6BC5CEC-4598-4C68-B81D-7C9EE6C51DE4}" srcOrd="0" destOrd="0" presId="urn:microsoft.com/office/officeart/2008/layout/HorizontalMultiLevelHierarchy"/>
    <dgm:cxn modelId="{66AFD7A2-0258-4313-B71F-6B2754D6CA34}" type="presParOf" srcId="{14EA8297-7ACB-4966-A3E3-2A0A0A955CB8}" destId="{5A5115B0-5695-427C-B5D0-73BA86631018}" srcOrd="1" destOrd="0" presId="urn:microsoft.com/office/officeart/2008/layout/HorizontalMultiLevelHierarchy"/>
    <dgm:cxn modelId="{810876EB-14F5-4E86-89BA-DBD4459E2DED}" type="presParOf" srcId="{5A5115B0-5695-427C-B5D0-73BA86631018}" destId="{D94EB0C7-7B9B-4B10-8696-A518F99AE74F}" srcOrd="0" destOrd="0" presId="urn:microsoft.com/office/officeart/2008/layout/HorizontalMultiLevelHierarchy"/>
    <dgm:cxn modelId="{471107D4-3E01-42ED-A4B7-0E8B5CC63CEC}" type="presParOf" srcId="{5A5115B0-5695-427C-B5D0-73BA86631018}" destId="{A03ADBA6-8333-491C-8A8B-3D7557EF5CE6}" srcOrd="1" destOrd="0" presId="urn:microsoft.com/office/officeart/2008/layout/HorizontalMultiLevelHierarchy"/>
    <dgm:cxn modelId="{D093EAA4-1004-4A0A-84CA-BB0F928E5232}" type="presParOf" srcId="{A03ADBA6-8333-491C-8A8B-3D7557EF5CE6}" destId="{2F0BEEAB-D7D0-4845-BF73-40E3FCED7C15}" srcOrd="0" destOrd="0" presId="urn:microsoft.com/office/officeart/2008/layout/HorizontalMultiLevelHierarchy"/>
    <dgm:cxn modelId="{B3CF4FBC-58C4-4113-915B-89ECD827F2F5}" type="presParOf" srcId="{2F0BEEAB-D7D0-4845-BF73-40E3FCED7C15}" destId="{574E3441-DD74-4B9F-B42A-B2EFCE3C19F5}" srcOrd="0" destOrd="0" presId="urn:microsoft.com/office/officeart/2008/layout/HorizontalMultiLevelHierarchy"/>
    <dgm:cxn modelId="{62F5A38E-BCF5-4FEE-8009-47128BFF3D5D}" type="presParOf" srcId="{A03ADBA6-8333-491C-8A8B-3D7557EF5CE6}" destId="{74A16A71-E09B-4197-9E96-945D523C1190}" srcOrd="1" destOrd="0" presId="urn:microsoft.com/office/officeart/2008/layout/HorizontalMultiLevelHierarchy"/>
    <dgm:cxn modelId="{FBC480CA-DBFB-449D-9BD8-72E34130AC0D}" type="presParOf" srcId="{74A16A71-E09B-4197-9E96-945D523C1190}" destId="{17AD0B45-5C62-44C6-AA19-DABCD5066286}" srcOrd="0" destOrd="0" presId="urn:microsoft.com/office/officeart/2008/layout/HorizontalMultiLevelHierarchy"/>
    <dgm:cxn modelId="{BDB41A24-82EF-477D-8F4B-3734DB30979A}" type="presParOf" srcId="{74A16A71-E09B-4197-9E96-945D523C1190}" destId="{7D6CD4EF-F892-4195-B923-FF52BEB796CF}" srcOrd="1" destOrd="0" presId="urn:microsoft.com/office/officeart/2008/layout/HorizontalMultiLevelHierarchy"/>
    <dgm:cxn modelId="{C18D9DC8-1B5A-463F-B037-5A59E2DDC227}" type="presParOf" srcId="{14EA8297-7ACB-4966-A3E3-2A0A0A955CB8}" destId="{1FCFDA2A-6947-4503-BFCE-B15CDD093070}" srcOrd="2" destOrd="0" presId="urn:microsoft.com/office/officeart/2008/layout/HorizontalMultiLevelHierarchy"/>
    <dgm:cxn modelId="{9F08FF47-9B18-4B85-A3E2-B9BD18434568}" type="presParOf" srcId="{1FCFDA2A-6947-4503-BFCE-B15CDD093070}" destId="{02FF3E91-7CE0-4106-B0BC-A69D017FD908}" srcOrd="0" destOrd="0" presId="urn:microsoft.com/office/officeart/2008/layout/HorizontalMultiLevelHierarchy"/>
    <dgm:cxn modelId="{F7884ECD-C238-4E86-A46F-17C27ED262C5}" type="presParOf" srcId="{14EA8297-7ACB-4966-A3E3-2A0A0A955CB8}" destId="{F98D28FA-EC66-4DCE-9AA0-E4D9A4D1C2C9}" srcOrd="3" destOrd="0" presId="urn:microsoft.com/office/officeart/2008/layout/HorizontalMultiLevelHierarchy"/>
    <dgm:cxn modelId="{E67B2389-D815-4CF9-8F76-4CB5A8C8D8B4}" type="presParOf" srcId="{F98D28FA-EC66-4DCE-9AA0-E4D9A4D1C2C9}" destId="{BADC5B37-F7A9-43D3-ADB7-A932C1E24861}" srcOrd="0" destOrd="0" presId="urn:microsoft.com/office/officeart/2008/layout/HorizontalMultiLevelHierarchy"/>
    <dgm:cxn modelId="{A5B2A369-3883-44F5-B4E4-8B9FCB60E0D2}" type="presParOf" srcId="{F98D28FA-EC66-4DCE-9AA0-E4D9A4D1C2C9}" destId="{2E6EB32D-CB8D-4D29-9A50-77BC5D43766D}" srcOrd="1" destOrd="0" presId="urn:microsoft.com/office/officeart/2008/layout/HorizontalMultiLevelHierarchy"/>
    <dgm:cxn modelId="{E5F35785-BCD4-4B7F-A464-EE3A6C184886}" type="presParOf" srcId="{2E6EB32D-CB8D-4D29-9A50-77BC5D43766D}" destId="{D3B921AD-5329-4D33-B676-D1ABCDC2FDBA}" srcOrd="0" destOrd="0" presId="urn:microsoft.com/office/officeart/2008/layout/HorizontalMultiLevelHierarchy"/>
    <dgm:cxn modelId="{0404AF17-5ACC-4C3F-85FB-4F812E34CFA5}" type="presParOf" srcId="{D3B921AD-5329-4D33-B676-D1ABCDC2FDBA}" destId="{79CBDF52-5905-416C-A0CF-89E04E6807A2}" srcOrd="0" destOrd="0" presId="urn:microsoft.com/office/officeart/2008/layout/HorizontalMultiLevelHierarchy"/>
    <dgm:cxn modelId="{DE5AB80A-4CBF-4B9C-81D4-55C358CFAC10}" type="presParOf" srcId="{2E6EB32D-CB8D-4D29-9A50-77BC5D43766D}" destId="{36AE63DC-4FD4-42A5-B05A-68EA8260BB62}" srcOrd="1" destOrd="0" presId="urn:microsoft.com/office/officeart/2008/layout/HorizontalMultiLevelHierarchy"/>
    <dgm:cxn modelId="{C7E4DBC2-E386-4042-8726-AB32C9E0B834}" type="presParOf" srcId="{36AE63DC-4FD4-42A5-B05A-68EA8260BB62}" destId="{6117CCB9-5667-42CC-A538-FC21BA4FC0B0}" srcOrd="0" destOrd="0" presId="urn:microsoft.com/office/officeart/2008/layout/HorizontalMultiLevelHierarchy"/>
    <dgm:cxn modelId="{6E672549-9E16-4954-B68F-80084BA3A8A4}" type="presParOf" srcId="{36AE63DC-4FD4-42A5-B05A-68EA8260BB62}" destId="{BF8DF55C-807D-4E43-8661-C6B8C53E8BE6}" srcOrd="1" destOrd="0" presId="urn:microsoft.com/office/officeart/2008/layout/HorizontalMultiLevelHierarchy"/>
    <dgm:cxn modelId="{D1911280-DDD4-403C-BF19-80C6C3E9B7A3}" type="presParOf" srcId="{00784BA6-86D7-402C-B87C-59B94CA340E8}" destId="{73A6BB26-3FED-4B6E-9486-6844669D85F9}" srcOrd="2" destOrd="0" presId="urn:microsoft.com/office/officeart/2008/layout/HorizontalMultiLevelHierarchy"/>
    <dgm:cxn modelId="{D2B30968-6DE3-44BB-A4B8-40FA6E1C6435}" type="presParOf" srcId="{73A6BB26-3FED-4B6E-9486-6844669D85F9}" destId="{1E0A5DBB-EA26-4140-8FED-835CDA73DCFD}" srcOrd="0" destOrd="0" presId="urn:microsoft.com/office/officeart/2008/layout/HorizontalMultiLevelHierarchy"/>
    <dgm:cxn modelId="{7C1FDC67-A197-4366-9E48-1D3B5BC53D1F}" type="presParOf" srcId="{00784BA6-86D7-402C-B87C-59B94CA340E8}" destId="{31042A31-EAC2-478A-BBB5-C4BAD3D43CFB}" srcOrd="3" destOrd="0" presId="urn:microsoft.com/office/officeart/2008/layout/HorizontalMultiLevelHierarchy"/>
    <dgm:cxn modelId="{C78A8345-27EC-45DD-BF03-6DD898EE1641}" type="presParOf" srcId="{31042A31-EAC2-478A-BBB5-C4BAD3D43CFB}" destId="{1F401A1C-27BF-45D0-8132-5EA0C8BE4B50}" srcOrd="0" destOrd="0" presId="urn:microsoft.com/office/officeart/2008/layout/HorizontalMultiLevelHierarchy"/>
    <dgm:cxn modelId="{7A79C83F-3A19-44E9-A5AB-64BE02C866F5}" type="presParOf" srcId="{31042A31-EAC2-478A-BBB5-C4BAD3D43CFB}" destId="{93AC7D86-3971-4FED-9D59-EC147C18430B}" srcOrd="1" destOrd="0" presId="urn:microsoft.com/office/officeart/2008/layout/HorizontalMultiLevelHierarchy"/>
    <dgm:cxn modelId="{6BF49FC2-2CB9-45B7-923F-473268452AB6}" type="presParOf" srcId="{93AC7D86-3971-4FED-9D59-EC147C18430B}" destId="{4B01B3DB-ABA7-4F3F-B2A3-9DBE91B0C2BB}" srcOrd="0" destOrd="0" presId="urn:microsoft.com/office/officeart/2008/layout/HorizontalMultiLevelHierarchy"/>
    <dgm:cxn modelId="{BA349ABB-93C2-46B6-8D9B-EAC6937001FF}" type="presParOf" srcId="{4B01B3DB-ABA7-4F3F-B2A3-9DBE91B0C2BB}" destId="{BD1948F5-DB6D-48F9-91DD-3CADF357BFFA}" srcOrd="0" destOrd="0" presId="urn:microsoft.com/office/officeart/2008/layout/HorizontalMultiLevelHierarchy"/>
    <dgm:cxn modelId="{F7710FDA-CF34-463C-BD47-942FB14F40B1}" type="presParOf" srcId="{93AC7D86-3971-4FED-9D59-EC147C18430B}" destId="{65186C40-D0F8-45AF-9622-94C879AD4C00}" srcOrd="1" destOrd="0" presId="urn:microsoft.com/office/officeart/2008/layout/HorizontalMultiLevelHierarchy"/>
    <dgm:cxn modelId="{0C0FA547-BA2E-447A-B597-4B89A1647FF5}" type="presParOf" srcId="{65186C40-D0F8-45AF-9622-94C879AD4C00}" destId="{C764E5A3-0901-41D5-9287-CD5B12085EB7}" srcOrd="0" destOrd="0" presId="urn:microsoft.com/office/officeart/2008/layout/HorizontalMultiLevelHierarchy"/>
    <dgm:cxn modelId="{86E8F307-C712-4720-BD61-8F3007ACAAB7}" type="presParOf" srcId="{65186C40-D0F8-45AF-9622-94C879AD4C00}" destId="{BB34CB56-A590-4E37-B7E3-E62486FA5432}" srcOrd="1" destOrd="0" presId="urn:microsoft.com/office/officeart/2008/layout/HorizontalMultiLevelHierarchy"/>
    <dgm:cxn modelId="{B47FBDE3-83C5-4ECB-8E6B-FD621A0125B8}" type="presParOf" srcId="{BB34CB56-A590-4E37-B7E3-E62486FA5432}" destId="{66F9081F-5E41-4D7D-8279-759C3EEE8F80}" srcOrd="0" destOrd="0" presId="urn:microsoft.com/office/officeart/2008/layout/HorizontalMultiLevelHierarchy"/>
    <dgm:cxn modelId="{9914DFB3-EDE2-4027-925E-BB24D5EBA10D}" type="presParOf" srcId="{66F9081F-5E41-4D7D-8279-759C3EEE8F80}" destId="{101C5C09-815D-4DF0-9387-76B712B04E5F}" srcOrd="0" destOrd="0" presId="urn:microsoft.com/office/officeart/2008/layout/HorizontalMultiLevelHierarchy"/>
    <dgm:cxn modelId="{777541C7-0209-4DF8-A20C-B64D16AAED8F}" type="presParOf" srcId="{BB34CB56-A590-4E37-B7E3-E62486FA5432}" destId="{038923B0-2DD3-4B02-B1CC-0B3E8492243C}" srcOrd="1" destOrd="0" presId="urn:microsoft.com/office/officeart/2008/layout/HorizontalMultiLevelHierarchy"/>
    <dgm:cxn modelId="{AD384B6A-78F9-4044-A94D-3FD33CB162FE}" type="presParOf" srcId="{038923B0-2DD3-4B02-B1CC-0B3E8492243C}" destId="{FF767B3A-ACF3-48B1-AFC8-A676FBBA0F4C}" srcOrd="0" destOrd="0" presId="urn:microsoft.com/office/officeart/2008/layout/HorizontalMultiLevelHierarchy"/>
    <dgm:cxn modelId="{F67000C8-914C-46F6-B7A6-7885262696C8}" type="presParOf" srcId="{038923B0-2DD3-4B02-B1CC-0B3E8492243C}" destId="{6C4EC0EB-DB07-4A88-B0E8-59F22A44DFFA}" srcOrd="1" destOrd="0" presId="urn:microsoft.com/office/officeart/2008/layout/HorizontalMultiLevelHierarchy"/>
    <dgm:cxn modelId="{9A33701D-6C9F-41E4-A869-7510B7858CD0}" type="presParOf" srcId="{93AC7D86-3971-4FED-9D59-EC147C18430B}" destId="{77F3D725-EF68-416F-85F2-38CC23E5ECC3}" srcOrd="2" destOrd="0" presId="urn:microsoft.com/office/officeart/2008/layout/HorizontalMultiLevelHierarchy"/>
    <dgm:cxn modelId="{D5AF4F35-EBCD-4D27-9AD0-1F56786AD476}" type="presParOf" srcId="{77F3D725-EF68-416F-85F2-38CC23E5ECC3}" destId="{2996AEDD-FDDD-4896-8762-F121D3458338}" srcOrd="0" destOrd="0" presId="urn:microsoft.com/office/officeart/2008/layout/HorizontalMultiLevelHierarchy"/>
    <dgm:cxn modelId="{5B6F9382-652D-465C-ABF4-38C606C24E62}" type="presParOf" srcId="{93AC7D86-3971-4FED-9D59-EC147C18430B}" destId="{6E176410-50DA-4FB2-8761-BF4DC3167596}" srcOrd="3" destOrd="0" presId="urn:microsoft.com/office/officeart/2008/layout/HorizontalMultiLevelHierarchy"/>
    <dgm:cxn modelId="{F1338ED9-B6D8-4F31-9919-FE78FE4BE3B1}" type="presParOf" srcId="{6E176410-50DA-4FB2-8761-BF4DC3167596}" destId="{8B309C5B-70E3-4924-9696-2F2C5C9D2F87}" srcOrd="0" destOrd="0" presId="urn:microsoft.com/office/officeart/2008/layout/HorizontalMultiLevelHierarchy"/>
    <dgm:cxn modelId="{869FBF89-65DD-494D-B5E8-2EB4B6498E49}" type="presParOf" srcId="{6E176410-50DA-4FB2-8761-BF4DC3167596}" destId="{F9895CE8-0C94-4C5C-8E2D-7421CE96233D}" srcOrd="1" destOrd="0" presId="urn:microsoft.com/office/officeart/2008/layout/HorizontalMultiLevelHierarchy"/>
    <dgm:cxn modelId="{F3B01E3D-7135-4FAD-B85D-EBCD91111808}" type="presParOf" srcId="{F9895CE8-0C94-4C5C-8E2D-7421CE96233D}" destId="{FA3D150F-640B-4F90-AF36-4BFB020C376B}" srcOrd="0" destOrd="0" presId="urn:microsoft.com/office/officeart/2008/layout/HorizontalMultiLevelHierarchy"/>
    <dgm:cxn modelId="{8584D948-B1BC-499F-BFC6-6FEAED157CD7}" type="presParOf" srcId="{FA3D150F-640B-4F90-AF36-4BFB020C376B}" destId="{8E916C47-1E62-4341-8AF2-BFFDCFE3F868}" srcOrd="0" destOrd="0" presId="urn:microsoft.com/office/officeart/2008/layout/HorizontalMultiLevelHierarchy"/>
    <dgm:cxn modelId="{569D8760-38C9-4FE1-B6F8-4EC33CAF7B03}" type="presParOf" srcId="{F9895CE8-0C94-4C5C-8E2D-7421CE96233D}" destId="{5AEFF503-AE97-40F4-AB4F-3E59775ACB6D}" srcOrd="1" destOrd="0" presId="urn:microsoft.com/office/officeart/2008/layout/HorizontalMultiLevelHierarchy"/>
    <dgm:cxn modelId="{285A830F-B3D8-47E5-BCF4-01F073618E30}" type="presParOf" srcId="{5AEFF503-AE97-40F4-AB4F-3E59775ACB6D}" destId="{68A8930F-DB9D-43D3-86A2-337E7FDE706E}" srcOrd="0" destOrd="0" presId="urn:microsoft.com/office/officeart/2008/layout/HorizontalMultiLevelHierarchy"/>
    <dgm:cxn modelId="{1C54BC6F-6ED4-4A9E-9296-15D7F82EC627}" type="presParOf" srcId="{5AEFF503-AE97-40F4-AB4F-3E59775ACB6D}" destId="{11461739-7103-46FE-A9E4-D4EAACC610EF}" srcOrd="1" destOrd="0" presId="urn:microsoft.com/office/officeart/2008/layout/HorizontalMultiLevelHierarchy"/>
    <dgm:cxn modelId="{AC42FDDD-1B40-49FB-AA63-C7F9D3C406F2}" type="presParOf" srcId="{00784BA6-86D7-402C-B87C-59B94CA340E8}" destId="{E107BFAE-904E-4FC3-A8AE-87B69AF4CCBA}" srcOrd="4" destOrd="0" presId="urn:microsoft.com/office/officeart/2008/layout/HorizontalMultiLevelHierarchy"/>
    <dgm:cxn modelId="{85C15952-932E-47F5-97BD-3984F4F4C185}" type="presParOf" srcId="{E107BFAE-904E-4FC3-A8AE-87B69AF4CCBA}" destId="{41DA24C4-E0F7-4973-8CD6-7539636C1871}" srcOrd="0" destOrd="0" presId="urn:microsoft.com/office/officeart/2008/layout/HorizontalMultiLevelHierarchy"/>
    <dgm:cxn modelId="{12AF7F72-6D7D-4C61-BDF3-8CCF77BB28D2}" type="presParOf" srcId="{00784BA6-86D7-402C-B87C-59B94CA340E8}" destId="{52B58994-FD68-441A-BD0A-2BAAB1EE3553}" srcOrd="5" destOrd="0" presId="urn:microsoft.com/office/officeart/2008/layout/HorizontalMultiLevelHierarchy"/>
    <dgm:cxn modelId="{E00109B2-ADE8-4882-B829-E0A5C54ADD6D}" type="presParOf" srcId="{52B58994-FD68-441A-BD0A-2BAAB1EE3553}" destId="{F38FD090-37A2-4FBA-A9F2-488372721347}" srcOrd="0" destOrd="0" presId="urn:microsoft.com/office/officeart/2008/layout/HorizontalMultiLevelHierarchy"/>
    <dgm:cxn modelId="{B9B2CBC3-99E0-4D73-8FF5-0E4D5FDAAA1E}" type="presParOf" srcId="{52B58994-FD68-441A-BD0A-2BAAB1EE3553}" destId="{AE82FF37-2421-4C34-A442-720F24B264D3}" srcOrd="1" destOrd="0" presId="urn:microsoft.com/office/officeart/2008/layout/HorizontalMultiLevelHierarchy"/>
    <dgm:cxn modelId="{C06A3324-50AD-4007-B501-ED498DAC5A7E}" type="presParOf" srcId="{AE82FF37-2421-4C34-A442-720F24B264D3}" destId="{DE5DF16F-C309-4362-B2E1-11E054036323}" srcOrd="0" destOrd="0" presId="urn:microsoft.com/office/officeart/2008/layout/HorizontalMultiLevelHierarchy"/>
    <dgm:cxn modelId="{0E715594-02F3-483F-BA39-FAC7B8C130C7}" type="presParOf" srcId="{DE5DF16F-C309-4362-B2E1-11E054036323}" destId="{A7DE0A9C-0673-42C1-8C59-C36BE3A05DB0}" srcOrd="0" destOrd="0" presId="urn:microsoft.com/office/officeart/2008/layout/HorizontalMultiLevelHierarchy"/>
    <dgm:cxn modelId="{463511FA-4EBD-43CC-8496-45C8862D9EAA}" type="presParOf" srcId="{AE82FF37-2421-4C34-A442-720F24B264D3}" destId="{C38FFFF8-7663-47C8-B01C-00317DCF92C4}" srcOrd="1" destOrd="0" presId="urn:microsoft.com/office/officeart/2008/layout/HorizontalMultiLevelHierarchy"/>
    <dgm:cxn modelId="{8989410B-C969-49B1-AE1A-9427A8E7602F}" type="presParOf" srcId="{C38FFFF8-7663-47C8-B01C-00317DCF92C4}" destId="{392D4588-0BC3-4C9E-8418-529D18BCAC7F}" srcOrd="0" destOrd="0" presId="urn:microsoft.com/office/officeart/2008/layout/HorizontalMultiLevelHierarchy"/>
    <dgm:cxn modelId="{6E5F4386-84EC-4FB5-B98D-ACBD04C8201F}" type="presParOf" srcId="{C38FFFF8-7663-47C8-B01C-00317DCF92C4}" destId="{85C78E14-4C70-49EE-8144-A9AFF6A519C4}" srcOrd="1" destOrd="0" presId="urn:microsoft.com/office/officeart/2008/layout/HorizontalMultiLevelHierarchy"/>
    <dgm:cxn modelId="{21F42B6E-8020-4ED2-BB31-BE83E03680AE}" type="presParOf" srcId="{85C78E14-4C70-49EE-8144-A9AFF6A519C4}" destId="{9FC82849-B972-42AC-BBFD-048AC5D85673}" srcOrd="0" destOrd="0" presId="urn:microsoft.com/office/officeart/2008/layout/HorizontalMultiLevelHierarchy"/>
    <dgm:cxn modelId="{5159E82B-258E-44AE-BA29-8B56BED7C0E8}" type="presParOf" srcId="{9FC82849-B972-42AC-BBFD-048AC5D85673}" destId="{94757FD7-D5C9-4DCA-9689-EA81225A103F}" srcOrd="0" destOrd="0" presId="urn:microsoft.com/office/officeart/2008/layout/HorizontalMultiLevelHierarchy"/>
    <dgm:cxn modelId="{B00F6CA6-0784-4ABE-8B2F-76CACF893A98}" type="presParOf" srcId="{85C78E14-4C70-49EE-8144-A9AFF6A519C4}" destId="{488DDFE9-2CAD-40B7-B8C4-6879D8D3BC30}" srcOrd="1" destOrd="0" presId="urn:microsoft.com/office/officeart/2008/layout/HorizontalMultiLevelHierarchy"/>
    <dgm:cxn modelId="{644B6338-9E9A-4849-9BBE-31FF3CC34DBD}" type="presParOf" srcId="{488DDFE9-2CAD-40B7-B8C4-6879D8D3BC30}" destId="{5A35E184-975F-4386-A21B-53FC578C764C}" srcOrd="0" destOrd="0" presId="urn:microsoft.com/office/officeart/2008/layout/HorizontalMultiLevelHierarchy"/>
    <dgm:cxn modelId="{90BE9C06-64C0-4E4D-8A9F-D5D39E09A4A6}" type="presParOf" srcId="{488DDFE9-2CAD-40B7-B8C4-6879D8D3BC30}" destId="{4C8D28A9-C656-422E-960C-887419480541}" srcOrd="1" destOrd="0" presId="urn:microsoft.com/office/officeart/2008/layout/HorizontalMultiLevelHierarchy"/>
    <dgm:cxn modelId="{A935C0BF-9A87-44F3-BD3D-881E6D68DBB0}" type="presParOf" srcId="{AE82FF37-2421-4C34-A442-720F24B264D3}" destId="{CABF1B91-C3F9-43BF-83C0-1A256ED073A9}" srcOrd="2" destOrd="0" presId="urn:microsoft.com/office/officeart/2008/layout/HorizontalMultiLevelHierarchy"/>
    <dgm:cxn modelId="{15D53403-9FC3-45D0-8B30-94AA5175BECA}" type="presParOf" srcId="{CABF1B91-C3F9-43BF-83C0-1A256ED073A9}" destId="{F2437A4D-34E8-4800-992E-8BCF33DE10B8}" srcOrd="0" destOrd="0" presId="urn:microsoft.com/office/officeart/2008/layout/HorizontalMultiLevelHierarchy"/>
    <dgm:cxn modelId="{99697231-69C3-4A87-BEEC-111829A8A387}" type="presParOf" srcId="{AE82FF37-2421-4C34-A442-720F24B264D3}" destId="{B82E1303-908F-4278-8B23-D9697EB1D186}" srcOrd="3" destOrd="0" presId="urn:microsoft.com/office/officeart/2008/layout/HorizontalMultiLevelHierarchy"/>
    <dgm:cxn modelId="{750338E6-19A5-4FD6-844A-13551CD50C28}" type="presParOf" srcId="{B82E1303-908F-4278-8B23-D9697EB1D186}" destId="{BE28A67A-B825-48AD-A5CC-CF287B40FAD8}" srcOrd="0" destOrd="0" presId="urn:microsoft.com/office/officeart/2008/layout/HorizontalMultiLevelHierarchy"/>
    <dgm:cxn modelId="{10E515C5-5A3A-402D-AB33-150CC640A6E8}" type="presParOf" srcId="{B82E1303-908F-4278-8B23-D9697EB1D186}" destId="{D6C8ADCD-49D9-4BC3-873A-B277238194E6}" srcOrd="1" destOrd="0" presId="urn:microsoft.com/office/officeart/2008/layout/HorizontalMultiLevelHierarchy"/>
    <dgm:cxn modelId="{2C1AC5FF-652C-4873-A21E-B37E0D6DFE73}" type="presParOf" srcId="{D6C8ADCD-49D9-4BC3-873A-B277238194E6}" destId="{6B73262C-AC13-4AF3-B96E-4A1171F0E9B8}" srcOrd="0" destOrd="0" presId="urn:microsoft.com/office/officeart/2008/layout/HorizontalMultiLevelHierarchy"/>
    <dgm:cxn modelId="{50A6870D-83E6-46BF-B375-D6A9F5CDCEB0}" type="presParOf" srcId="{6B73262C-AC13-4AF3-B96E-4A1171F0E9B8}" destId="{6C270B04-2DDF-44EE-88BC-CE907167BCE4}" srcOrd="0" destOrd="0" presId="urn:microsoft.com/office/officeart/2008/layout/HorizontalMultiLevelHierarchy"/>
    <dgm:cxn modelId="{FB918BCE-38AF-4F73-8AD6-63550D4F7319}" type="presParOf" srcId="{D6C8ADCD-49D9-4BC3-873A-B277238194E6}" destId="{F974C0A3-C949-4CD5-A015-1F43ABBAF834}" srcOrd="1" destOrd="0" presId="urn:microsoft.com/office/officeart/2008/layout/HorizontalMultiLevelHierarchy"/>
    <dgm:cxn modelId="{11764822-3870-4E7E-A9BB-C010266FC55D}" type="presParOf" srcId="{F974C0A3-C949-4CD5-A015-1F43ABBAF834}" destId="{7586CDA0-72EE-4D17-AB1B-CCDBDA205452}" srcOrd="0" destOrd="0" presId="urn:microsoft.com/office/officeart/2008/layout/HorizontalMultiLevelHierarchy"/>
    <dgm:cxn modelId="{B8BCDA4D-6FF7-48E0-8E1E-8609A6F0E3C2}" type="presParOf" srcId="{F974C0A3-C949-4CD5-A015-1F43ABBAF834}" destId="{823F982A-07DD-46EF-8BE8-66BB489569A1}" srcOrd="1" destOrd="0" presId="urn:microsoft.com/office/officeart/2008/layout/HorizontalMultiLevelHierarchy"/>
    <dgm:cxn modelId="{2EDEC337-FC9C-46F5-8B6A-1716C3A03731}" type="presParOf" srcId="{00784BA6-86D7-402C-B87C-59B94CA340E8}" destId="{D086BA22-6191-4C26-8D24-9F0884898629}" srcOrd="6" destOrd="0" presId="urn:microsoft.com/office/officeart/2008/layout/HorizontalMultiLevelHierarchy"/>
    <dgm:cxn modelId="{341880F6-B853-4361-A3B9-86C5BCEF50A7}" type="presParOf" srcId="{D086BA22-6191-4C26-8D24-9F0884898629}" destId="{70F896DC-8E73-442F-AF10-996F2C7FB988}" srcOrd="0" destOrd="0" presId="urn:microsoft.com/office/officeart/2008/layout/HorizontalMultiLevelHierarchy"/>
    <dgm:cxn modelId="{3F36D666-8232-417E-ABC0-68D1697AED81}" type="presParOf" srcId="{00784BA6-86D7-402C-B87C-59B94CA340E8}" destId="{B9F28BC0-8DC5-4407-8979-0599696AA781}" srcOrd="7" destOrd="0" presId="urn:microsoft.com/office/officeart/2008/layout/HorizontalMultiLevelHierarchy"/>
    <dgm:cxn modelId="{12CE4D98-09D3-4A63-98E2-244AD1EAA0AC}" type="presParOf" srcId="{B9F28BC0-8DC5-4407-8979-0599696AA781}" destId="{DE5598BA-8DCA-4483-9D67-FE711993A06D}" srcOrd="0" destOrd="0" presId="urn:microsoft.com/office/officeart/2008/layout/HorizontalMultiLevelHierarchy"/>
    <dgm:cxn modelId="{FBC88308-0228-4266-832D-3A54BA13D384}" type="presParOf" srcId="{B9F28BC0-8DC5-4407-8979-0599696AA781}" destId="{1B5DE403-84DA-4E81-AEA5-DAD590B721C9}" srcOrd="1" destOrd="0" presId="urn:microsoft.com/office/officeart/2008/layout/HorizontalMultiLevelHierarchy"/>
    <dgm:cxn modelId="{869112A0-DCF4-43A3-9353-2B44AB135063}" type="presParOf" srcId="{1B5DE403-84DA-4E81-AEA5-DAD590B721C9}" destId="{5D485723-0D55-4C23-9D30-9EB59222572D}" srcOrd="0" destOrd="0" presId="urn:microsoft.com/office/officeart/2008/layout/HorizontalMultiLevelHierarchy"/>
    <dgm:cxn modelId="{D77A1EF1-8778-4E89-876A-F6F9472FE35F}" type="presParOf" srcId="{5D485723-0D55-4C23-9D30-9EB59222572D}" destId="{8B11404C-1560-45A5-A99E-12DBE14B69D0}" srcOrd="0" destOrd="0" presId="urn:microsoft.com/office/officeart/2008/layout/HorizontalMultiLevelHierarchy"/>
    <dgm:cxn modelId="{40501370-DCA5-495A-A07E-95BD921895F4}" type="presParOf" srcId="{1B5DE403-84DA-4E81-AEA5-DAD590B721C9}" destId="{FCAEFAD7-071A-446D-8B3F-CA975BCCE290}" srcOrd="1" destOrd="0" presId="urn:microsoft.com/office/officeart/2008/layout/HorizontalMultiLevelHierarchy"/>
    <dgm:cxn modelId="{5F6DC1A6-F4E3-4AA4-9FB0-5AC47A483E85}" type="presParOf" srcId="{FCAEFAD7-071A-446D-8B3F-CA975BCCE290}" destId="{7558FBD4-0388-491F-BF6A-039A695EA389}" srcOrd="0" destOrd="0" presId="urn:microsoft.com/office/officeart/2008/layout/HorizontalMultiLevelHierarchy"/>
    <dgm:cxn modelId="{C8D84EDF-5240-42A4-AF48-F9BAB4029D51}" type="presParOf" srcId="{FCAEFAD7-071A-446D-8B3F-CA975BCCE290}" destId="{0E5EB56D-793A-4132-B4F3-EB80B4140F76}" srcOrd="1" destOrd="0" presId="urn:microsoft.com/office/officeart/2008/layout/HorizontalMultiLevelHierarchy"/>
    <dgm:cxn modelId="{3984183E-E407-4F11-9907-9787A321D2E7}" type="presParOf" srcId="{0E5EB56D-793A-4132-B4F3-EB80B4140F76}" destId="{81AAF55C-CF72-4D31-BD1D-4081430507F5}" srcOrd="0" destOrd="0" presId="urn:microsoft.com/office/officeart/2008/layout/HorizontalMultiLevelHierarchy"/>
    <dgm:cxn modelId="{6322E6A2-89BD-49CB-BFCA-230C210C48E7}" type="presParOf" srcId="{81AAF55C-CF72-4D31-BD1D-4081430507F5}" destId="{46314DB0-9F28-4941-9C16-83A18211EC10}" srcOrd="0" destOrd="0" presId="urn:microsoft.com/office/officeart/2008/layout/HorizontalMultiLevelHierarchy"/>
    <dgm:cxn modelId="{8FE57808-B870-4547-A79D-7AA33BAA9AFE}" type="presParOf" srcId="{0E5EB56D-793A-4132-B4F3-EB80B4140F76}" destId="{8109B25A-C8E9-4184-8A5E-F47C98CEEA70}" srcOrd="1" destOrd="0" presId="urn:microsoft.com/office/officeart/2008/layout/HorizontalMultiLevelHierarchy"/>
    <dgm:cxn modelId="{6202AC50-1B03-40A0-9C9E-066BE9957F71}" type="presParOf" srcId="{8109B25A-C8E9-4184-8A5E-F47C98CEEA70}" destId="{5F440CA0-4A33-4896-B8CE-B142F71C1811}" srcOrd="0" destOrd="0" presId="urn:microsoft.com/office/officeart/2008/layout/HorizontalMultiLevelHierarchy"/>
    <dgm:cxn modelId="{08718E43-BE71-446A-9A3D-0EB8CDAAFA65}" type="presParOf" srcId="{8109B25A-C8E9-4184-8A5E-F47C98CEEA70}" destId="{2605A72F-89FE-489D-88DB-1D9157021A50}" srcOrd="1" destOrd="0" presId="urn:microsoft.com/office/officeart/2008/layout/HorizontalMultiLevelHierarchy"/>
    <dgm:cxn modelId="{910BB6AF-7A6A-4D1E-BE70-228194C59D51}" type="presParOf" srcId="{1B5DE403-84DA-4E81-AEA5-DAD590B721C9}" destId="{1E84C543-7BEA-40B2-B7CE-D6CBC4EEBE6C}" srcOrd="2" destOrd="0" presId="urn:microsoft.com/office/officeart/2008/layout/HorizontalMultiLevelHierarchy"/>
    <dgm:cxn modelId="{B4EB9873-4D6B-476D-9149-0FA37825E38D}" type="presParOf" srcId="{1E84C543-7BEA-40B2-B7CE-D6CBC4EEBE6C}" destId="{B987342F-5B47-4C11-97C4-F7A4058798D7}" srcOrd="0" destOrd="0" presId="urn:microsoft.com/office/officeart/2008/layout/HorizontalMultiLevelHierarchy"/>
    <dgm:cxn modelId="{A42EBBC7-EBAD-4FEA-BB86-6C73899956A5}" type="presParOf" srcId="{1B5DE403-84DA-4E81-AEA5-DAD590B721C9}" destId="{5164FCFB-AF40-4EF6-919A-CB3F3176D549}" srcOrd="3" destOrd="0" presId="urn:microsoft.com/office/officeart/2008/layout/HorizontalMultiLevelHierarchy"/>
    <dgm:cxn modelId="{5A3BBB43-233B-422A-B076-157447E3B074}" type="presParOf" srcId="{5164FCFB-AF40-4EF6-919A-CB3F3176D549}" destId="{01475BA1-8C11-4061-BA9F-7CD1C8844C3D}" srcOrd="0" destOrd="0" presId="urn:microsoft.com/office/officeart/2008/layout/HorizontalMultiLevelHierarchy"/>
    <dgm:cxn modelId="{2AECFA2D-B4EF-46ED-8D10-E704BB6A5A26}" type="presParOf" srcId="{5164FCFB-AF40-4EF6-919A-CB3F3176D549}" destId="{BC02CD11-1D07-406F-ADD9-78C8D55CAD08}" srcOrd="1" destOrd="0" presId="urn:microsoft.com/office/officeart/2008/layout/HorizontalMultiLevelHierarchy"/>
    <dgm:cxn modelId="{ADC128A1-096E-497A-9A22-0EE03DCC4E43}" type="presParOf" srcId="{BC02CD11-1D07-406F-ADD9-78C8D55CAD08}" destId="{B1BE3CBC-3C2E-4D1F-B2B7-00AC183899C3}" srcOrd="0" destOrd="0" presId="urn:microsoft.com/office/officeart/2008/layout/HorizontalMultiLevelHierarchy"/>
    <dgm:cxn modelId="{DE725517-87DE-486A-BA97-79DCF02F05DC}" type="presParOf" srcId="{B1BE3CBC-3C2E-4D1F-B2B7-00AC183899C3}" destId="{08004844-C63B-42E3-8B7C-AF76A505CD15}" srcOrd="0" destOrd="0" presId="urn:microsoft.com/office/officeart/2008/layout/HorizontalMultiLevelHierarchy"/>
    <dgm:cxn modelId="{254F4211-9D55-434F-AE75-9272ACF649B8}" type="presParOf" srcId="{BC02CD11-1D07-406F-ADD9-78C8D55CAD08}" destId="{D5A1EA41-FF1E-414F-8672-28C6CF9D203D}" srcOrd="1" destOrd="0" presId="urn:microsoft.com/office/officeart/2008/layout/HorizontalMultiLevelHierarchy"/>
    <dgm:cxn modelId="{1272ED57-20C9-45AD-B759-08B481EE7862}" type="presParOf" srcId="{D5A1EA41-FF1E-414F-8672-28C6CF9D203D}" destId="{0A574E03-151E-4E18-AB29-6BE9CEE45D6E}" srcOrd="0" destOrd="0" presId="urn:microsoft.com/office/officeart/2008/layout/HorizontalMultiLevelHierarchy"/>
    <dgm:cxn modelId="{120F6241-7764-4369-8C72-ABB16C3E6387}" type="presParOf" srcId="{D5A1EA41-FF1E-414F-8672-28C6CF9D203D}" destId="{F78385A0-CC78-4A77-9E70-172B4C0A749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E3CBC-3C2E-4D1F-B2B7-00AC183899C3}">
      <dsp:nvSpPr>
        <dsp:cNvPr id="0" name=""/>
        <dsp:cNvSpPr/>
      </dsp:nvSpPr>
      <dsp:spPr>
        <a:xfrm>
          <a:off x="3704220" y="2854436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2895020"/>
        <a:ext cx="10270" cy="10270"/>
      </dsp:txXfrm>
    </dsp:sp>
    <dsp:sp modelId="{1E84C543-7BEA-40B2-B7CE-D6CBC4EEBE6C}">
      <dsp:nvSpPr>
        <dsp:cNvPr id="0" name=""/>
        <dsp:cNvSpPr/>
      </dsp:nvSpPr>
      <dsp:spPr>
        <a:xfrm>
          <a:off x="2471702" y="2704443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195712"/>
              </a:lnTo>
              <a:lnTo>
                <a:pt x="205419" y="1957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2795206"/>
        <a:ext cx="14186" cy="14186"/>
      </dsp:txXfrm>
    </dsp:sp>
    <dsp:sp modelId="{81AAF55C-CF72-4D31-BD1D-4081430507F5}">
      <dsp:nvSpPr>
        <dsp:cNvPr id="0" name=""/>
        <dsp:cNvSpPr/>
      </dsp:nvSpPr>
      <dsp:spPr>
        <a:xfrm>
          <a:off x="3704220" y="2463011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2503595"/>
        <a:ext cx="10270" cy="10270"/>
      </dsp:txXfrm>
    </dsp:sp>
    <dsp:sp modelId="{5D485723-0D55-4C23-9D30-9EB59222572D}">
      <dsp:nvSpPr>
        <dsp:cNvPr id="0" name=""/>
        <dsp:cNvSpPr/>
      </dsp:nvSpPr>
      <dsp:spPr>
        <a:xfrm>
          <a:off x="2471702" y="2508731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195712"/>
              </a:moveTo>
              <a:lnTo>
                <a:pt x="102709" y="195712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2599494"/>
        <a:ext cx="14186" cy="14186"/>
      </dsp:txXfrm>
    </dsp:sp>
    <dsp:sp modelId="{D086BA22-6191-4C26-8D24-9F0884898629}">
      <dsp:nvSpPr>
        <dsp:cNvPr id="0" name=""/>
        <dsp:cNvSpPr/>
      </dsp:nvSpPr>
      <dsp:spPr>
        <a:xfrm>
          <a:off x="1239184" y="1530170"/>
          <a:ext cx="205419" cy="117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1174273"/>
              </a:lnTo>
              <a:lnTo>
                <a:pt x="205419" y="11742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2092" y="2087504"/>
        <a:ext cx="59605" cy="59605"/>
      </dsp:txXfrm>
    </dsp:sp>
    <dsp:sp modelId="{6B73262C-AC13-4AF3-B96E-4A1171F0E9B8}">
      <dsp:nvSpPr>
        <dsp:cNvPr id="0" name=""/>
        <dsp:cNvSpPr/>
      </dsp:nvSpPr>
      <dsp:spPr>
        <a:xfrm>
          <a:off x="3704220" y="2071586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2112171"/>
        <a:ext cx="10270" cy="10270"/>
      </dsp:txXfrm>
    </dsp:sp>
    <dsp:sp modelId="{CABF1B91-C3F9-43BF-83C0-1A256ED073A9}">
      <dsp:nvSpPr>
        <dsp:cNvPr id="0" name=""/>
        <dsp:cNvSpPr/>
      </dsp:nvSpPr>
      <dsp:spPr>
        <a:xfrm>
          <a:off x="2471702" y="1921594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195712"/>
              </a:lnTo>
              <a:lnTo>
                <a:pt x="205419" y="1957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2012357"/>
        <a:ext cx="14186" cy="14186"/>
      </dsp:txXfrm>
    </dsp:sp>
    <dsp:sp modelId="{9FC82849-B972-42AC-BBFD-048AC5D85673}">
      <dsp:nvSpPr>
        <dsp:cNvPr id="0" name=""/>
        <dsp:cNvSpPr/>
      </dsp:nvSpPr>
      <dsp:spPr>
        <a:xfrm>
          <a:off x="3704220" y="1680162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1720746"/>
        <a:ext cx="10270" cy="10270"/>
      </dsp:txXfrm>
    </dsp:sp>
    <dsp:sp modelId="{DE5DF16F-C309-4362-B2E1-11E054036323}">
      <dsp:nvSpPr>
        <dsp:cNvPr id="0" name=""/>
        <dsp:cNvSpPr/>
      </dsp:nvSpPr>
      <dsp:spPr>
        <a:xfrm>
          <a:off x="2471702" y="1725882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195712"/>
              </a:moveTo>
              <a:lnTo>
                <a:pt x="102709" y="195712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1816645"/>
        <a:ext cx="14186" cy="14186"/>
      </dsp:txXfrm>
    </dsp:sp>
    <dsp:sp modelId="{E107BFAE-904E-4FC3-A8AE-87B69AF4CCBA}">
      <dsp:nvSpPr>
        <dsp:cNvPr id="0" name=""/>
        <dsp:cNvSpPr/>
      </dsp:nvSpPr>
      <dsp:spPr>
        <a:xfrm>
          <a:off x="1239184" y="1530170"/>
          <a:ext cx="205419" cy="391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391424"/>
              </a:lnTo>
              <a:lnTo>
                <a:pt x="205419" y="3914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0843" y="1714830"/>
        <a:ext cx="22102" cy="22102"/>
      </dsp:txXfrm>
    </dsp:sp>
    <dsp:sp modelId="{FA3D150F-640B-4F90-AF36-4BFB020C376B}">
      <dsp:nvSpPr>
        <dsp:cNvPr id="0" name=""/>
        <dsp:cNvSpPr/>
      </dsp:nvSpPr>
      <dsp:spPr>
        <a:xfrm>
          <a:off x="3704220" y="1288737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1329322"/>
        <a:ext cx="10270" cy="10270"/>
      </dsp:txXfrm>
    </dsp:sp>
    <dsp:sp modelId="{77F3D725-EF68-416F-85F2-38CC23E5ECC3}">
      <dsp:nvSpPr>
        <dsp:cNvPr id="0" name=""/>
        <dsp:cNvSpPr/>
      </dsp:nvSpPr>
      <dsp:spPr>
        <a:xfrm>
          <a:off x="2471702" y="1138745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195712"/>
              </a:lnTo>
              <a:lnTo>
                <a:pt x="205419" y="1957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1229508"/>
        <a:ext cx="14186" cy="14186"/>
      </dsp:txXfrm>
    </dsp:sp>
    <dsp:sp modelId="{66F9081F-5E41-4D7D-8279-759C3EEE8F80}">
      <dsp:nvSpPr>
        <dsp:cNvPr id="0" name=""/>
        <dsp:cNvSpPr/>
      </dsp:nvSpPr>
      <dsp:spPr>
        <a:xfrm>
          <a:off x="3704220" y="897313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937897"/>
        <a:ext cx="10270" cy="10270"/>
      </dsp:txXfrm>
    </dsp:sp>
    <dsp:sp modelId="{4B01B3DB-ABA7-4F3F-B2A3-9DBE91B0C2BB}">
      <dsp:nvSpPr>
        <dsp:cNvPr id="0" name=""/>
        <dsp:cNvSpPr/>
      </dsp:nvSpPr>
      <dsp:spPr>
        <a:xfrm>
          <a:off x="2471702" y="943033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195712"/>
              </a:moveTo>
              <a:lnTo>
                <a:pt x="102709" y="195712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1033796"/>
        <a:ext cx="14186" cy="14186"/>
      </dsp:txXfrm>
    </dsp:sp>
    <dsp:sp modelId="{73A6BB26-3FED-4B6E-9486-6844669D85F9}">
      <dsp:nvSpPr>
        <dsp:cNvPr id="0" name=""/>
        <dsp:cNvSpPr/>
      </dsp:nvSpPr>
      <dsp:spPr>
        <a:xfrm>
          <a:off x="1239184" y="1138745"/>
          <a:ext cx="205419" cy="391424"/>
        </a:xfrm>
        <a:custGeom>
          <a:avLst/>
          <a:gdLst/>
          <a:ahLst/>
          <a:cxnLst/>
          <a:rect l="0" t="0" r="0" b="0"/>
          <a:pathLst>
            <a:path>
              <a:moveTo>
                <a:pt x="0" y="391424"/>
              </a:moveTo>
              <a:lnTo>
                <a:pt x="102709" y="391424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0843" y="1323406"/>
        <a:ext cx="22102" cy="22102"/>
      </dsp:txXfrm>
    </dsp:sp>
    <dsp:sp modelId="{D3B921AD-5329-4D33-B676-D1ABCDC2FDBA}">
      <dsp:nvSpPr>
        <dsp:cNvPr id="0" name=""/>
        <dsp:cNvSpPr/>
      </dsp:nvSpPr>
      <dsp:spPr>
        <a:xfrm>
          <a:off x="3704220" y="505888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546473"/>
        <a:ext cx="10270" cy="10270"/>
      </dsp:txXfrm>
    </dsp:sp>
    <dsp:sp modelId="{1FCFDA2A-6947-4503-BFCE-B15CDD093070}">
      <dsp:nvSpPr>
        <dsp:cNvPr id="0" name=""/>
        <dsp:cNvSpPr/>
      </dsp:nvSpPr>
      <dsp:spPr>
        <a:xfrm>
          <a:off x="2471702" y="355896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709" y="0"/>
              </a:lnTo>
              <a:lnTo>
                <a:pt x="102709" y="195712"/>
              </a:lnTo>
              <a:lnTo>
                <a:pt x="205419" y="1957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446659"/>
        <a:ext cx="14186" cy="14186"/>
      </dsp:txXfrm>
    </dsp:sp>
    <dsp:sp modelId="{2F0BEEAB-D7D0-4845-BF73-40E3FCED7C15}">
      <dsp:nvSpPr>
        <dsp:cNvPr id="0" name=""/>
        <dsp:cNvSpPr/>
      </dsp:nvSpPr>
      <dsp:spPr>
        <a:xfrm>
          <a:off x="3704220" y="114463"/>
          <a:ext cx="2054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41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/>
            </a:solidFill>
          </a:endParaRPr>
        </a:p>
      </dsp:txBody>
      <dsp:txXfrm>
        <a:off x="3801794" y="155048"/>
        <a:ext cx="10270" cy="10270"/>
      </dsp:txXfrm>
    </dsp:sp>
    <dsp:sp modelId="{EB387AA2-E70C-4651-90EC-F0643735EF84}">
      <dsp:nvSpPr>
        <dsp:cNvPr id="0" name=""/>
        <dsp:cNvSpPr/>
      </dsp:nvSpPr>
      <dsp:spPr>
        <a:xfrm>
          <a:off x="2471702" y="160183"/>
          <a:ext cx="205419" cy="195712"/>
        </a:xfrm>
        <a:custGeom>
          <a:avLst/>
          <a:gdLst/>
          <a:ahLst/>
          <a:cxnLst/>
          <a:rect l="0" t="0" r="0" b="0"/>
          <a:pathLst>
            <a:path>
              <a:moveTo>
                <a:pt x="0" y="195712"/>
              </a:moveTo>
              <a:lnTo>
                <a:pt x="102709" y="195712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319" y="250946"/>
        <a:ext cx="14186" cy="14186"/>
      </dsp:txXfrm>
    </dsp:sp>
    <dsp:sp modelId="{F6B17B25-B4D3-4B29-B979-933CA67B46FA}">
      <dsp:nvSpPr>
        <dsp:cNvPr id="0" name=""/>
        <dsp:cNvSpPr/>
      </dsp:nvSpPr>
      <dsp:spPr>
        <a:xfrm>
          <a:off x="1239184" y="355896"/>
          <a:ext cx="205419" cy="1174273"/>
        </a:xfrm>
        <a:custGeom>
          <a:avLst/>
          <a:gdLst/>
          <a:ahLst/>
          <a:cxnLst/>
          <a:rect l="0" t="0" r="0" b="0"/>
          <a:pathLst>
            <a:path>
              <a:moveTo>
                <a:pt x="0" y="1174273"/>
              </a:moveTo>
              <a:lnTo>
                <a:pt x="102709" y="1174273"/>
              </a:lnTo>
              <a:lnTo>
                <a:pt x="102709" y="0"/>
              </a:lnTo>
              <a:lnTo>
                <a:pt x="20541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2092" y="913230"/>
        <a:ext cx="59605" cy="59605"/>
      </dsp:txXfrm>
    </dsp:sp>
    <dsp:sp modelId="{97FF977C-EEFD-4394-B14E-746DB55A8530}">
      <dsp:nvSpPr>
        <dsp:cNvPr id="0" name=""/>
        <dsp:cNvSpPr/>
      </dsp:nvSpPr>
      <dsp:spPr>
        <a:xfrm rot="16200000">
          <a:off x="63475" y="1178512"/>
          <a:ext cx="1648103" cy="7033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Береговая линия Евразии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475" y="1178512"/>
        <a:ext cx="1648103" cy="703314"/>
      </dsp:txXfrm>
    </dsp:sp>
    <dsp:sp modelId="{32183331-8F99-4F40-A952-270FEC46779F}">
      <dsp:nvSpPr>
        <dsp:cNvPr id="0" name=""/>
        <dsp:cNvSpPr/>
      </dsp:nvSpPr>
      <dsp:spPr>
        <a:xfrm>
          <a:off x="1444604" y="199326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моря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4604" y="199326"/>
        <a:ext cx="1027098" cy="313139"/>
      </dsp:txXfrm>
    </dsp:sp>
    <dsp:sp modelId="{D94EB0C7-7B9B-4B10-8696-A518F99AE74F}">
      <dsp:nvSpPr>
        <dsp:cNvPr id="0" name=""/>
        <dsp:cNvSpPr/>
      </dsp:nvSpPr>
      <dsp:spPr>
        <a:xfrm>
          <a:off x="2677122" y="3614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Черное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3614"/>
        <a:ext cx="1027098" cy="313139"/>
      </dsp:txXfrm>
    </dsp:sp>
    <dsp:sp modelId="{17AD0B45-5C62-44C6-AA19-DABCD5066286}">
      <dsp:nvSpPr>
        <dsp:cNvPr id="0" name=""/>
        <dsp:cNvSpPr/>
      </dsp:nvSpPr>
      <dsp:spPr>
        <a:xfrm>
          <a:off x="3909639" y="3614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solidFill>
              <a:srgbClr val="000000"/>
            </a:solidFill>
          </a:endParaRPr>
        </a:p>
      </dsp:txBody>
      <dsp:txXfrm>
        <a:off x="3909639" y="3614"/>
        <a:ext cx="1027098" cy="313139"/>
      </dsp:txXfrm>
    </dsp:sp>
    <dsp:sp modelId="{BADC5B37-F7A9-43D3-ADB7-A932C1E24861}">
      <dsp:nvSpPr>
        <dsp:cNvPr id="0" name=""/>
        <dsp:cNvSpPr/>
      </dsp:nvSpPr>
      <dsp:spPr>
        <a:xfrm>
          <a:off x="2677122" y="395038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Белое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395038"/>
        <a:ext cx="1027098" cy="313139"/>
      </dsp:txXfrm>
    </dsp:sp>
    <dsp:sp modelId="{6117CCB9-5667-42CC-A538-FC21BA4FC0B0}">
      <dsp:nvSpPr>
        <dsp:cNvPr id="0" name=""/>
        <dsp:cNvSpPr/>
      </dsp:nvSpPr>
      <dsp:spPr>
        <a:xfrm>
          <a:off x="3909639" y="395038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395038"/>
        <a:ext cx="1027098" cy="313139"/>
      </dsp:txXfrm>
    </dsp:sp>
    <dsp:sp modelId="{1F401A1C-27BF-45D0-8132-5EA0C8BE4B50}">
      <dsp:nvSpPr>
        <dsp:cNvPr id="0" name=""/>
        <dsp:cNvSpPr/>
      </dsp:nvSpPr>
      <dsp:spPr>
        <a:xfrm>
          <a:off x="1444604" y="982175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заливы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4604" y="982175"/>
        <a:ext cx="1027098" cy="313139"/>
      </dsp:txXfrm>
    </dsp:sp>
    <dsp:sp modelId="{C764E5A3-0901-41D5-9287-CD5B12085EB7}">
      <dsp:nvSpPr>
        <dsp:cNvPr id="0" name=""/>
        <dsp:cNvSpPr/>
      </dsp:nvSpPr>
      <dsp:spPr>
        <a:xfrm>
          <a:off x="2677122" y="786463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Финский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786463"/>
        <a:ext cx="1027098" cy="313139"/>
      </dsp:txXfrm>
    </dsp:sp>
    <dsp:sp modelId="{FF767B3A-ACF3-48B1-AFC8-A676FBBA0F4C}">
      <dsp:nvSpPr>
        <dsp:cNvPr id="0" name=""/>
        <dsp:cNvSpPr/>
      </dsp:nvSpPr>
      <dsp:spPr>
        <a:xfrm>
          <a:off x="3909639" y="786463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786463"/>
        <a:ext cx="1027098" cy="313139"/>
      </dsp:txXfrm>
    </dsp:sp>
    <dsp:sp modelId="{8B309C5B-70E3-4924-9696-2F2C5C9D2F87}">
      <dsp:nvSpPr>
        <dsp:cNvPr id="0" name=""/>
        <dsp:cNvSpPr/>
      </dsp:nvSpPr>
      <dsp:spPr>
        <a:xfrm>
          <a:off x="2677122" y="1177887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Аляска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1177887"/>
        <a:ext cx="1027098" cy="313139"/>
      </dsp:txXfrm>
    </dsp:sp>
    <dsp:sp modelId="{68A8930F-DB9D-43D3-86A2-337E7FDE706E}">
      <dsp:nvSpPr>
        <dsp:cNvPr id="0" name=""/>
        <dsp:cNvSpPr/>
      </dsp:nvSpPr>
      <dsp:spPr>
        <a:xfrm>
          <a:off x="3909639" y="1177887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1177887"/>
        <a:ext cx="1027098" cy="313139"/>
      </dsp:txXfrm>
    </dsp:sp>
    <dsp:sp modelId="{F38FD090-37A2-4FBA-A9F2-488372721347}">
      <dsp:nvSpPr>
        <dsp:cNvPr id="0" name=""/>
        <dsp:cNvSpPr/>
      </dsp:nvSpPr>
      <dsp:spPr>
        <a:xfrm>
          <a:off x="1444604" y="1765024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полуострова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4604" y="1765024"/>
        <a:ext cx="1027098" cy="313139"/>
      </dsp:txXfrm>
    </dsp:sp>
    <dsp:sp modelId="{392D4588-0BC3-4C9E-8418-529D18BCAC7F}">
      <dsp:nvSpPr>
        <dsp:cNvPr id="0" name=""/>
        <dsp:cNvSpPr/>
      </dsp:nvSpPr>
      <dsp:spPr>
        <a:xfrm>
          <a:off x="2677122" y="1569312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Корея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1569312"/>
        <a:ext cx="1027098" cy="313139"/>
      </dsp:txXfrm>
    </dsp:sp>
    <dsp:sp modelId="{5A35E184-975F-4386-A21B-53FC578C764C}">
      <dsp:nvSpPr>
        <dsp:cNvPr id="0" name=""/>
        <dsp:cNvSpPr/>
      </dsp:nvSpPr>
      <dsp:spPr>
        <a:xfrm>
          <a:off x="3909639" y="1569312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1569312"/>
        <a:ext cx="1027098" cy="313139"/>
      </dsp:txXfrm>
    </dsp:sp>
    <dsp:sp modelId="{BE28A67A-B825-48AD-A5CC-CF287B40FAD8}">
      <dsp:nvSpPr>
        <dsp:cNvPr id="0" name=""/>
        <dsp:cNvSpPr/>
      </dsp:nvSpPr>
      <dsp:spPr>
        <a:xfrm>
          <a:off x="2677122" y="1960737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Индостан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1960737"/>
        <a:ext cx="1027098" cy="313139"/>
      </dsp:txXfrm>
    </dsp:sp>
    <dsp:sp modelId="{7586CDA0-72EE-4D17-AB1B-CCDBDA205452}">
      <dsp:nvSpPr>
        <dsp:cNvPr id="0" name=""/>
        <dsp:cNvSpPr/>
      </dsp:nvSpPr>
      <dsp:spPr>
        <a:xfrm>
          <a:off x="3909639" y="1960737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1960737"/>
        <a:ext cx="1027098" cy="313139"/>
      </dsp:txXfrm>
    </dsp:sp>
    <dsp:sp modelId="{DE5598BA-8DCA-4483-9D67-FE711993A06D}">
      <dsp:nvSpPr>
        <dsp:cNvPr id="0" name=""/>
        <dsp:cNvSpPr/>
      </dsp:nvSpPr>
      <dsp:spPr>
        <a:xfrm>
          <a:off x="1444604" y="2547873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острова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4604" y="2547873"/>
        <a:ext cx="1027098" cy="313139"/>
      </dsp:txXfrm>
    </dsp:sp>
    <dsp:sp modelId="{7558FBD4-0388-491F-BF6A-039A695EA389}">
      <dsp:nvSpPr>
        <dsp:cNvPr id="0" name=""/>
        <dsp:cNvSpPr/>
      </dsp:nvSpPr>
      <dsp:spPr>
        <a:xfrm>
          <a:off x="2677122" y="2352161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Ява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2352161"/>
        <a:ext cx="1027098" cy="313139"/>
      </dsp:txXfrm>
    </dsp:sp>
    <dsp:sp modelId="{5F440CA0-4A33-4896-B8CE-B142F71C1811}">
      <dsp:nvSpPr>
        <dsp:cNvPr id="0" name=""/>
        <dsp:cNvSpPr/>
      </dsp:nvSpPr>
      <dsp:spPr>
        <a:xfrm>
          <a:off x="3909639" y="2352161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2352161"/>
        <a:ext cx="1027098" cy="313139"/>
      </dsp:txXfrm>
    </dsp:sp>
    <dsp:sp modelId="{01475BA1-8C11-4061-BA9F-7CD1C8844C3D}">
      <dsp:nvSpPr>
        <dsp:cNvPr id="0" name=""/>
        <dsp:cNvSpPr/>
      </dsp:nvSpPr>
      <dsp:spPr>
        <a:xfrm>
          <a:off x="2677122" y="2743586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Кипр</a:t>
          </a:r>
          <a:endParaRPr lang="en-US" sz="1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7122" y="2743586"/>
        <a:ext cx="1027098" cy="313139"/>
      </dsp:txXfrm>
    </dsp:sp>
    <dsp:sp modelId="{0A574E03-151E-4E18-AB29-6BE9CEE45D6E}">
      <dsp:nvSpPr>
        <dsp:cNvPr id="0" name=""/>
        <dsp:cNvSpPr/>
      </dsp:nvSpPr>
      <dsp:spPr>
        <a:xfrm>
          <a:off x="3909639" y="2743586"/>
          <a:ext cx="1027098" cy="313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000000"/>
            </a:solidFill>
          </a:endParaRPr>
        </a:p>
      </dsp:txBody>
      <dsp:txXfrm>
        <a:off x="3909639" y="2743586"/>
        <a:ext cx="1027098" cy="313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3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885AB-1903-4E71-873C-EFE92CFEDE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743" r="14743"/>
          <a:stretch>
            <a:fillRect/>
          </a:stretch>
        </p:blipFill>
        <p:spPr>
          <a:xfrm>
            <a:off x="4211872" y="1384300"/>
            <a:ext cx="1509477" cy="1503363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03461" y="971717"/>
            <a:ext cx="3708412" cy="2083754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12681">
              <a:lnSpc>
                <a:spcPts val="2791"/>
              </a:lnSpc>
            </a:pPr>
            <a:r>
              <a:rPr lang="ru-RU" sz="2446" b="1" dirty="0">
                <a:solidFill>
                  <a:srgbClr val="001C54"/>
                </a:solidFill>
                <a:latin typeface="Arial"/>
                <a:cs typeface="Arial"/>
              </a:rPr>
              <a:t>Что изучается в курсе</a:t>
            </a:r>
          </a:p>
          <a:p>
            <a:pPr marL="12681">
              <a:lnSpc>
                <a:spcPts val="2791"/>
              </a:lnSpc>
            </a:pPr>
            <a:r>
              <a:rPr lang="ru-RU" sz="2446" b="1" i="1" dirty="0">
                <a:solidFill>
                  <a:srgbClr val="1F02AE"/>
                </a:solidFill>
                <a:latin typeface="Arial"/>
                <a:cs typeface="Arial"/>
              </a:rPr>
              <a:t>«Физическая география  материков и океанов»?</a:t>
            </a:r>
            <a:endParaRPr sz="2446" b="1" i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r>
              <a:rPr lang="ru-RU" sz="1050" dirty="0">
                <a:solidFill>
                  <a:srgbClr val="002060"/>
                </a:solidFill>
                <a:latin typeface="Arial"/>
                <a:cs typeface="Arial"/>
              </a:rPr>
              <a:t>Учитель</a:t>
            </a:r>
            <a:r>
              <a:rPr sz="105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ru-RU" sz="1050" dirty="0">
                <a:solidFill>
                  <a:srgbClr val="002060"/>
                </a:solidFill>
                <a:latin typeface="Arial"/>
                <a:cs typeface="Arial"/>
              </a:rPr>
              <a:t>      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Боранбаева</a:t>
            </a:r>
            <a:r>
              <a:rPr lang="ru-RU" sz="105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Саодат</a:t>
            </a:r>
            <a:r>
              <a:rPr lang="ru-RU" sz="105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Хасановна</a:t>
            </a:r>
            <a:endParaRPr sz="10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7412" y="1272081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84486" y="2216416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3577D-6F83-4FBA-B5B8-BE7FE420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океанов</a:t>
            </a:r>
            <a:endParaRPr lang="en-US" sz="28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02D25-E47F-4D7B-ADC6-08B7078D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" y="683940"/>
            <a:ext cx="2629471" cy="20523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769D1-5484-45DB-985C-B1E569901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461" y="669504"/>
            <a:ext cx="1862423" cy="2052363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3269B44-71D8-4967-84E3-B86C51850867}"/>
              </a:ext>
            </a:extLst>
          </p:cNvPr>
          <p:cNvCxnSpPr/>
          <p:nvPr/>
        </p:nvCxnSpPr>
        <p:spPr>
          <a:xfrm>
            <a:off x="3275769" y="669504"/>
            <a:ext cx="0" cy="2066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13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B0982-D4B0-4C68-8F3F-FF37991E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4" y="35868"/>
            <a:ext cx="5616624" cy="386260"/>
          </a:xfrm>
        </p:spPr>
        <p:txBody>
          <a:bodyPr>
            <a:normAutofit fontScale="90000"/>
          </a:bodyPr>
          <a:lstStyle/>
          <a:p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мелкие составные части Мирового океана</a:t>
            </a:r>
            <a:endParaRPr lang="en-US" sz="1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62DCF-6FC9-41C1-B1E7-3D251C448524}"/>
              </a:ext>
            </a:extLst>
          </p:cNvPr>
          <p:cNvSpPr txBox="1"/>
          <p:nvPr/>
        </p:nvSpPr>
        <p:spPr>
          <a:xfrm>
            <a:off x="3131753" y="539924"/>
            <a:ext cx="255628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  <a:r>
              <a:rPr lang="ru-RU" sz="1800" b="1" u="sng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pPr algn="ctr"/>
            <a:r>
              <a:rPr lang="ru-RU" sz="1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Мирового океана, обособленная сушей или возвышениями подводного рельефа. </a:t>
            </a:r>
            <a:endParaRPr lang="en-US" sz="1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487C2-93E2-421D-9EAF-B99F0F52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2" y="426466"/>
            <a:ext cx="2988332" cy="27057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3398D1-69E2-4884-AD41-1DE6FC3A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3" y="410110"/>
            <a:ext cx="2988332" cy="27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C1A47-3FE3-4C38-856E-5A878E6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60" y="71872"/>
            <a:ext cx="4895533" cy="386260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Заливы </a:t>
            </a:r>
            <a:endParaRPr lang="en-US" sz="3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AAE34-BD41-4521-8617-E0CF7AF3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539924"/>
            <a:ext cx="3112904" cy="2628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56EDC-DEF8-4DBC-BEFB-474B621C7693}"/>
              </a:ext>
            </a:extLst>
          </p:cNvPr>
          <p:cNvSpPr txBox="1"/>
          <p:nvPr/>
        </p:nvSpPr>
        <p:spPr>
          <a:xfrm>
            <a:off x="3301949" y="561408"/>
            <a:ext cx="23762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часть океана, моря, озера или другого водоёма, глубоко вдающаяся в сушу, но имеющая свободный водообмен с основной частью водоёма.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06FFDA-22C6-4CC9-9312-227E6E57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4" y="539924"/>
            <a:ext cx="3112904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7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1337D-984D-4346-8A89-97A6D1E7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60" y="81144"/>
            <a:ext cx="4895533" cy="38626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Проливы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776E75-1BD9-4D72-B882-0BDBE96B1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640784"/>
            <a:ext cx="3058160" cy="246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CDFDB-E2DE-4B40-AD6C-4851951B55FD}"/>
              </a:ext>
            </a:extLst>
          </p:cNvPr>
          <p:cNvSpPr txBox="1"/>
          <p:nvPr/>
        </p:nvSpPr>
        <p:spPr>
          <a:xfrm>
            <a:off x="3419785" y="657490"/>
            <a:ext cx="22322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водное пространство, расположенное между двумя участками суши и соединяющее смежные водные бассейны или их части.</a:t>
            </a:r>
            <a:endParaRPr lang="en-US" sz="16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6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71960-FC60-49B7-8752-11777DF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60" y="36853"/>
            <a:ext cx="4895533" cy="386260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Береговая линия</a:t>
            </a:r>
            <a:endParaRPr lang="en-US" sz="2800" b="1" i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83B0D-AD1C-4408-A4C9-2A2CFFCE12C8}"/>
              </a:ext>
            </a:extLst>
          </p:cNvPr>
          <p:cNvSpPr txBox="1"/>
          <p:nvPr/>
        </p:nvSpPr>
        <p:spPr>
          <a:xfrm>
            <a:off x="201966" y="373164"/>
            <a:ext cx="5450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Граница соприкосновения поверхности океанов и морей с поверхностью суши.</a:t>
            </a:r>
            <a:endParaRPr lang="en-US" sz="14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26F54-B3F1-4BBA-8D68-0038A48A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6" y="924365"/>
            <a:ext cx="2016223" cy="17397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754897-BA4B-4D74-90B5-CB449E928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46" y="1427449"/>
            <a:ext cx="1908211" cy="17397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3A216-D044-41B5-9498-830322EE3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1" t="3626" r="3705" b="3876"/>
          <a:stretch/>
        </p:blipFill>
        <p:spPr>
          <a:xfrm>
            <a:off x="3815829" y="924364"/>
            <a:ext cx="1741655" cy="14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" y="-1834"/>
            <a:ext cx="5757338" cy="32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2213188" y="238189"/>
            <a:ext cx="2210245" cy="1447620"/>
          </a:xfrm>
          <a:custGeom>
            <a:avLst/>
            <a:gdLst>
              <a:gd name="connsiteX0" fmla="*/ 289278 w 2213494"/>
              <a:gd name="connsiteY0" fmla="*/ 381663 h 1449748"/>
              <a:gd name="connsiteX1" fmla="*/ 344937 w 2213494"/>
              <a:gd name="connsiteY1" fmla="*/ 302150 h 1449748"/>
              <a:gd name="connsiteX2" fmla="*/ 360840 w 2213494"/>
              <a:gd name="connsiteY2" fmla="*/ 278296 h 1449748"/>
              <a:gd name="connsiteX3" fmla="*/ 384694 w 2213494"/>
              <a:gd name="connsiteY3" fmla="*/ 270344 h 1449748"/>
              <a:gd name="connsiteX4" fmla="*/ 456255 w 2213494"/>
              <a:gd name="connsiteY4" fmla="*/ 230588 h 1449748"/>
              <a:gd name="connsiteX5" fmla="*/ 480109 w 2213494"/>
              <a:gd name="connsiteY5" fmla="*/ 206734 h 1449748"/>
              <a:gd name="connsiteX6" fmla="*/ 496012 w 2213494"/>
              <a:gd name="connsiteY6" fmla="*/ 174929 h 1449748"/>
              <a:gd name="connsiteX7" fmla="*/ 543720 w 2213494"/>
              <a:gd name="connsiteY7" fmla="*/ 159026 h 1449748"/>
              <a:gd name="connsiteX8" fmla="*/ 647087 w 2213494"/>
              <a:gd name="connsiteY8" fmla="*/ 182880 h 1449748"/>
              <a:gd name="connsiteX9" fmla="*/ 670940 w 2213494"/>
              <a:gd name="connsiteY9" fmla="*/ 206734 h 1449748"/>
              <a:gd name="connsiteX10" fmla="*/ 678892 w 2213494"/>
              <a:gd name="connsiteY10" fmla="*/ 238539 h 1449748"/>
              <a:gd name="connsiteX11" fmla="*/ 726600 w 2213494"/>
              <a:gd name="connsiteY11" fmla="*/ 254442 h 1449748"/>
              <a:gd name="connsiteX12" fmla="*/ 798161 w 2213494"/>
              <a:gd name="connsiteY12" fmla="*/ 238539 h 1449748"/>
              <a:gd name="connsiteX13" fmla="*/ 845869 w 2213494"/>
              <a:gd name="connsiteY13" fmla="*/ 206734 h 1449748"/>
              <a:gd name="connsiteX14" fmla="*/ 869723 w 2213494"/>
              <a:gd name="connsiteY14" fmla="*/ 190831 h 1449748"/>
              <a:gd name="connsiteX15" fmla="*/ 965139 w 2213494"/>
              <a:gd name="connsiteY15" fmla="*/ 174929 h 1449748"/>
              <a:gd name="connsiteX16" fmla="*/ 965139 w 2213494"/>
              <a:gd name="connsiteY16" fmla="*/ 103367 h 1449748"/>
              <a:gd name="connsiteX17" fmla="*/ 988993 w 2213494"/>
              <a:gd name="connsiteY17" fmla="*/ 95416 h 1449748"/>
              <a:gd name="connsiteX18" fmla="*/ 1052603 w 2213494"/>
              <a:gd name="connsiteY18" fmla="*/ 103367 h 1449748"/>
              <a:gd name="connsiteX19" fmla="*/ 1092360 w 2213494"/>
              <a:gd name="connsiteY19" fmla="*/ 71562 h 1449748"/>
              <a:gd name="connsiteX20" fmla="*/ 1116214 w 2213494"/>
              <a:gd name="connsiteY20" fmla="*/ 47708 h 1449748"/>
              <a:gd name="connsiteX21" fmla="*/ 1124165 w 2213494"/>
              <a:gd name="connsiteY21" fmla="*/ 23854 h 1449748"/>
              <a:gd name="connsiteX22" fmla="*/ 1163921 w 2213494"/>
              <a:gd name="connsiteY22" fmla="*/ 15903 h 1449748"/>
              <a:gd name="connsiteX23" fmla="*/ 1187775 w 2213494"/>
              <a:gd name="connsiteY23" fmla="*/ 7951 h 1449748"/>
              <a:gd name="connsiteX24" fmla="*/ 1227532 w 2213494"/>
              <a:gd name="connsiteY24" fmla="*/ 0 h 1449748"/>
              <a:gd name="connsiteX25" fmla="*/ 1267288 w 2213494"/>
              <a:gd name="connsiteY25" fmla="*/ 7951 h 1449748"/>
              <a:gd name="connsiteX26" fmla="*/ 1299094 w 2213494"/>
              <a:gd name="connsiteY26" fmla="*/ 15903 h 1449748"/>
              <a:gd name="connsiteX27" fmla="*/ 1307045 w 2213494"/>
              <a:gd name="connsiteY27" fmla="*/ 39757 h 1449748"/>
              <a:gd name="connsiteX28" fmla="*/ 1291142 w 2213494"/>
              <a:gd name="connsiteY28" fmla="*/ 87464 h 1449748"/>
              <a:gd name="connsiteX29" fmla="*/ 1275240 w 2213494"/>
              <a:gd name="connsiteY29" fmla="*/ 111318 h 1449748"/>
              <a:gd name="connsiteX30" fmla="*/ 1299094 w 2213494"/>
              <a:gd name="connsiteY30" fmla="*/ 87464 h 1449748"/>
              <a:gd name="connsiteX31" fmla="*/ 1322947 w 2213494"/>
              <a:gd name="connsiteY31" fmla="*/ 79513 h 1449748"/>
              <a:gd name="connsiteX32" fmla="*/ 1370655 w 2213494"/>
              <a:gd name="connsiteY32" fmla="*/ 55659 h 1449748"/>
              <a:gd name="connsiteX33" fmla="*/ 1474022 w 2213494"/>
              <a:gd name="connsiteY33" fmla="*/ 71562 h 1449748"/>
              <a:gd name="connsiteX34" fmla="*/ 1521730 w 2213494"/>
              <a:gd name="connsiteY34" fmla="*/ 87464 h 1449748"/>
              <a:gd name="connsiteX35" fmla="*/ 1545584 w 2213494"/>
              <a:gd name="connsiteY35" fmla="*/ 95416 h 1449748"/>
              <a:gd name="connsiteX36" fmla="*/ 1577389 w 2213494"/>
              <a:gd name="connsiteY36" fmla="*/ 87464 h 1449748"/>
              <a:gd name="connsiteX37" fmla="*/ 1585340 w 2213494"/>
              <a:gd name="connsiteY37" fmla="*/ 55659 h 1449748"/>
              <a:gd name="connsiteX38" fmla="*/ 1609194 w 2213494"/>
              <a:gd name="connsiteY38" fmla="*/ 39757 h 1449748"/>
              <a:gd name="connsiteX39" fmla="*/ 1776172 w 2213494"/>
              <a:gd name="connsiteY39" fmla="*/ 71562 h 1449748"/>
              <a:gd name="connsiteX40" fmla="*/ 1807977 w 2213494"/>
              <a:gd name="connsiteY40" fmla="*/ 87464 h 1449748"/>
              <a:gd name="connsiteX41" fmla="*/ 1831831 w 2213494"/>
              <a:gd name="connsiteY41" fmla="*/ 95416 h 1449748"/>
              <a:gd name="connsiteX42" fmla="*/ 1871587 w 2213494"/>
              <a:gd name="connsiteY42" fmla="*/ 87464 h 1449748"/>
              <a:gd name="connsiteX43" fmla="*/ 1919295 w 2213494"/>
              <a:gd name="connsiteY43" fmla="*/ 55659 h 1449748"/>
              <a:gd name="connsiteX44" fmla="*/ 1982906 w 2213494"/>
              <a:gd name="connsiteY44" fmla="*/ 55659 h 1449748"/>
              <a:gd name="connsiteX45" fmla="*/ 2038565 w 2213494"/>
              <a:gd name="connsiteY45" fmla="*/ 63611 h 1449748"/>
              <a:gd name="connsiteX46" fmla="*/ 2133980 w 2213494"/>
              <a:gd name="connsiteY46" fmla="*/ 63611 h 1449748"/>
              <a:gd name="connsiteX47" fmla="*/ 2181688 w 2213494"/>
              <a:gd name="connsiteY47" fmla="*/ 79513 h 1449748"/>
              <a:gd name="connsiteX48" fmla="*/ 2189640 w 2213494"/>
              <a:gd name="connsiteY48" fmla="*/ 111318 h 1449748"/>
              <a:gd name="connsiteX49" fmla="*/ 2213494 w 2213494"/>
              <a:gd name="connsiteY49" fmla="*/ 119270 h 1449748"/>
              <a:gd name="connsiteX50" fmla="*/ 2189640 w 2213494"/>
              <a:gd name="connsiteY50" fmla="*/ 127221 h 1449748"/>
              <a:gd name="connsiteX51" fmla="*/ 2126029 w 2213494"/>
              <a:gd name="connsiteY51" fmla="*/ 135172 h 1449748"/>
              <a:gd name="connsiteX52" fmla="*/ 2149883 w 2213494"/>
              <a:gd name="connsiteY52" fmla="*/ 238539 h 1449748"/>
              <a:gd name="connsiteX53" fmla="*/ 2102175 w 2213494"/>
              <a:gd name="connsiteY53" fmla="*/ 262393 h 1449748"/>
              <a:gd name="connsiteX54" fmla="*/ 2110127 w 2213494"/>
              <a:gd name="connsiteY54" fmla="*/ 310101 h 1449748"/>
              <a:gd name="connsiteX55" fmla="*/ 2118078 w 2213494"/>
              <a:gd name="connsiteY55" fmla="*/ 333955 h 1449748"/>
              <a:gd name="connsiteX56" fmla="*/ 2133980 w 2213494"/>
              <a:gd name="connsiteY56" fmla="*/ 405517 h 1449748"/>
              <a:gd name="connsiteX57" fmla="*/ 2149883 w 2213494"/>
              <a:gd name="connsiteY57" fmla="*/ 453224 h 1449748"/>
              <a:gd name="connsiteX58" fmla="*/ 2157834 w 2213494"/>
              <a:gd name="connsiteY58" fmla="*/ 477078 h 1449748"/>
              <a:gd name="connsiteX59" fmla="*/ 2133980 w 2213494"/>
              <a:gd name="connsiteY59" fmla="*/ 492981 h 1449748"/>
              <a:gd name="connsiteX60" fmla="*/ 2078321 w 2213494"/>
              <a:gd name="connsiteY60" fmla="*/ 437322 h 1449748"/>
              <a:gd name="connsiteX61" fmla="*/ 2062419 w 2213494"/>
              <a:gd name="connsiteY61" fmla="*/ 413468 h 1449748"/>
              <a:gd name="connsiteX62" fmla="*/ 2046516 w 2213494"/>
              <a:gd name="connsiteY62" fmla="*/ 365760 h 1449748"/>
              <a:gd name="connsiteX63" fmla="*/ 2038565 w 2213494"/>
              <a:gd name="connsiteY63" fmla="*/ 341906 h 1449748"/>
              <a:gd name="connsiteX64" fmla="*/ 2030614 w 2213494"/>
              <a:gd name="connsiteY64" fmla="*/ 278296 h 1449748"/>
              <a:gd name="connsiteX65" fmla="*/ 2006760 w 2213494"/>
              <a:gd name="connsiteY65" fmla="*/ 270344 h 1449748"/>
              <a:gd name="connsiteX66" fmla="*/ 1982906 w 2213494"/>
              <a:gd name="connsiteY66" fmla="*/ 254442 h 1449748"/>
              <a:gd name="connsiteX67" fmla="*/ 1974954 w 2213494"/>
              <a:gd name="connsiteY67" fmla="*/ 302150 h 1449748"/>
              <a:gd name="connsiteX68" fmla="*/ 1895441 w 2213494"/>
              <a:gd name="connsiteY68" fmla="*/ 326004 h 1449748"/>
              <a:gd name="connsiteX69" fmla="*/ 1871587 w 2213494"/>
              <a:gd name="connsiteY69" fmla="*/ 333955 h 1449748"/>
              <a:gd name="connsiteX70" fmla="*/ 1839782 w 2213494"/>
              <a:gd name="connsiteY70" fmla="*/ 381663 h 1449748"/>
              <a:gd name="connsiteX71" fmla="*/ 1863636 w 2213494"/>
              <a:gd name="connsiteY71" fmla="*/ 437322 h 1449748"/>
              <a:gd name="connsiteX72" fmla="*/ 1887490 w 2213494"/>
              <a:gd name="connsiteY72" fmla="*/ 445273 h 1449748"/>
              <a:gd name="connsiteX73" fmla="*/ 1919295 w 2213494"/>
              <a:gd name="connsiteY73" fmla="*/ 492981 h 1449748"/>
              <a:gd name="connsiteX74" fmla="*/ 1935198 w 2213494"/>
              <a:gd name="connsiteY74" fmla="*/ 516835 h 1449748"/>
              <a:gd name="connsiteX75" fmla="*/ 1935198 w 2213494"/>
              <a:gd name="connsiteY75" fmla="*/ 636104 h 1449748"/>
              <a:gd name="connsiteX76" fmla="*/ 1919295 w 2213494"/>
              <a:gd name="connsiteY76" fmla="*/ 691764 h 1449748"/>
              <a:gd name="connsiteX77" fmla="*/ 1895441 w 2213494"/>
              <a:gd name="connsiteY77" fmla="*/ 699715 h 1449748"/>
              <a:gd name="connsiteX78" fmla="*/ 1887490 w 2213494"/>
              <a:gd name="connsiteY78" fmla="*/ 771277 h 1449748"/>
              <a:gd name="connsiteX79" fmla="*/ 1911344 w 2213494"/>
              <a:gd name="connsiteY79" fmla="*/ 787179 h 1449748"/>
              <a:gd name="connsiteX80" fmla="*/ 1919295 w 2213494"/>
              <a:gd name="connsiteY80" fmla="*/ 811033 h 1449748"/>
              <a:gd name="connsiteX81" fmla="*/ 1895441 w 2213494"/>
              <a:gd name="connsiteY81" fmla="*/ 818984 h 1449748"/>
              <a:gd name="connsiteX82" fmla="*/ 1887490 w 2213494"/>
              <a:gd name="connsiteY82" fmla="*/ 787179 h 1449748"/>
              <a:gd name="connsiteX83" fmla="*/ 1871587 w 2213494"/>
              <a:gd name="connsiteY83" fmla="*/ 763325 h 1449748"/>
              <a:gd name="connsiteX84" fmla="*/ 1823880 w 2213494"/>
              <a:gd name="connsiteY84" fmla="*/ 747423 h 1449748"/>
              <a:gd name="connsiteX85" fmla="*/ 1800026 w 2213494"/>
              <a:gd name="connsiteY85" fmla="*/ 731520 h 1449748"/>
              <a:gd name="connsiteX86" fmla="*/ 1776172 w 2213494"/>
              <a:gd name="connsiteY86" fmla="*/ 739471 h 1449748"/>
              <a:gd name="connsiteX87" fmla="*/ 1831831 w 2213494"/>
              <a:gd name="connsiteY87" fmla="*/ 803082 h 1449748"/>
              <a:gd name="connsiteX88" fmla="*/ 1855685 w 2213494"/>
              <a:gd name="connsiteY88" fmla="*/ 874644 h 1449748"/>
              <a:gd name="connsiteX89" fmla="*/ 1863636 w 2213494"/>
              <a:gd name="connsiteY89" fmla="*/ 898498 h 1449748"/>
              <a:gd name="connsiteX90" fmla="*/ 1855685 w 2213494"/>
              <a:gd name="connsiteY90" fmla="*/ 978011 h 1449748"/>
              <a:gd name="connsiteX91" fmla="*/ 1847734 w 2213494"/>
              <a:gd name="connsiteY91" fmla="*/ 1001864 h 1449748"/>
              <a:gd name="connsiteX92" fmla="*/ 1800026 w 2213494"/>
              <a:gd name="connsiteY92" fmla="*/ 1033670 h 1449748"/>
              <a:gd name="connsiteX93" fmla="*/ 1776172 w 2213494"/>
              <a:gd name="connsiteY93" fmla="*/ 1049572 h 1449748"/>
              <a:gd name="connsiteX94" fmla="*/ 1704610 w 2213494"/>
              <a:gd name="connsiteY94" fmla="*/ 1065475 h 1449748"/>
              <a:gd name="connsiteX95" fmla="*/ 1680756 w 2213494"/>
              <a:gd name="connsiteY95" fmla="*/ 1113183 h 1449748"/>
              <a:gd name="connsiteX96" fmla="*/ 1688707 w 2213494"/>
              <a:gd name="connsiteY96" fmla="*/ 1144988 h 1449748"/>
              <a:gd name="connsiteX97" fmla="*/ 1720513 w 2213494"/>
              <a:gd name="connsiteY97" fmla="*/ 1192696 h 1449748"/>
              <a:gd name="connsiteX98" fmla="*/ 1720513 w 2213494"/>
              <a:gd name="connsiteY98" fmla="*/ 1280160 h 1449748"/>
              <a:gd name="connsiteX99" fmla="*/ 1696659 w 2213494"/>
              <a:gd name="connsiteY99" fmla="*/ 1288111 h 1449748"/>
              <a:gd name="connsiteX100" fmla="*/ 1672805 w 2213494"/>
              <a:gd name="connsiteY100" fmla="*/ 1272209 h 1449748"/>
              <a:gd name="connsiteX101" fmla="*/ 1617146 w 2213494"/>
              <a:gd name="connsiteY101" fmla="*/ 1240404 h 1449748"/>
              <a:gd name="connsiteX102" fmla="*/ 1593292 w 2213494"/>
              <a:gd name="connsiteY102" fmla="*/ 1256306 h 1449748"/>
              <a:gd name="connsiteX103" fmla="*/ 1625097 w 2213494"/>
              <a:gd name="connsiteY103" fmla="*/ 1288111 h 1449748"/>
              <a:gd name="connsiteX104" fmla="*/ 1656902 w 2213494"/>
              <a:gd name="connsiteY104" fmla="*/ 1359673 h 1449748"/>
              <a:gd name="connsiteX105" fmla="*/ 1664854 w 2213494"/>
              <a:gd name="connsiteY105" fmla="*/ 1383527 h 1449748"/>
              <a:gd name="connsiteX106" fmla="*/ 1672805 w 2213494"/>
              <a:gd name="connsiteY106" fmla="*/ 1407381 h 1449748"/>
              <a:gd name="connsiteX107" fmla="*/ 1664854 w 2213494"/>
              <a:gd name="connsiteY107" fmla="*/ 1447138 h 1449748"/>
              <a:gd name="connsiteX108" fmla="*/ 1633048 w 2213494"/>
              <a:gd name="connsiteY108" fmla="*/ 1439186 h 1449748"/>
              <a:gd name="connsiteX109" fmla="*/ 1625097 w 2213494"/>
              <a:gd name="connsiteY109" fmla="*/ 1415332 h 1449748"/>
              <a:gd name="connsiteX110" fmla="*/ 1609194 w 2213494"/>
              <a:gd name="connsiteY110" fmla="*/ 1391478 h 1449748"/>
              <a:gd name="connsiteX111" fmla="*/ 1585340 w 2213494"/>
              <a:gd name="connsiteY111" fmla="*/ 1319917 h 1449748"/>
              <a:gd name="connsiteX112" fmla="*/ 1577389 w 2213494"/>
              <a:gd name="connsiteY112" fmla="*/ 1296063 h 1449748"/>
              <a:gd name="connsiteX113" fmla="*/ 1569438 w 2213494"/>
              <a:gd name="connsiteY113" fmla="*/ 1272209 h 1449748"/>
              <a:gd name="connsiteX114" fmla="*/ 1545584 w 2213494"/>
              <a:gd name="connsiteY114" fmla="*/ 1168842 h 1449748"/>
              <a:gd name="connsiteX115" fmla="*/ 1521730 w 2213494"/>
              <a:gd name="connsiteY115" fmla="*/ 1160891 h 1449748"/>
              <a:gd name="connsiteX116" fmla="*/ 1497876 w 2213494"/>
              <a:gd name="connsiteY116" fmla="*/ 1168842 h 1449748"/>
              <a:gd name="connsiteX117" fmla="*/ 1481974 w 2213494"/>
              <a:gd name="connsiteY117" fmla="*/ 1121134 h 1449748"/>
              <a:gd name="connsiteX118" fmla="*/ 1458120 w 2213494"/>
              <a:gd name="connsiteY118" fmla="*/ 1105231 h 1449748"/>
              <a:gd name="connsiteX119" fmla="*/ 1442217 w 2213494"/>
              <a:gd name="connsiteY119" fmla="*/ 1081378 h 1449748"/>
              <a:gd name="connsiteX120" fmla="*/ 1394509 w 2213494"/>
              <a:gd name="connsiteY120" fmla="*/ 1097280 h 1449748"/>
              <a:gd name="connsiteX121" fmla="*/ 1378607 w 2213494"/>
              <a:gd name="connsiteY121" fmla="*/ 1121134 h 1449748"/>
              <a:gd name="connsiteX122" fmla="*/ 1338850 w 2213494"/>
              <a:gd name="connsiteY122" fmla="*/ 1152939 h 1449748"/>
              <a:gd name="connsiteX123" fmla="*/ 1299094 w 2213494"/>
              <a:gd name="connsiteY123" fmla="*/ 1216550 h 1449748"/>
              <a:gd name="connsiteX124" fmla="*/ 1283191 w 2213494"/>
              <a:gd name="connsiteY124" fmla="*/ 1272209 h 1449748"/>
              <a:gd name="connsiteX125" fmla="*/ 1267288 w 2213494"/>
              <a:gd name="connsiteY125" fmla="*/ 1296063 h 1449748"/>
              <a:gd name="connsiteX126" fmla="*/ 1243434 w 2213494"/>
              <a:gd name="connsiteY126" fmla="*/ 1304014 h 1449748"/>
              <a:gd name="connsiteX127" fmla="*/ 1219580 w 2213494"/>
              <a:gd name="connsiteY127" fmla="*/ 1288111 h 1449748"/>
              <a:gd name="connsiteX128" fmla="*/ 1203678 w 2213494"/>
              <a:gd name="connsiteY128" fmla="*/ 1256306 h 1449748"/>
              <a:gd name="connsiteX129" fmla="*/ 1187775 w 2213494"/>
              <a:gd name="connsiteY129" fmla="*/ 1232452 h 1449748"/>
              <a:gd name="connsiteX130" fmla="*/ 1179824 w 2213494"/>
              <a:gd name="connsiteY130" fmla="*/ 1192696 h 1449748"/>
              <a:gd name="connsiteX131" fmla="*/ 1163921 w 2213494"/>
              <a:gd name="connsiteY131" fmla="*/ 1105231 h 1449748"/>
              <a:gd name="connsiteX132" fmla="*/ 1140067 w 2213494"/>
              <a:gd name="connsiteY132" fmla="*/ 1081378 h 1449748"/>
              <a:gd name="connsiteX133" fmla="*/ 1092360 w 2213494"/>
              <a:gd name="connsiteY133" fmla="*/ 1065475 h 1449748"/>
              <a:gd name="connsiteX134" fmla="*/ 1076457 w 2213494"/>
              <a:gd name="connsiteY134" fmla="*/ 1041621 h 1449748"/>
              <a:gd name="connsiteX135" fmla="*/ 996944 w 2213494"/>
              <a:gd name="connsiteY135" fmla="*/ 1017767 h 1449748"/>
              <a:gd name="connsiteX136" fmla="*/ 949236 w 2213494"/>
              <a:gd name="connsiteY136" fmla="*/ 1001864 h 1449748"/>
              <a:gd name="connsiteX137" fmla="*/ 925382 w 2213494"/>
              <a:gd name="connsiteY137" fmla="*/ 993913 h 1449748"/>
              <a:gd name="connsiteX138" fmla="*/ 853820 w 2213494"/>
              <a:gd name="connsiteY138" fmla="*/ 962108 h 1449748"/>
              <a:gd name="connsiteX139" fmla="*/ 829967 w 2213494"/>
              <a:gd name="connsiteY139" fmla="*/ 954157 h 1449748"/>
              <a:gd name="connsiteX140" fmla="*/ 806113 w 2213494"/>
              <a:gd name="connsiteY140" fmla="*/ 962108 h 1449748"/>
              <a:gd name="connsiteX141" fmla="*/ 822015 w 2213494"/>
              <a:gd name="connsiteY141" fmla="*/ 985962 h 1449748"/>
              <a:gd name="connsiteX142" fmla="*/ 853820 w 2213494"/>
              <a:gd name="connsiteY142" fmla="*/ 1057524 h 1449748"/>
              <a:gd name="connsiteX143" fmla="*/ 877674 w 2213494"/>
              <a:gd name="connsiteY143" fmla="*/ 1065475 h 1449748"/>
              <a:gd name="connsiteX144" fmla="*/ 917431 w 2213494"/>
              <a:gd name="connsiteY144" fmla="*/ 1025718 h 1449748"/>
              <a:gd name="connsiteX145" fmla="*/ 941285 w 2213494"/>
              <a:gd name="connsiteY145" fmla="*/ 1033670 h 1449748"/>
              <a:gd name="connsiteX146" fmla="*/ 965139 w 2213494"/>
              <a:gd name="connsiteY146" fmla="*/ 1081378 h 1449748"/>
              <a:gd name="connsiteX147" fmla="*/ 949236 w 2213494"/>
              <a:gd name="connsiteY147" fmla="*/ 1105231 h 1449748"/>
              <a:gd name="connsiteX148" fmla="*/ 925382 w 2213494"/>
              <a:gd name="connsiteY148" fmla="*/ 1121134 h 1449748"/>
              <a:gd name="connsiteX149" fmla="*/ 909480 w 2213494"/>
              <a:gd name="connsiteY149" fmla="*/ 1144988 h 1449748"/>
              <a:gd name="connsiteX150" fmla="*/ 885626 w 2213494"/>
              <a:gd name="connsiteY150" fmla="*/ 1152939 h 1449748"/>
              <a:gd name="connsiteX151" fmla="*/ 837918 w 2213494"/>
              <a:gd name="connsiteY151" fmla="*/ 1184744 h 1449748"/>
              <a:gd name="connsiteX152" fmla="*/ 814064 w 2213494"/>
              <a:gd name="connsiteY152" fmla="*/ 1200647 h 1449748"/>
              <a:gd name="connsiteX153" fmla="*/ 726600 w 2213494"/>
              <a:gd name="connsiteY153" fmla="*/ 1216550 h 1449748"/>
              <a:gd name="connsiteX154" fmla="*/ 718648 w 2213494"/>
              <a:gd name="connsiteY154" fmla="*/ 1184744 h 1449748"/>
              <a:gd name="connsiteX155" fmla="*/ 710697 w 2213494"/>
              <a:gd name="connsiteY155" fmla="*/ 1144988 h 1449748"/>
              <a:gd name="connsiteX156" fmla="*/ 702746 w 2213494"/>
              <a:gd name="connsiteY156" fmla="*/ 1121134 h 1449748"/>
              <a:gd name="connsiteX157" fmla="*/ 694794 w 2213494"/>
              <a:gd name="connsiteY157" fmla="*/ 1089329 h 1449748"/>
              <a:gd name="connsiteX158" fmla="*/ 678892 w 2213494"/>
              <a:gd name="connsiteY158" fmla="*/ 1065475 h 1449748"/>
              <a:gd name="connsiteX159" fmla="*/ 670940 w 2213494"/>
              <a:gd name="connsiteY159" fmla="*/ 1041621 h 1449748"/>
              <a:gd name="connsiteX160" fmla="*/ 647087 w 2213494"/>
              <a:gd name="connsiteY160" fmla="*/ 1025718 h 1449748"/>
              <a:gd name="connsiteX161" fmla="*/ 631184 w 2213494"/>
              <a:gd name="connsiteY161" fmla="*/ 1001864 h 1449748"/>
              <a:gd name="connsiteX162" fmla="*/ 623233 w 2213494"/>
              <a:gd name="connsiteY162" fmla="*/ 978011 h 1449748"/>
              <a:gd name="connsiteX163" fmla="*/ 599379 w 2213494"/>
              <a:gd name="connsiteY163" fmla="*/ 954157 h 1449748"/>
              <a:gd name="connsiteX164" fmla="*/ 623233 w 2213494"/>
              <a:gd name="connsiteY164" fmla="*/ 890546 h 1449748"/>
              <a:gd name="connsiteX165" fmla="*/ 639135 w 2213494"/>
              <a:gd name="connsiteY165" fmla="*/ 842838 h 1449748"/>
              <a:gd name="connsiteX166" fmla="*/ 631184 w 2213494"/>
              <a:gd name="connsiteY166" fmla="*/ 818984 h 1449748"/>
              <a:gd name="connsiteX167" fmla="*/ 607330 w 2213494"/>
              <a:gd name="connsiteY167" fmla="*/ 826936 h 1449748"/>
              <a:gd name="connsiteX168" fmla="*/ 543720 w 2213494"/>
              <a:gd name="connsiteY168" fmla="*/ 818984 h 1449748"/>
              <a:gd name="connsiteX169" fmla="*/ 519866 w 2213494"/>
              <a:gd name="connsiteY169" fmla="*/ 795131 h 1449748"/>
              <a:gd name="connsiteX170" fmla="*/ 503963 w 2213494"/>
              <a:gd name="connsiteY170" fmla="*/ 723569 h 1449748"/>
              <a:gd name="connsiteX171" fmla="*/ 456255 w 2213494"/>
              <a:gd name="connsiteY171" fmla="*/ 755374 h 1449748"/>
              <a:gd name="connsiteX172" fmla="*/ 432401 w 2213494"/>
              <a:gd name="connsiteY172" fmla="*/ 771277 h 1449748"/>
              <a:gd name="connsiteX173" fmla="*/ 416499 w 2213494"/>
              <a:gd name="connsiteY173" fmla="*/ 747423 h 1449748"/>
              <a:gd name="connsiteX174" fmla="*/ 408547 w 2213494"/>
              <a:gd name="connsiteY174" fmla="*/ 723569 h 1449748"/>
              <a:gd name="connsiteX175" fmla="*/ 360840 w 2213494"/>
              <a:gd name="connsiteY175" fmla="*/ 691764 h 1449748"/>
              <a:gd name="connsiteX176" fmla="*/ 344937 w 2213494"/>
              <a:gd name="connsiteY176" fmla="*/ 667910 h 1449748"/>
              <a:gd name="connsiteX177" fmla="*/ 321083 w 2213494"/>
              <a:gd name="connsiteY177" fmla="*/ 659958 h 1449748"/>
              <a:gd name="connsiteX178" fmla="*/ 352888 w 2213494"/>
              <a:gd name="connsiteY178" fmla="*/ 707666 h 1449748"/>
              <a:gd name="connsiteX179" fmla="*/ 368791 w 2213494"/>
              <a:gd name="connsiteY179" fmla="*/ 731520 h 1449748"/>
              <a:gd name="connsiteX180" fmla="*/ 368791 w 2213494"/>
              <a:gd name="connsiteY180" fmla="*/ 795131 h 1449748"/>
              <a:gd name="connsiteX181" fmla="*/ 352888 w 2213494"/>
              <a:gd name="connsiteY181" fmla="*/ 771277 h 1449748"/>
              <a:gd name="connsiteX182" fmla="*/ 329034 w 2213494"/>
              <a:gd name="connsiteY182" fmla="*/ 755374 h 1449748"/>
              <a:gd name="connsiteX183" fmla="*/ 305180 w 2213494"/>
              <a:gd name="connsiteY183" fmla="*/ 707666 h 1449748"/>
              <a:gd name="connsiteX184" fmla="*/ 281327 w 2213494"/>
              <a:gd name="connsiteY184" fmla="*/ 691764 h 1449748"/>
              <a:gd name="connsiteX185" fmla="*/ 241570 w 2213494"/>
              <a:gd name="connsiteY185" fmla="*/ 699715 h 1449748"/>
              <a:gd name="connsiteX186" fmla="*/ 217716 w 2213494"/>
              <a:gd name="connsiteY186" fmla="*/ 707666 h 1449748"/>
              <a:gd name="connsiteX187" fmla="*/ 185911 w 2213494"/>
              <a:gd name="connsiteY187" fmla="*/ 715618 h 1449748"/>
              <a:gd name="connsiteX188" fmla="*/ 177960 w 2213494"/>
              <a:gd name="connsiteY188" fmla="*/ 739471 h 1449748"/>
              <a:gd name="connsiteX189" fmla="*/ 106398 w 2213494"/>
              <a:gd name="connsiteY189" fmla="*/ 795131 h 1449748"/>
              <a:gd name="connsiteX190" fmla="*/ 82544 w 2213494"/>
              <a:gd name="connsiteY190" fmla="*/ 811033 h 1449748"/>
              <a:gd name="connsiteX191" fmla="*/ 26885 w 2213494"/>
              <a:gd name="connsiteY191" fmla="*/ 803082 h 1449748"/>
              <a:gd name="connsiteX192" fmla="*/ 3031 w 2213494"/>
              <a:gd name="connsiteY192" fmla="*/ 795131 h 1449748"/>
              <a:gd name="connsiteX193" fmla="*/ 34836 w 2213494"/>
              <a:gd name="connsiteY193" fmla="*/ 691764 h 1449748"/>
              <a:gd name="connsiteX194" fmla="*/ 66641 w 2213494"/>
              <a:gd name="connsiteY194" fmla="*/ 683812 h 1449748"/>
              <a:gd name="connsiteX195" fmla="*/ 90495 w 2213494"/>
              <a:gd name="connsiteY195" fmla="*/ 675861 h 1449748"/>
              <a:gd name="connsiteX196" fmla="*/ 114349 w 2213494"/>
              <a:gd name="connsiteY196" fmla="*/ 659958 h 1449748"/>
              <a:gd name="connsiteX197" fmla="*/ 114349 w 2213494"/>
              <a:gd name="connsiteY197" fmla="*/ 604299 h 1449748"/>
              <a:gd name="connsiteX198" fmla="*/ 138203 w 2213494"/>
              <a:gd name="connsiteY198" fmla="*/ 588397 h 1449748"/>
              <a:gd name="connsiteX199" fmla="*/ 185911 w 2213494"/>
              <a:gd name="connsiteY199" fmla="*/ 572494 h 1449748"/>
              <a:gd name="connsiteX200" fmla="*/ 201814 w 2213494"/>
              <a:gd name="connsiteY200" fmla="*/ 548640 h 1449748"/>
              <a:gd name="connsiteX201" fmla="*/ 249521 w 2213494"/>
              <a:gd name="connsiteY201" fmla="*/ 524786 h 1449748"/>
              <a:gd name="connsiteX202" fmla="*/ 297229 w 2213494"/>
              <a:gd name="connsiteY202" fmla="*/ 500932 h 1449748"/>
              <a:gd name="connsiteX203" fmla="*/ 305180 w 2213494"/>
              <a:gd name="connsiteY203" fmla="*/ 477078 h 1449748"/>
              <a:gd name="connsiteX204" fmla="*/ 329034 w 2213494"/>
              <a:gd name="connsiteY204" fmla="*/ 485030 h 1449748"/>
              <a:gd name="connsiteX205" fmla="*/ 376742 w 2213494"/>
              <a:gd name="connsiteY205" fmla="*/ 477078 h 1449748"/>
              <a:gd name="connsiteX206" fmla="*/ 456255 w 2213494"/>
              <a:gd name="connsiteY206" fmla="*/ 469127 h 1449748"/>
              <a:gd name="connsiteX207" fmla="*/ 496012 w 2213494"/>
              <a:gd name="connsiteY207" fmla="*/ 413468 h 1449748"/>
              <a:gd name="connsiteX208" fmla="*/ 527817 w 2213494"/>
              <a:gd name="connsiteY208" fmla="*/ 405517 h 1449748"/>
              <a:gd name="connsiteX209" fmla="*/ 511914 w 2213494"/>
              <a:gd name="connsiteY209" fmla="*/ 381663 h 1449748"/>
              <a:gd name="connsiteX210" fmla="*/ 472158 w 2213494"/>
              <a:gd name="connsiteY210" fmla="*/ 349858 h 1449748"/>
              <a:gd name="connsiteX211" fmla="*/ 496012 w 2213494"/>
              <a:gd name="connsiteY211" fmla="*/ 333955 h 1449748"/>
              <a:gd name="connsiteX212" fmla="*/ 496012 w 2213494"/>
              <a:gd name="connsiteY212" fmla="*/ 278296 h 1449748"/>
              <a:gd name="connsiteX213" fmla="*/ 472158 w 2213494"/>
              <a:gd name="connsiteY213" fmla="*/ 294198 h 1449748"/>
              <a:gd name="connsiteX214" fmla="*/ 440353 w 2213494"/>
              <a:gd name="connsiteY214" fmla="*/ 333955 h 1449748"/>
              <a:gd name="connsiteX215" fmla="*/ 432401 w 2213494"/>
              <a:gd name="connsiteY215" fmla="*/ 405517 h 1449748"/>
              <a:gd name="connsiteX216" fmla="*/ 408547 w 2213494"/>
              <a:gd name="connsiteY216" fmla="*/ 453224 h 1449748"/>
              <a:gd name="connsiteX217" fmla="*/ 384694 w 2213494"/>
              <a:gd name="connsiteY217" fmla="*/ 469127 h 1449748"/>
              <a:gd name="connsiteX218" fmla="*/ 352888 w 2213494"/>
              <a:gd name="connsiteY218" fmla="*/ 421419 h 1449748"/>
              <a:gd name="connsiteX219" fmla="*/ 329034 w 2213494"/>
              <a:gd name="connsiteY219" fmla="*/ 413468 h 1449748"/>
              <a:gd name="connsiteX220" fmla="*/ 297229 w 2213494"/>
              <a:gd name="connsiteY220" fmla="*/ 405517 h 1449748"/>
              <a:gd name="connsiteX221" fmla="*/ 313132 w 2213494"/>
              <a:gd name="connsiteY221" fmla="*/ 333955 h 1449748"/>
              <a:gd name="connsiteX222" fmla="*/ 336986 w 2213494"/>
              <a:gd name="connsiteY222" fmla="*/ 318052 h 1449748"/>
              <a:gd name="connsiteX223" fmla="*/ 360840 w 2213494"/>
              <a:gd name="connsiteY223" fmla="*/ 286247 h 1449748"/>
              <a:gd name="connsiteX224" fmla="*/ 376742 w 2213494"/>
              <a:gd name="connsiteY224" fmla="*/ 262393 h 1449748"/>
              <a:gd name="connsiteX225" fmla="*/ 400596 w 2213494"/>
              <a:gd name="connsiteY225" fmla="*/ 254442 h 1449748"/>
              <a:gd name="connsiteX226" fmla="*/ 424450 w 2213494"/>
              <a:gd name="connsiteY226" fmla="*/ 238539 h 1449748"/>
              <a:gd name="connsiteX227" fmla="*/ 440353 w 2213494"/>
              <a:gd name="connsiteY227" fmla="*/ 214685 h 1449748"/>
              <a:gd name="connsiteX228" fmla="*/ 488060 w 2213494"/>
              <a:gd name="connsiteY228" fmla="*/ 198783 h 1449748"/>
              <a:gd name="connsiteX229" fmla="*/ 511914 w 2213494"/>
              <a:gd name="connsiteY229" fmla="*/ 174929 h 144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213494" h="1449748">
                <a:moveTo>
                  <a:pt x="289278" y="381663"/>
                </a:moveTo>
                <a:cubicBezTo>
                  <a:pt x="331301" y="311624"/>
                  <a:pt x="293114" y="371246"/>
                  <a:pt x="344937" y="302150"/>
                </a:cubicBezTo>
                <a:cubicBezTo>
                  <a:pt x="350671" y="294505"/>
                  <a:pt x="353378" y="284266"/>
                  <a:pt x="360840" y="278296"/>
                </a:cubicBezTo>
                <a:cubicBezTo>
                  <a:pt x="367385" y="273060"/>
                  <a:pt x="377367" y="274414"/>
                  <a:pt x="384694" y="270344"/>
                </a:cubicBezTo>
                <a:cubicBezTo>
                  <a:pt x="466711" y="224778"/>
                  <a:pt x="402282" y="248578"/>
                  <a:pt x="456255" y="230588"/>
                </a:cubicBezTo>
                <a:cubicBezTo>
                  <a:pt x="464206" y="222637"/>
                  <a:pt x="473573" y="215884"/>
                  <a:pt x="480109" y="206734"/>
                </a:cubicBezTo>
                <a:cubicBezTo>
                  <a:pt x="486999" y="197089"/>
                  <a:pt x="486530" y="182041"/>
                  <a:pt x="496012" y="174929"/>
                </a:cubicBezTo>
                <a:cubicBezTo>
                  <a:pt x="509422" y="164871"/>
                  <a:pt x="543720" y="159026"/>
                  <a:pt x="543720" y="159026"/>
                </a:cubicBezTo>
                <a:cubicBezTo>
                  <a:pt x="603585" y="165013"/>
                  <a:pt x="611530" y="153249"/>
                  <a:pt x="647087" y="182880"/>
                </a:cubicBezTo>
                <a:cubicBezTo>
                  <a:pt x="655725" y="190079"/>
                  <a:pt x="662989" y="198783"/>
                  <a:pt x="670940" y="206734"/>
                </a:cubicBezTo>
                <a:cubicBezTo>
                  <a:pt x="673591" y="217336"/>
                  <a:pt x="670595" y="231427"/>
                  <a:pt x="678892" y="238539"/>
                </a:cubicBezTo>
                <a:cubicBezTo>
                  <a:pt x="691619" y="249448"/>
                  <a:pt x="726600" y="254442"/>
                  <a:pt x="726600" y="254442"/>
                </a:cubicBezTo>
                <a:cubicBezTo>
                  <a:pt x="739551" y="252284"/>
                  <a:pt x="781380" y="247862"/>
                  <a:pt x="798161" y="238539"/>
                </a:cubicBezTo>
                <a:cubicBezTo>
                  <a:pt x="814868" y="229257"/>
                  <a:pt x="829966" y="217336"/>
                  <a:pt x="845869" y="206734"/>
                </a:cubicBezTo>
                <a:cubicBezTo>
                  <a:pt x="853820" y="201433"/>
                  <a:pt x="860657" y="193853"/>
                  <a:pt x="869723" y="190831"/>
                </a:cubicBezTo>
                <a:cubicBezTo>
                  <a:pt x="916346" y="175291"/>
                  <a:pt x="885247" y="183806"/>
                  <a:pt x="965139" y="174929"/>
                </a:cubicBezTo>
                <a:cubicBezTo>
                  <a:pt x="961154" y="155007"/>
                  <a:pt x="948968" y="123580"/>
                  <a:pt x="965139" y="103367"/>
                </a:cubicBezTo>
                <a:cubicBezTo>
                  <a:pt x="970375" y="96822"/>
                  <a:pt x="981042" y="98066"/>
                  <a:pt x="988993" y="95416"/>
                </a:cubicBezTo>
                <a:cubicBezTo>
                  <a:pt x="1010196" y="98066"/>
                  <a:pt x="1031235" y="103367"/>
                  <a:pt x="1052603" y="103367"/>
                </a:cubicBezTo>
                <a:cubicBezTo>
                  <a:pt x="1080885" y="103367"/>
                  <a:pt x="1077096" y="89879"/>
                  <a:pt x="1092360" y="71562"/>
                </a:cubicBezTo>
                <a:cubicBezTo>
                  <a:pt x="1099559" y="62923"/>
                  <a:pt x="1108263" y="55659"/>
                  <a:pt x="1116214" y="47708"/>
                </a:cubicBezTo>
                <a:cubicBezTo>
                  <a:pt x="1118864" y="39757"/>
                  <a:pt x="1117191" y="28503"/>
                  <a:pt x="1124165" y="23854"/>
                </a:cubicBezTo>
                <a:cubicBezTo>
                  <a:pt x="1135410" y="16357"/>
                  <a:pt x="1150810" y="19181"/>
                  <a:pt x="1163921" y="15903"/>
                </a:cubicBezTo>
                <a:cubicBezTo>
                  <a:pt x="1172052" y="13870"/>
                  <a:pt x="1179644" y="9984"/>
                  <a:pt x="1187775" y="7951"/>
                </a:cubicBezTo>
                <a:cubicBezTo>
                  <a:pt x="1200886" y="4673"/>
                  <a:pt x="1214280" y="2650"/>
                  <a:pt x="1227532" y="0"/>
                </a:cubicBezTo>
                <a:cubicBezTo>
                  <a:pt x="1240784" y="2650"/>
                  <a:pt x="1254095" y="5019"/>
                  <a:pt x="1267288" y="7951"/>
                </a:cubicBezTo>
                <a:cubicBezTo>
                  <a:pt x="1277956" y="10322"/>
                  <a:pt x="1290560" y="9076"/>
                  <a:pt x="1299094" y="15903"/>
                </a:cubicBezTo>
                <a:cubicBezTo>
                  <a:pt x="1305639" y="21139"/>
                  <a:pt x="1304395" y="31806"/>
                  <a:pt x="1307045" y="39757"/>
                </a:cubicBezTo>
                <a:cubicBezTo>
                  <a:pt x="1301744" y="55659"/>
                  <a:pt x="1300440" y="73516"/>
                  <a:pt x="1291142" y="87464"/>
                </a:cubicBezTo>
                <a:cubicBezTo>
                  <a:pt x="1285841" y="95415"/>
                  <a:pt x="1265684" y="111318"/>
                  <a:pt x="1275240" y="111318"/>
                </a:cubicBezTo>
                <a:cubicBezTo>
                  <a:pt x="1286485" y="111318"/>
                  <a:pt x="1289738" y="93702"/>
                  <a:pt x="1299094" y="87464"/>
                </a:cubicBezTo>
                <a:cubicBezTo>
                  <a:pt x="1306067" y="82815"/>
                  <a:pt x="1315451" y="83261"/>
                  <a:pt x="1322947" y="79513"/>
                </a:cubicBezTo>
                <a:cubicBezTo>
                  <a:pt x="1384607" y="48684"/>
                  <a:pt x="1310693" y="75648"/>
                  <a:pt x="1370655" y="55659"/>
                </a:cubicBezTo>
                <a:cubicBezTo>
                  <a:pt x="1400415" y="59379"/>
                  <a:pt x="1443202" y="63157"/>
                  <a:pt x="1474022" y="71562"/>
                </a:cubicBezTo>
                <a:cubicBezTo>
                  <a:pt x="1490194" y="75972"/>
                  <a:pt x="1505827" y="82163"/>
                  <a:pt x="1521730" y="87464"/>
                </a:cubicBezTo>
                <a:lnTo>
                  <a:pt x="1545584" y="95416"/>
                </a:lnTo>
                <a:cubicBezTo>
                  <a:pt x="1556186" y="92765"/>
                  <a:pt x="1569662" y="95191"/>
                  <a:pt x="1577389" y="87464"/>
                </a:cubicBezTo>
                <a:cubicBezTo>
                  <a:pt x="1585116" y="79737"/>
                  <a:pt x="1579278" y="64752"/>
                  <a:pt x="1585340" y="55659"/>
                </a:cubicBezTo>
                <a:cubicBezTo>
                  <a:pt x="1590641" y="47708"/>
                  <a:pt x="1601243" y="45058"/>
                  <a:pt x="1609194" y="39757"/>
                </a:cubicBezTo>
                <a:cubicBezTo>
                  <a:pt x="1670233" y="100796"/>
                  <a:pt x="1607379" y="48546"/>
                  <a:pt x="1776172" y="71562"/>
                </a:cubicBezTo>
                <a:cubicBezTo>
                  <a:pt x="1787916" y="73163"/>
                  <a:pt x="1797082" y="82795"/>
                  <a:pt x="1807977" y="87464"/>
                </a:cubicBezTo>
                <a:cubicBezTo>
                  <a:pt x="1815681" y="90766"/>
                  <a:pt x="1823880" y="92765"/>
                  <a:pt x="1831831" y="95416"/>
                </a:cubicBezTo>
                <a:cubicBezTo>
                  <a:pt x="1845083" y="92765"/>
                  <a:pt x="1859284" y="93056"/>
                  <a:pt x="1871587" y="87464"/>
                </a:cubicBezTo>
                <a:cubicBezTo>
                  <a:pt x="1888986" y="79555"/>
                  <a:pt x="1919295" y="55659"/>
                  <a:pt x="1919295" y="55659"/>
                </a:cubicBezTo>
                <a:cubicBezTo>
                  <a:pt x="1973822" y="73836"/>
                  <a:pt x="1906145" y="55659"/>
                  <a:pt x="1982906" y="55659"/>
                </a:cubicBezTo>
                <a:cubicBezTo>
                  <a:pt x="2001647" y="55659"/>
                  <a:pt x="2020012" y="60960"/>
                  <a:pt x="2038565" y="63611"/>
                </a:cubicBezTo>
                <a:cubicBezTo>
                  <a:pt x="2080538" y="49619"/>
                  <a:pt x="2067402" y="50295"/>
                  <a:pt x="2133980" y="63611"/>
                </a:cubicBezTo>
                <a:cubicBezTo>
                  <a:pt x="2150417" y="66898"/>
                  <a:pt x="2181688" y="79513"/>
                  <a:pt x="2181688" y="79513"/>
                </a:cubicBezTo>
                <a:cubicBezTo>
                  <a:pt x="2184339" y="90115"/>
                  <a:pt x="2182813" y="102785"/>
                  <a:pt x="2189640" y="111318"/>
                </a:cubicBezTo>
                <a:cubicBezTo>
                  <a:pt x="2194876" y="117863"/>
                  <a:pt x="2213494" y="110888"/>
                  <a:pt x="2213494" y="119270"/>
                </a:cubicBezTo>
                <a:cubicBezTo>
                  <a:pt x="2213494" y="127651"/>
                  <a:pt x="2197886" y="125722"/>
                  <a:pt x="2189640" y="127221"/>
                </a:cubicBezTo>
                <a:cubicBezTo>
                  <a:pt x="2168616" y="131043"/>
                  <a:pt x="2147233" y="132522"/>
                  <a:pt x="2126029" y="135172"/>
                </a:cubicBezTo>
                <a:cubicBezTo>
                  <a:pt x="2154467" y="177830"/>
                  <a:pt x="2174032" y="184203"/>
                  <a:pt x="2149883" y="238539"/>
                </a:cubicBezTo>
                <a:cubicBezTo>
                  <a:pt x="2144521" y="250603"/>
                  <a:pt x="2112760" y="258865"/>
                  <a:pt x="2102175" y="262393"/>
                </a:cubicBezTo>
                <a:cubicBezTo>
                  <a:pt x="2104826" y="278296"/>
                  <a:pt x="2106630" y="294363"/>
                  <a:pt x="2110127" y="310101"/>
                </a:cubicBezTo>
                <a:cubicBezTo>
                  <a:pt x="2111945" y="318283"/>
                  <a:pt x="2116045" y="325824"/>
                  <a:pt x="2118078" y="333955"/>
                </a:cubicBezTo>
                <a:cubicBezTo>
                  <a:pt x="2129422" y="379332"/>
                  <a:pt x="2121741" y="364720"/>
                  <a:pt x="2133980" y="405517"/>
                </a:cubicBezTo>
                <a:cubicBezTo>
                  <a:pt x="2138797" y="421573"/>
                  <a:pt x="2144582" y="437322"/>
                  <a:pt x="2149883" y="453224"/>
                </a:cubicBezTo>
                <a:lnTo>
                  <a:pt x="2157834" y="477078"/>
                </a:lnTo>
                <a:cubicBezTo>
                  <a:pt x="2149883" y="482379"/>
                  <a:pt x="2143406" y="491410"/>
                  <a:pt x="2133980" y="492981"/>
                </a:cubicBezTo>
                <a:cubicBezTo>
                  <a:pt x="2104591" y="497880"/>
                  <a:pt x="2086051" y="448917"/>
                  <a:pt x="2078321" y="437322"/>
                </a:cubicBezTo>
                <a:cubicBezTo>
                  <a:pt x="2073020" y="429371"/>
                  <a:pt x="2065441" y="422534"/>
                  <a:pt x="2062419" y="413468"/>
                </a:cubicBezTo>
                <a:lnTo>
                  <a:pt x="2046516" y="365760"/>
                </a:lnTo>
                <a:lnTo>
                  <a:pt x="2038565" y="341906"/>
                </a:lnTo>
                <a:cubicBezTo>
                  <a:pt x="2035915" y="320703"/>
                  <a:pt x="2039292" y="297823"/>
                  <a:pt x="2030614" y="278296"/>
                </a:cubicBezTo>
                <a:cubicBezTo>
                  <a:pt x="2027210" y="270637"/>
                  <a:pt x="2014257" y="274092"/>
                  <a:pt x="2006760" y="270344"/>
                </a:cubicBezTo>
                <a:cubicBezTo>
                  <a:pt x="1998213" y="266070"/>
                  <a:pt x="1990857" y="259743"/>
                  <a:pt x="1982906" y="254442"/>
                </a:cubicBezTo>
                <a:cubicBezTo>
                  <a:pt x="1980255" y="270345"/>
                  <a:pt x="1982164" y="287730"/>
                  <a:pt x="1974954" y="302150"/>
                </a:cubicBezTo>
                <a:cubicBezTo>
                  <a:pt x="1963828" y="324401"/>
                  <a:pt x="1905016" y="324636"/>
                  <a:pt x="1895441" y="326004"/>
                </a:cubicBezTo>
                <a:cubicBezTo>
                  <a:pt x="1887490" y="328654"/>
                  <a:pt x="1877514" y="328028"/>
                  <a:pt x="1871587" y="333955"/>
                </a:cubicBezTo>
                <a:cubicBezTo>
                  <a:pt x="1858072" y="347470"/>
                  <a:pt x="1839782" y="381663"/>
                  <a:pt x="1839782" y="381663"/>
                </a:cubicBezTo>
                <a:cubicBezTo>
                  <a:pt x="1844557" y="400759"/>
                  <a:pt x="1846478" y="423595"/>
                  <a:pt x="1863636" y="437322"/>
                </a:cubicBezTo>
                <a:cubicBezTo>
                  <a:pt x="1870181" y="442558"/>
                  <a:pt x="1879539" y="442623"/>
                  <a:pt x="1887490" y="445273"/>
                </a:cubicBezTo>
                <a:lnTo>
                  <a:pt x="1919295" y="492981"/>
                </a:lnTo>
                <a:lnTo>
                  <a:pt x="1935198" y="516835"/>
                </a:lnTo>
                <a:cubicBezTo>
                  <a:pt x="1952415" y="568489"/>
                  <a:pt x="1946989" y="541770"/>
                  <a:pt x="1935198" y="636104"/>
                </a:cubicBezTo>
                <a:cubicBezTo>
                  <a:pt x="1935168" y="636342"/>
                  <a:pt x="1923069" y="687990"/>
                  <a:pt x="1919295" y="691764"/>
                </a:cubicBezTo>
                <a:cubicBezTo>
                  <a:pt x="1913368" y="697690"/>
                  <a:pt x="1903392" y="697065"/>
                  <a:pt x="1895441" y="699715"/>
                </a:cubicBezTo>
                <a:cubicBezTo>
                  <a:pt x="1887802" y="722632"/>
                  <a:pt x="1868781" y="747892"/>
                  <a:pt x="1887490" y="771277"/>
                </a:cubicBezTo>
                <a:cubicBezTo>
                  <a:pt x="1893460" y="778739"/>
                  <a:pt x="1903393" y="781878"/>
                  <a:pt x="1911344" y="787179"/>
                </a:cubicBezTo>
                <a:cubicBezTo>
                  <a:pt x="1913994" y="795130"/>
                  <a:pt x="1923043" y="803536"/>
                  <a:pt x="1919295" y="811033"/>
                </a:cubicBezTo>
                <a:cubicBezTo>
                  <a:pt x="1915547" y="818530"/>
                  <a:pt x="1902146" y="824013"/>
                  <a:pt x="1895441" y="818984"/>
                </a:cubicBezTo>
                <a:cubicBezTo>
                  <a:pt x="1886699" y="812427"/>
                  <a:pt x="1891795" y="797223"/>
                  <a:pt x="1887490" y="787179"/>
                </a:cubicBezTo>
                <a:cubicBezTo>
                  <a:pt x="1883726" y="778395"/>
                  <a:pt x="1879691" y="768390"/>
                  <a:pt x="1871587" y="763325"/>
                </a:cubicBezTo>
                <a:cubicBezTo>
                  <a:pt x="1857372" y="754441"/>
                  <a:pt x="1823880" y="747423"/>
                  <a:pt x="1823880" y="747423"/>
                </a:cubicBezTo>
                <a:cubicBezTo>
                  <a:pt x="1815929" y="742122"/>
                  <a:pt x="1809452" y="733091"/>
                  <a:pt x="1800026" y="731520"/>
                </a:cubicBezTo>
                <a:cubicBezTo>
                  <a:pt x="1791759" y="730142"/>
                  <a:pt x="1774987" y="731174"/>
                  <a:pt x="1776172" y="739471"/>
                </a:cubicBezTo>
                <a:cubicBezTo>
                  <a:pt x="1781054" y="773647"/>
                  <a:pt x="1808186" y="787319"/>
                  <a:pt x="1831831" y="803082"/>
                </a:cubicBezTo>
                <a:lnTo>
                  <a:pt x="1855685" y="874644"/>
                </a:lnTo>
                <a:lnTo>
                  <a:pt x="1863636" y="898498"/>
                </a:lnTo>
                <a:cubicBezTo>
                  <a:pt x="1860986" y="925002"/>
                  <a:pt x="1859735" y="951684"/>
                  <a:pt x="1855685" y="978011"/>
                </a:cubicBezTo>
                <a:cubicBezTo>
                  <a:pt x="1854411" y="986295"/>
                  <a:pt x="1853660" y="995938"/>
                  <a:pt x="1847734" y="1001864"/>
                </a:cubicBezTo>
                <a:cubicBezTo>
                  <a:pt x="1834219" y="1015379"/>
                  <a:pt x="1815929" y="1023068"/>
                  <a:pt x="1800026" y="1033670"/>
                </a:cubicBezTo>
                <a:cubicBezTo>
                  <a:pt x="1792075" y="1038971"/>
                  <a:pt x="1785238" y="1046550"/>
                  <a:pt x="1776172" y="1049572"/>
                </a:cubicBezTo>
                <a:cubicBezTo>
                  <a:pt x="1737023" y="1062623"/>
                  <a:pt x="1760585" y="1056146"/>
                  <a:pt x="1704610" y="1065475"/>
                </a:cubicBezTo>
                <a:cubicBezTo>
                  <a:pt x="1696569" y="1077536"/>
                  <a:pt x="1680756" y="1096722"/>
                  <a:pt x="1680756" y="1113183"/>
                </a:cubicBezTo>
                <a:cubicBezTo>
                  <a:pt x="1680756" y="1124111"/>
                  <a:pt x="1683820" y="1135214"/>
                  <a:pt x="1688707" y="1144988"/>
                </a:cubicBezTo>
                <a:cubicBezTo>
                  <a:pt x="1697255" y="1162083"/>
                  <a:pt x="1720513" y="1192696"/>
                  <a:pt x="1720513" y="1192696"/>
                </a:cubicBezTo>
                <a:cubicBezTo>
                  <a:pt x="1728395" y="1224224"/>
                  <a:pt x="1737923" y="1245339"/>
                  <a:pt x="1720513" y="1280160"/>
                </a:cubicBezTo>
                <a:cubicBezTo>
                  <a:pt x="1716765" y="1287657"/>
                  <a:pt x="1704610" y="1285461"/>
                  <a:pt x="1696659" y="1288111"/>
                </a:cubicBezTo>
                <a:cubicBezTo>
                  <a:pt x="1688708" y="1282810"/>
                  <a:pt x="1681102" y="1276950"/>
                  <a:pt x="1672805" y="1272209"/>
                </a:cubicBezTo>
                <a:cubicBezTo>
                  <a:pt x="1602188" y="1231857"/>
                  <a:pt x="1675262" y="1279147"/>
                  <a:pt x="1617146" y="1240404"/>
                </a:cubicBezTo>
                <a:cubicBezTo>
                  <a:pt x="1609195" y="1245705"/>
                  <a:pt x="1596841" y="1247433"/>
                  <a:pt x="1593292" y="1256306"/>
                </a:cubicBezTo>
                <a:cubicBezTo>
                  <a:pt x="1583313" y="1281252"/>
                  <a:pt x="1613872" y="1284369"/>
                  <a:pt x="1625097" y="1288111"/>
                </a:cubicBezTo>
                <a:cubicBezTo>
                  <a:pt x="1650299" y="1325914"/>
                  <a:pt x="1637977" y="1302897"/>
                  <a:pt x="1656902" y="1359673"/>
                </a:cubicBezTo>
                <a:lnTo>
                  <a:pt x="1664854" y="1383527"/>
                </a:lnTo>
                <a:lnTo>
                  <a:pt x="1672805" y="1407381"/>
                </a:lnTo>
                <a:cubicBezTo>
                  <a:pt x="1670155" y="1420633"/>
                  <a:pt x="1675407" y="1438695"/>
                  <a:pt x="1664854" y="1447138"/>
                </a:cubicBezTo>
                <a:cubicBezTo>
                  <a:pt x="1656320" y="1453965"/>
                  <a:pt x="1641582" y="1446013"/>
                  <a:pt x="1633048" y="1439186"/>
                </a:cubicBezTo>
                <a:cubicBezTo>
                  <a:pt x="1626503" y="1433950"/>
                  <a:pt x="1628845" y="1422829"/>
                  <a:pt x="1625097" y="1415332"/>
                </a:cubicBezTo>
                <a:cubicBezTo>
                  <a:pt x="1620823" y="1406785"/>
                  <a:pt x="1614495" y="1399429"/>
                  <a:pt x="1609194" y="1391478"/>
                </a:cubicBezTo>
                <a:lnTo>
                  <a:pt x="1585340" y="1319917"/>
                </a:lnTo>
                <a:lnTo>
                  <a:pt x="1577389" y="1296063"/>
                </a:lnTo>
                <a:lnTo>
                  <a:pt x="1569438" y="1272209"/>
                </a:lnTo>
                <a:cubicBezTo>
                  <a:pt x="1567042" y="1248247"/>
                  <a:pt x="1573928" y="1191517"/>
                  <a:pt x="1545584" y="1168842"/>
                </a:cubicBezTo>
                <a:cubicBezTo>
                  <a:pt x="1539039" y="1163606"/>
                  <a:pt x="1529681" y="1163541"/>
                  <a:pt x="1521730" y="1160891"/>
                </a:cubicBezTo>
                <a:cubicBezTo>
                  <a:pt x="1513779" y="1163541"/>
                  <a:pt x="1503802" y="1174769"/>
                  <a:pt x="1497876" y="1168842"/>
                </a:cubicBezTo>
                <a:cubicBezTo>
                  <a:pt x="1486023" y="1156989"/>
                  <a:pt x="1495921" y="1130432"/>
                  <a:pt x="1481974" y="1121134"/>
                </a:cubicBezTo>
                <a:lnTo>
                  <a:pt x="1458120" y="1105231"/>
                </a:lnTo>
                <a:cubicBezTo>
                  <a:pt x="1452819" y="1097280"/>
                  <a:pt x="1451699" y="1082563"/>
                  <a:pt x="1442217" y="1081378"/>
                </a:cubicBezTo>
                <a:cubicBezTo>
                  <a:pt x="1425584" y="1079299"/>
                  <a:pt x="1394509" y="1097280"/>
                  <a:pt x="1394509" y="1097280"/>
                </a:cubicBezTo>
                <a:cubicBezTo>
                  <a:pt x="1389208" y="1105231"/>
                  <a:pt x="1386069" y="1115164"/>
                  <a:pt x="1378607" y="1121134"/>
                </a:cubicBezTo>
                <a:cubicBezTo>
                  <a:pt x="1323738" y="1165029"/>
                  <a:pt x="1384428" y="1084574"/>
                  <a:pt x="1338850" y="1152939"/>
                </a:cubicBezTo>
                <a:cubicBezTo>
                  <a:pt x="1319925" y="1209713"/>
                  <a:pt x="1336894" y="1191348"/>
                  <a:pt x="1299094" y="1216550"/>
                </a:cubicBezTo>
                <a:cubicBezTo>
                  <a:pt x="1296548" y="1226735"/>
                  <a:pt x="1288893" y="1260806"/>
                  <a:pt x="1283191" y="1272209"/>
                </a:cubicBezTo>
                <a:cubicBezTo>
                  <a:pt x="1278917" y="1280756"/>
                  <a:pt x="1274750" y="1290093"/>
                  <a:pt x="1267288" y="1296063"/>
                </a:cubicBezTo>
                <a:cubicBezTo>
                  <a:pt x="1260743" y="1301299"/>
                  <a:pt x="1251385" y="1301364"/>
                  <a:pt x="1243434" y="1304014"/>
                </a:cubicBezTo>
                <a:cubicBezTo>
                  <a:pt x="1235483" y="1298713"/>
                  <a:pt x="1225698" y="1295452"/>
                  <a:pt x="1219580" y="1288111"/>
                </a:cubicBezTo>
                <a:cubicBezTo>
                  <a:pt x="1211992" y="1279005"/>
                  <a:pt x="1209559" y="1266597"/>
                  <a:pt x="1203678" y="1256306"/>
                </a:cubicBezTo>
                <a:cubicBezTo>
                  <a:pt x="1198937" y="1248009"/>
                  <a:pt x="1193076" y="1240403"/>
                  <a:pt x="1187775" y="1232452"/>
                </a:cubicBezTo>
                <a:cubicBezTo>
                  <a:pt x="1185125" y="1219200"/>
                  <a:pt x="1181879" y="1206053"/>
                  <a:pt x="1179824" y="1192696"/>
                </a:cubicBezTo>
                <a:cubicBezTo>
                  <a:pt x="1179385" y="1189842"/>
                  <a:pt x="1175277" y="1122264"/>
                  <a:pt x="1163921" y="1105231"/>
                </a:cubicBezTo>
                <a:cubicBezTo>
                  <a:pt x="1157683" y="1095875"/>
                  <a:pt x="1149897" y="1086839"/>
                  <a:pt x="1140067" y="1081378"/>
                </a:cubicBezTo>
                <a:cubicBezTo>
                  <a:pt x="1125414" y="1073237"/>
                  <a:pt x="1092360" y="1065475"/>
                  <a:pt x="1092360" y="1065475"/>
                </a:cubicBezTo>
                <a:cubicBezTo>
                  <a:pt x="1087059" y="1057524"/>
                  <a:pt x="1084561" y="1046686"/>
                  <a:pt x="1076457" y="1041621"/>
                </a:cubicBezTo>
                <a:cubicBezTo>
                  <a:pt x="1059154" y="1030807"/>
                  <a:pt x="1018432" y="1024213"/>
                  <a:pt x="996944" y="1017767"/>
                </a:cubicBezTo>
                <a:cubicBezTo>
                  <a:pt x="980888" y="1012950"/>
                  <a:pt x="965139" y="1007165"/>
                  <a:pt x="949236" y="1001864"/>
                </a:cubicBezTo>
                <a:cubicBezTo>
                  <a:pt x="941285" y="999214"/>
                  <a:pt x="932356" y="998562"/>
                  <a:pt x="925382" y="993913"/>
                </a:cubicBezTo>
                <a:cubicBezTo>
                  <a:pt x="887580" y="968713"/>
                  <a:pt x="910593" y="981033"/>
                  <a:pt x="853820" y="962108"/>
                </a:cubicBezTo>
                <a:lnTo>
                  <a:pt x="829967" y="954157"/>
                </a:lnTo>
                <a:cubicBezTo>
                  <a:pt x="822016" y="956807"/>
                  <a:pt x="808146" y="953977"/>
                  <a:pt x="806113" y="962108"/>
                </a:cubicBezTo>
                <a:cubicBezTo>
                  <a:pt x="803795" y="971379"/>
                  <a:pt x="818134" y="977229"/>
                  <a:pt x="822015" y="985962"/>
                </a:cubicBezTo>
                <a:cubicBezTo>
                  <a:pt x="829386" y="1002547"/>
                  <a:pt x="835207" y="1042633"/>
                  <a:pt x="853820" y="1057524"/>
                </a:cubicBezTo>
                <a:cubicBezTo>
                  <a:pt x="860365" y="1062760"/>
                  <a:pt x="869723" y="1062825"/>
                  <a:pt x="877674" y="1065475"/>
                </a:cubicBezTo>
                <a:cubicBezTo>
                  <a:pt x="886950" y="1051561"/>
                  <a:pt x="897553" y="1029031"/>
                  <a:pt x="917431" y="1025718"/>
                </a:cubicBezTo>
                <a:cubicBezTo>
                  <a:pt x="925698" y="1024340"/>
                  <a:pt x="933334" y="1031019"/>
                  <a:pt x="941285" y="1033670"/>
                </a:cubicBezTo>
                <a:cubicBezTo>
                  <a:pt x="946822" y="1041976"/>
                  <a:pt x="967333" y="1068212"/>
                  <a:pt x="965139" y="1081378"/>
                </a:cubicBezTo>
                <a:cubicBezTo>
                  <a:pt x="963568" y="1090804"/>
                  <a:pt x="955993" y="1098474"/>
                  <a:pt x="949236" y="1105231"/>
                </a:cubicBezTo>
                <a:cubicBezTo>
                  <a:pt x="942479" y="1111988"/>
                  <a:pt x="933333" y="1115833"/>
                  <a:pt x="925382" y="1121134"/>
                </a:cubicBezTo>
                <a:cubicBezTo>
                  <a:pt x="920081" y="1129085"/>
                  <a:pt x="916942" y="1139018"/>
                  <a:pt x="909480" y="1144988"/>
                </a:cubicBezTo>
                <a:cubicBezTo>
                  <a:pt x="902935" y="1150224"/>
                  <a:pt x="892953" y="1148869"/>
                  <a:pt x="885626" y="1152939"/>
                </a:cubicBezTo>
                <a:cubicBezTo>
                  <a:pt x="868919" y="1162221"/>
                  <a:pt x="853821" y="1174142"/>
                  <a:pt x="837918" y="1184744"/>
                </a:cubicBezTo>
                <a:lnTo>
                  <a:pt x="814064" y="1200647"/>
                </a:lnTo>
                <a:cubicBezTo>
                  <a:pt x="800527" y="1241259"/>
                  <a:pt x="805437" y="1252385"/>
                  <a:pt x="726600" y="1216550"/>
                </a:cubicBezTo>
                <a:cubicBezTo>
                  <a:pt x="716651" y="1212028"/>
                  <a:pt x="721019" y="1195412"/>
                  <a:pt x="718648" y="1184744"/>
                </a:cubicBezTo>
                <a:cubicBezTo>
                  <a:pt x="715716" y="1171551"/>
                  <a:pt x="713975" y="1158099"/>
                  <a:pt x="710697" y="1144988"/>
                </a:cubicBezTo>
                <a:cubicBezTo>
                  <a:pt x="708664" y="1136857"/>
                  <a:pt x="705049" y="1129193"/>
                  <a:pt x="702746" y="1121134"/>
                </a:cubicBezTo>
                <a:cubicBezTo>
                  <a:pt x="699744" y="1110626"/>
                  <a:pt x="699099" y="1099373"/>
                  <a:pt x="694794" y="1089329"/>
                </a:cubicBezTo>
                <a:cubicBezTo>
                  <a:pt x="691030" y="1080545"/>
                  <a:pt x="683166" y="1074022"/>
                  <a:pt x="678892" y="1065475"/>
                </a:cubicBezTo>
                <a:cubicBezTo>
                  <a:pt x="675144" y="1057978"/>
                  <a:pt x="676176" y="1048166"/>
                  <a:pt x="670940" y="1041621"/>
                </a:cubicBezTo>
                <a:cubicBezTo>
                  <a:pt x="664970" y="1034159"/>
                  <a:pt x="655038" y="1031019"/>
                  <a:pt x="647087" y="1025718"/>
                </a:cubicBezTo>
                <a:cubicBezTo>
                  <a:pt x="641786" y="1017767"/>
                  <a:pt x="635458" y="1010411"/>
                  <a:pt x="631184" y="1001864"/>
                </a:cubicBezTo>
                <a:cubicBezTo>
                  <a:pt x="627436" y="994368"/>
                  <a:pt x="627882" y="984984"/>
                  <a:pt x="623233" y="978011"/>
                </a:cubicBezTo>
                <a:cubicBezTo>
                  <a:pt x="616995" y="968655"/>
                  <a:pt x="607330" y="962108"/>
                  <a:pt x="599379" y="954157"/>
                </a:cubicBezTo>
                <a:cubicBezTo>
                  <a:pt x="618229" y="859902"/>
                  <a:pt x="593452" y="957555"/>
                  <a:pt x="623233" y="890546"/>
                </a:cubicBezTo>
                <a:cubicBezTo>
                  <a:pt x="630041" y="875228"/>
                  <a:pt x="639135" y="842838"/>
                  <a:pt x="639135" y="842838"/>
                </a:cubicBezTo>
                <a:cubicBezTo>
                  <a:pt x="636485" y="834887"/>
                  <a:pt x="638681" y="822732"/>
                  <a:pt x="631184" y="818984"/>
                </a:cubicBezTo>
                <a:cubicBezTo>
                  <a:pt x="623687" y="815236"/>
                  <a:pt x="615712" y="826936"/>
                  <a:pt x="607330" y="826936"/>
                </a:cubicBezTo>
                <a:cubicBezTo>
                  <a:pt x="585962" y="826936"/>
                  <a:pt x="564923" y="821635"/>
                  <a:pt x="543720" y="818984"/>
                </a:cubicBezTo>
                <a:cubicBezTo>
                  <a:pt x="535769" y="811033"/>
                  <a:pt x="525445" y="804894"/>
                  <a:pt x="519866" y="795131"/>
                </a:cubicBezTo>
                <a:cubicBezTo>
                  <a:pt x="516410" y="789082"/>
                  <a:pt x="504444" y="725975"/>
                  <a:pt x="503963" y="723569"/>
                </a:cubicBezTo>
                <a:lnTo>
                  <a:pt x="456255" y="755374"/>
                </a:lnTo>
                <a:lnTo>
                  <a:pt x="432401" y="771277"/>
                </a:lnTo>
                <a:cubicBezTo>
                  <a:pt x="427100" y="763326"/>
                  <a:pt x="420773" y="755970"/>
                  <a:pt x="416499" y="747423"/>
                </a:cubicBezTo>
                <a:cubicBezTo>
                  <a:pt x="412751" y="739926"/>
                  <a:pt x="414474" y="729496"/>
                  <a:pt x="408547" y="723569"/>
                </a:cubicBezTo>
                <a:cubicBezTo>
                  <a:pt x="395033" y="710055"/>
                  <a:pt x="360840" y="691764"/>
                  <a:pt x="360840" y="691764"/>
                </a:cubicBezTo>
                <a:cubicBezTo>
                  <a:pt x="355539" y="683813"/>
                  <a:pt x="352399" y="673880"/>
                  <a:pt x="344937" y="667910"/>
                </a:cubicBezTo>
                <a:cubicBezTo>
                  <a:pt x="338392" y="662674"/>
                  <a:pt x="319439" y="651739"/>
                  <a:pt x="321083" y="659958"/>
                </a:cubicBezTo>
                <a:cubicBezTo>
                  <a:pt x="324831" y="678699"/>
                  <a:pt x="342286" y="691763"/>
                  <a:pt x="352888" y="707666"/>
                </a:cubicBezTo>
                <a:lnTo>
                  <a:pt x="368791" y="731520"/>
                </a:lnTo>
                <a:cubicBezTo>
                  <a:pt x="373983" y="747098"/>
                  <a:pt x="389725" y="781175"/>
                  <a:pt x="368791" y="795131"/>
                </a:cubicBezTo>
                <a:cubicBezTo>
                  <a:pt x="360840" y="800432"/>
                  <a:pt x="359645" y="778034"/>
                  <a:pt x="352888" y="771277"/>
                </a:cubicBezTo>
                <a:cubicBezTo>
                  <a:pt x="346131" y="764520"/>
                  <a:pt x="336985" y="760675"/>
                  <a:pt x="329034" y="755374"/>
                </a:cubicBezTo>
                <a:cubicBezTo>
                  <a:pt x="322567" y="735972"/>
                  <a:pt x="320595" y="723081"/>
                  <a:pt x="305180" y="707666"/>
                </a:cubicBezTo>
                <a:cubicBezTo>
                  <a:pt x="298423" y="700909"/>
                  <a:pt x="289278" y="697065"/>
                  <a:pt x="281327" y="691764"/>
                </a:cubicBezTo>
                <a:cubicBezTo>
                  <a:pt x="268075" y="694414"/>
                  <a:pt x="254681" y="696437"/>
                  <a:pt x="241570" y="699715"/>
                </a:cubicBezTo>
                <a:cubicBezTo>
                  <a:pt x="233439" y="701748"/>
                  <a:pt x="225775" y="705363"/>
                  <a:pt x="217716" y="707666"/>
                </a:cubicBezTo>
                <a:cubicBezTo>
                  <a:pt x="207208" y="710668"/>
                  <a:pt x="196513" y="712967"/>
                  <a:pt x="185911" y="715618"/>
                </a:cubicBezTo>
                <a:cubicBezTo>
                  <a:pt x="183261" y="723569"/>
                  <a:pt x="182609" y="732498"/>
                  <a:pt x="177960" y="739471"/>
                </a:cubicBezTo>
                <a:cubicBezTo>
                  <a:pt x="163013" y="761892"/>
                  <a:pt x="125353" y="782495"/>
                  <a:pt x="106398" y="795131"/>
                </a:cubicBezTo>
                <a:lnTo>
                  <a:pt x="82544" y="811033"/>
                </a:lnTo>
                <a:cubicBezTo>
                  <a:pt x="63991" y="808383"/>
                  <a:pt x="45262" y="806757"/>
                  <a:pt x="26885" y="803082"/>
                </a:cubicBezTo>
                <a:cubicBezTo>
                  <a:pt x="18666" y="801438"/>
                  <a:pt x="4530" y="803377"/>
                  <a:pt x="3031" y="795131"/>
                </a:cubicBezTo>
                <a:cubicBezTo>
                  <a:pt x="-3917" y="756918"/>
                  <a:pt x="-1091" y="712294"/>
                  <a:pt x="34836" y="691764"/>
                </a:cubicBezTo>
                <a:cubicBezTo>
                  <a:pt x="44324" y="686342"/>
                  <a:pt x="56133" y="686814"/>
                  <a:pt x="66641" y="683812"/>
                </a:cubicBezTo>
                <a:cubicBezTo>
                  <a:pt x="74700" y="681509"/>
                  <a:pt x="82544" y="678511"/>
                  <a:pt x="90495" y="675861"/>
                </a:cubicBezTo>
                <a:cubicBezTo>
                  <a:pt x="98446" y="670560"/>
                  <a:pt x="108379" y="667420"/>
                  <a:pt x="114349" y="659958"/>
                </a:cubicBezTo>
                <a:cubicBezTo>
                  <a:pt x="129558" y="640947"/>
                  <a:pt x="119375" y="624404"/>
                  <a:pt x="114349" y="604299"/>
                </a:cubicBezTo>
                <a:cubicBezTo>
                  <a:pt x="122300" y="598998"/>
                  <a:pt x="129470" y="592278"/>
                  <a:pt x="138203" y="588397"/>
                </a:cubicBezTo>
                <a:cubicBezTo>
                  <a:pt x="153521" y="581589"/>
                  <a:pt x="185911" y="572494"/>
                  <a:pt x="185911" y="572494"/>
                </a:cubicBezTo>
                <a:cubicBezTo>
                  <a:pt x="191212" y="564543"/>
                  <a:pt x="195057" y="555397"/>
                  <a:pt x="201814" y="548640"/>
                </a:cubicBezTo>
                <a:cubicBezTo>
                  <a:pt x="224598" y="525856"/>
                  <a:pt x="223656" y="537719"/>
                  <a:pt x="249521" y="524786"/>
                </a:cubicBezTo>
                <a:cubicBezTo>
                  <a:pt x="311177" y="493958"/>
                  <a:pt x="237271" y="520920"/>
                  <a:pt x="297229" y="500932"/>
                </a:cubicBezTo>
                <a:cubicBezTo>
                  <a:pt x="299879" y="492981"/>
                  <a:pt x="297683" y="480826"/>
                  <a:pt x="305180" y="477078"/>
                </a:cubicBezTo>
                <a:cubicBezTo>
                  <a:pt x="312677" y="473330"/>
                  <a:pt x="320652" y="485030"/>
                  <a:pt x="329034" y="485030"/>
                </a:cubicBezTo>
                <a:cubicBezTo>
                  <a:pt x="345156" y="485030"/>
                  <a:pt x="360744" y="479078"/>
                  <a:pt x="376742" y="477078"/>
                </a:cubicBezTo>
                <a:cubicBezTo>
                  <a:pt x="403173" y="473774"/>
                  <a:pt x="429751" y="471777"/>
                  <a:pt x="456255" y="469127"/>
                </a:cubicBezTo>
                <a:cubicBezTo>
                  <a:pt x="473414" y="417652"/>
                  <a:pt x="456953" y="424627"/>
                  <a:pt x="496012" y="413468"/>
                </a:cubicBezTo>
                <a:cubicBezTo>
                  <a:pt x="506519" y="410466"/>
                  <a:pt x="517215" y="408167"/>
                  <a:pt x="527817" y="405517"/>
                </a:cubicBezTo>
                <a:cubicBezTo>
                  <a:pt x="522516" y="397566"/>
                  <a:pt x="519376" y="387633"/>
                  <a:pt x="511914" y="381663"/>
                </a:cubicBezTo>
                <a:cubicBezTo>
                  <a:pt x="457049" y="337770"/>
                  <a:pt x="517730" y="418216"/>
                  <a:pt x="472158" y="349858"/>
                </a:cubicBezTo>
                <a:cubicBezTo>
                  <a:pt x="480109" y="344557"/>
                  <a:pt x="490042" y="341417"/>
                  <a:pt x="496012" y="333955"/>
                </a:cubicBezTo>
                <a:cubicBezTo>
                  <a:pt x="511221" y="314944"/>
                  <a:pt x="501038" y="298401"/>
                  <a:pt x="496012" y="278296"/>
                </a:cubicBezTo>
                <a:cubicBezTo>
                  <a:pt x="488061" y="283597"/>
                  <a:pt x="478128" y="286736"/>
                  <a:pt x="472158" y="294198"/>
                </a:cubicBezTo>
                <a:cubicBezTo>
                  <a:pt x="428263" y="349067"/>
                  <a:pt x="508718" y="288377"/>
                  <a:pt x="440353" y="333955"/>
                </a:cubicBezTo>
                <a:cubicBezTo>
                  <a:pt x="421800" y="389614"/>
                  <a:pt x="419149" y="365760"/>
                  <a:pt x="432401" y="405517"/>
                </a:cubicBezTo>
                <a:cubicBezTo>
                  <a:pt x="425934" y="424920"/>
                  <a:pt x="423963" y="437808"/>
                  <a:pt x="408547" y="453224"/>
                </a:cubicBezTo>
                <a:cubicBezTo>
                  <a:pt x="401790" y="459981"/>
                  <a:pt x="392645" y="463826"/>
                  <a:pt x="384694" y="469127"/>
                </a:cubicBezTo>
                <a:cubicBezTo>
                  <a:pt x="330167" y="450952"/>
                  <a:pt x="391269" y="478989"/>
                  <a:pt x="352888" y="421419"/>
                </a:cubicBezTo>
                <a:cubicBezTo>
                  <a:pt x="348239" y="414445"/>
                  <a:pt x="337093" y="415770"/>
                  <a:pt x="329034" y="413468"/>
                </a:cubicBezTo>
                <a:cubicBezTo>
                  <a:pt x="318527" y="410466"/>
                  <a:pt x="307831" y="408167"/>
                  <a:pt x="297229" y="405517"/>
                </a:cubicBezTo>
                <a:cubicBezTo>
                  <a:pt x="297311" y="405024"/>
                  <a:pt x="304889" y="344259"/>
                  <a:pt x="313132" y="333955"/>
                </a:cubicBezTo>
                <a:cubicBezTo>
                  <a:pt x="319102" y="326493"/>
                  <a:pt x="330229" y="324809"/>
                  <a:pt x="336986" y="318052"/>
                </a:cubicBezTo>
                <a:cubicBezTo>
                  <a:pt x="346357" y="308681"/>
                  <a:pt x="353137" y="297031"/>
                  <a:pt x="360840" y="286247"/>
                </a:cubicBezTo>
                <a:cubicBezTo>
                  <a:pt x="366394" y="278471"/>
                  <a:pt x="369280" y="268363"/>
                  <a:pt x="376742" y="262393"/>
                </a:cubicBezTo>
                <a:cubicBezTo>
                  <a:pt x="383287" y="257157"/>
                  <a:pt x="392645" y="257092"/>
                  <a:pt x="400596" y="254442"/>
                </a:cubicBezTo>
                <a:cubicBezTo>
                  <a:pt x="408547" y="249141"/>
                  <a:pt x="417693" y="245296"/>
                  <a:pt x="424450" y="238539"/>
                </a:cubicBezTo>
                <a:cubicBezTo>
                  <a:pt x="431207" y="231782"/>
                  <a:pt x="432249" y="219750"/>
                  <a:pt x="440353" y="214685"/>
                </a:cubicBezTo>
                <a:cubicBezTo>
                  <a:pt x="454568" y="205801"/>
                  <a:pt x="488060" y="198783"/>
                  <a:pt x="488060" y="198783"/>
                </a:cubicBezTo>
                <a:cubicBezTo>
                  <a:pt x="497688" y="169900"/>
                  <a:pt x="487630" y="174929"/>
                  <a:pt x="511914" y="174929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5" name="Полилиния 4"/>
          <p:cNvSpPr/>
          <p:nvPr/>
        </p:nvSpPr>
        <p:spPr>
          <a:xfrm>
            <a:off x="2040598" y="1039318"/>
            <a:ext cx="1025441" cy="1231418"/>
          </a:xfrm>
          <a:custGeom>
            <a:avLst/>
            <a:gdLst>
              <a:gd name="connsiteX0" fmla="*/ 159971 w 1026948"/>
              <a:gd name="connsiteY0" fmla="*/ 80289 h 1233228"/>
              <a:gd name="connsiteX1" fmla="*/ 199728 w 1026948"/>
              <a:gd name="connsiteY1" fmla="*/ 72338 h 1233228"/>
              <a:gd name="connsiteX2" fmla="*/ 239484 w 1026948"/>
              <a:gd name="connsiteY2" fmla="*/ 32581 h 1233228"/>
              <a:gd name="connsiteX3" fmla="*/ 287192 w 1026948"/>
              <a:gd name="connsiteY3" fmla="*/ 24630 h 1233228"/>
              <a:gd name="connsiteX4" fmla="*/ 311046 w 1026948"/>
              <a:gd name="connsiteY4" fmla="*/ 8727 h 1233228"/>
              <a:gd name="connsiteX5" fmla="*/ 406462 w 1026948"/>
              <a:gd name="connsiteY5" fmla="*/ 8727 h 1233228"/>
              <a:gd name="connsiteX6" fmla="*/ 430316 w 1026948"/>
              <a:gd name="connsiteY6" fmla="*/ 16678 h 1233228"/>
              <a:gd name="connsiteX7" fmla="*/ 462121 w 1026948"/>
              <a:gd name="connsiteY7" fmla="*/ 64386 h 1233228"/>
              <a:gd name="connsiteX8" fmla="*/ 485975 w 1026948"/>
              <a:gd name="connsiteY8" fmla="*/ 72338 h 1233228"/>
              <a:gd name="connsiteX9" fmla="*/ 533683 w 1026948"/>
              <a:gd name="connsiteY9" fmla="*/ 104143 h 1233228"/>
              <a:gd name="connsiteX10" fmla="*/ 573439 w 1026948"/>
              <a:gd name="connsiteY10" fmla="*/ 135948 h 1233228"/>
              <a:gd name="connsiteX11" fmla="*/ 589342 w 1026948"/>
              <a:gd name="connsiteY11" fmla="*/ 112094 h 1233228"/>
              <a:gd name="connsiteX12" fmla="*/ 613196 w 1026948"/>
              <a:gd name="connsiteY12" fmla="*/ 104143 h 1233228"/>
              <a:gd name="connsiteX13" fmla="*/ 668855 w 1026948"/>
              <a:gd name="connsiteY13" fmla="*/ 120045 h 1233228"/>
              <a:gd name="connsiteX14" fmla="*/ 748368 w 1026948"/>
              <a:gd name="connsiteY14" fmla="*/ 127997 h 1233228"/>
              <a:gd name="connsiteX15" fmla="*/ 756319 w 1026948"/>
              <a:gd name="connsiteY15" fmla="*/ 175705 h 1233228"/>
              <a:gd name="connsiteX16" fmla="*/ 772222 w 1026948"/>
              <a:gd name="connsiteY16" fmla="*/ 199558 h 1233228"/>
              <a:gd name="connsiteX17" fmla="*/ 796076 w 1026948"/>
              <a:gd name="connsiteY17" fmla="*/ 247266 h 1233228"/>
              <a:gd name="connsiteX18" fmla="*/ 827881 w 1026948"/>
              <a:gd name="connsiteY18" fmla="*/ 318828 h 1233228"/>
              <a:gd name="connsiteX19" fmla="*/ 843783 w 1026948"/>
              <a:gd name="connsiteY19" fmla="*/ 374487 h 1233228"/>
              <a:gd name="connsiteX20" fmla="*/ 867637 w 1026948"/>
              <a:gd name="connsiteY20" fmla="*/ 390390 h 1233228"/>
              <a:gd name="connsiteX21" fmla="*/ 883540 w 1026948"/>
              <a:gd name="connsiteY21" fmla="*/ 414244 h 1233228"/>
              <a:gd name="connsiteX22" fmla="*/ 891491 w 1026948"/>
              <a:gd name="connsiteY22" fmla="*/ 461952 h 1233228"/>
              <a:gd name="connsiteX23" fmla="*/ 963053 w 1026948"/>
              <a:gd name="connsiteY23" fmla="*/ 485805 h 1233228"/>
              <a:gd name="connsiteX24" fmla="*/ 986907 w 1026948"/>
              <a:gd name="connsiteY24" fmla="*/ 493757 h 1233228"/>
              <a:gd name="connsiteX25" fmla="*/ 1010761 w 1026948"/>
              <a:gd name="connsiteY25" fmla="*/ 477854 h 1233228"/>
              <a:gd name="connsiteX26" fmla="*/ 1018712 w 1026948"/>
              <a:gd name="connsiteY26" fmla="*/ 525562 h 1233228"/>
              <a:gd name="connsiteX27" fmla="*/ 978956 w 1026948"/>
              <a:gd name="connsiteY27" fmla="*/ 565318 h 1233228"/>
              <a:gd name="connsiteX28" fmla="*/ 963053 w 1026948"/>
              <a:gd name="connsiteY28" fmla="*/ 589172 h 1233228"/>
              <a:gd name="connsiteX29" fmla="*/ 939199 w 1026948"/>
              <a:gd name="connsiteY29" fmla="*/ 605075 h 1233228"/>
              <a:gd name="connsiteX30" fmla="*/ 899443 w 1026948"/>
              <a:gd name="connsiteY30" fmla="*/ 652783 h 1233228"/>
              <a:gd name="connsiteX31" fmla="*/ 883540 w 1026948"/>
              <a:gd name="connsiteY31" fmla="*/ 700491 h 1233228"/>
              <a:gd name="connsiteX32" fmla="*/ 875589 w 1026948"/>
              <a:gd name="connsiteY32" fmla="*/ 732296 h 1233228"/>
              <a:gd name="connsiteX33" fmla="*/ 859686 w 1026948"/>
              <a:gd name="connsiteY33" fmla="*/ 756150 h 1233228"/>
              <a:gd name="connsiteX34" fmla="*/ 851735 w 1026948"/>
              <a:gd name="connsiteY34" fmla="*/ 851565 h 1233228"/>
              <a:gd name="connsiteX35" fmla="*/ 867637 w 1026948"/>
              <a:gd name="connsiteY35" fmla="*/ 899273 h 1233228"/>
              <a:gd name="connsiteX36" fmla="*/ 843783 w 1026948"/>
              <a:gd name="connsiteY36" fmla="*/ 970835 h 1233228"/>
              <a:gd name="connsiteX37" fmla="*/ 835832 w 1026948"/>
              <a:gd name="connsiteY37" fmla="*/ 994689 h 1233228"/>
              <a:gd name="connsiteX38" fmla="*/ 811978 w 1026948"/>
              <a:gd name="connsiteY38" fmla="*/ 1026494 h 1233228"/>
              <a:gd name="connsiteX39" fmla="*/ 780173 w 1026948"/>
              <a:gd name="connsiteY39" fmla="*/ 1106007 h 1233228"/>
              <a:gd name="connsiteX40" fmla="*/ 748368 w 1026948"/>
              <a:gd name="connsiteY40" fmla="*/ 1121910 h 1233228"/>
              <a:gd name="connsiteX41" fmla="*/ 740417 w 1026948"/>
              <a:gd name="connsiteY41" fmla="*/ 1145764 h 1233228"/>
              <a:gd name="connsiteX42" fmla="*/ 692709 w 1026948"/>
              <a:gd name="connsiteY42" fmla="*/ 1185520 h 1233228"/>
              <a:gd name="connsiteX43" fmla="*/ 676806 w 1026948"/>
              <a:gd name="connsiteY43" fmla="*/ 1209374 h 1233228"/>
              <a:gd name="connsiteX44" fmla="*/ 652952 w 1026948"/>
              <a:gd name="connsiteY44" fmla="*/ 1217325 h 1233228"/>
              <a:gd name="connsiteX45" fmla="*/ 629098 w 1026948"/>
              <a:gd name="connsiteY45" fmla="*/ 1233228 h 1233228"/>
              <a:gd name="connsiteX46" fmla="*/ 573439 w 1026948"/>
              <a:gd name="connsiteY46" fmla="*/ 1217325 h 1233228"/>
              <a:gd name="connsiteX47" fmla="*/ 549585 w 1026948"/>
              <a:gd name="connsiteY47" fmla="*/ 1193472 h 1233228"/>
              <a:gd name="connsiteX48" fmla="*/ 533683 w 1026948"/>
              <a:gd name="connsiteY48" fmla="*/ 1137812 h 1233228"/>
              <a:gd name="connsiteX49" fmla="*/ 525731 w 1026948"/>
              <a:gd name="connsiteY49" fmla="*/ 1113958 h 1233228"/>
              <a:gd name="connsiteX50" fmla="*/ 501877 w 1026948"/>
              <a:gd name="connsiteY50" fmla="*/ 1098056 h 1233228"/>
              <a:gd name="connsiteX51" fmla="*/ 470072 w 1026948"/>
              <a:gd name="connsiteY51" fmla="*/ 1050348 h 1233228"/>
              <a:gd name="connsiteX52" fmla="*/ 446218 w 1026948"/>
              <a:gd name="connsiteY52" fmla="*/ 962884 h 1233228"/>
              <a:gd name="connsiteX53" fmla="*/ 454170 w 1026948"/>
              <a:gd name="connsiteY53" fmla="*/ 915176 h 1233228"/>
              <a:gd name="connsiteX54" fmla="*/ 438267 w 1026948"/>
              <a:gd name="connsiteY54" fmla="*/ 756150 h 1233228"/>
              <a:gd name="connsiteX55" fmla="*/ 414413 w 1026948"/>
              <a:gd name="connsiteY55" fmla="*/ 652783 h 1233228"/>
              <a:gd name="connsiteX56" fmla="*/ 398510 w 1026948"/>
              <a:gd name="connsiteY56" fmla="*/ 605075 h 1233228"/>
              <a:gd name="connsiteX57" fmla="*/ 390559 w 1026948"/>
              <a:gd name="connsiteY57" fmla="*/ 581221 h 1233228"/>
              <a:gd name="connsiteX58" fmla="*/ 366705 w 1026948"/>
              <a:gd name="connsiteY58" fmla="*/ 573270 h 1233228"/>
              <a:gd name="connsiteX59" fmla="*/ 342851 w 1026948"/>
              <a:gd name="connsiteY59" fmla="*/ 557367 h 1233228"/>
              <a:gd name="connsiteX60" fmla="*/ 263338 w 1026948"/>
              <a:gd name="connsiteY60" fmla="*/ 533513 h 1233228"/>
              <a:gd name="connsiteX61" fmla="*/ 191777 w 1026948"/>
              <a:gd name="connsiteY61" fmla="*/ 549416 h 1233228"/>
              <a:gd name="connsiteX62" fmla="*/ 167923 w 1026948"/>
              <a:gd name="connsiteY62" fmla="*/ 557367 h 1233228"/>
              <a:gd name="connsiteX63" fmla="*/ 72507 w 1026948"/>
              <a:gd name="connsiteY63" fmla="*/ 533513 h 1233228"/>
              <a:gd name="connsiteX64" fmla="*/ 56604 w 1026948"/>
              <a:gd name="connsiteY64" fmla="*/ 509659 h 1233228"/>
              <a:gd name="connsiteX65" fmla="*/ 48653 w 1026948"/>
              <a:gd name="connsiteY65" fmla="*/ 485805 h 1233228"/>
              <a:gd name="connsiteX66" fmla="*/ 945 w 1026948"/>
              <a:gd name="connsiteY66" fmla="*/ 358585 h 1233228"/>
              <a:gd name="connsiteX67" fmla="*/ 8897 w 1026948"/>
              <a:gd name="connsiteY67" fmla="*/ 302925 h 1233228"/>
              <a:gd name="connsiteX68" fmla="*/ 16848 w 1026948"/>
              <a:gd name="connsiteY68" fmla="*/ 223412 h 1233228"/>
              <a:gd name="connsiteX69" fmla="*/ 24799 w 1026948"/>
              <a:gd name="connsiteY69" fmla="*/ 199558 h 1233228"/>
              <a:gd name="connsiteX70" fmla="*/ 48653 w 1026948"/>
              <a:gd name="connsiteY70" fmla="*/ 191607 h 1233228"/>
              <a:gd name="connsiteX71" fmla="*/ 72507 w 1026948"/>
              <a:gd name="connsiteY71" fmla="*/ 175705 h 1233228"/>
              <a:gd name="connsiteX72" fmla="*/ 112263 w 1026948"/>
              <a:gd name="connsiteY72" fmla="*/ 143899 h 1233228"/>
              <a:gd name="connsiteX73" fmla="*/ 128166 w 1026948"/>
              <a:gd name="connsiteY73" fmla="*/ 120045 h 1233228"/>
              <a:gd name="connsiteX74" fmla="*/ 152020 w 1026948"/>
              <a:gd name="connsiteY74" fmla="*/ 104143 h 1233228"/>
              <a:gd name="connsiteX75" fmla="*/ 215630 w 1026948"/>
              <a:gd name="connsiteY75" fmla="*/ 48484 h 1233228"/>
              <a:gd name="connsiteX76" fmla="*/ 239484 w 1026948"/>
              <a:gd name="connsiteY76" fmla="*/ 40532 h 123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26948" h="1233228">
                <a:moveTo>
                  <a:pt x="159971" y="80289"/>
                </a:moveTo>
                <a:cubicBezTo>
                  <a:pt x="173223" y="77639"/>
                  <a:pt x="187994" y="79043"/>
                  <a:pt x="199728" y="72338"/>
                </a:cubicBezTo>
                <a:cubicBezTo>
                  <a:pt x="259100" y="38412"/>
                  <a:pt x="169509" y="55906"/>
                  <a:pt x="239484" y="32581"/>
                </a:cubicBezTo>
                <a:cubicBezTo>
                  <a:pt x="254779" y="27483"/>
                  <a:pt x="271289" y="27280"/>
                  <a:pt x="287192" y="24630"/>
                </a:cubicBezTo>
                <a:cubicBezTo>
                  <a:pt x="295143" y="19329"/>
                  <a:pt x="302499" y="13001"/>
                  <a:pt x="311046" y="8727"/>
                </a:cubicBezTo>
                <a:cubicBezTo>
                  <a:pt x="344953" y="-8226"/>
                  <a:pt x="362985" y="3896"/>
                  <a:pt x="406462" y="8727"/>
                </a:cubicBezTo>
                <a:cubicBezTo>
                  <a:pt x="414413" y="11377"/>
                  <a:pt x="424389" y="10751"/>
                  <a:pt x="430316" y="16678"/>
                </a:cubicBezTo>
                <a:cubicBezTo>
                  <a:pt x="443831" y="30193"/>
                  <a:pt x="443989" y="58342"/>
                  <a:pt x="462121" y="64386"/>
                </a:cubicBezTo>
                <a:cubicBezTo>
                  <a:pt x="470072" y="67037"/>
                  <a:pt x="478648" y="68268"/>
                  <a:pt x="485975" y="72338"/>
                </a:cubicBezTo>
                <a:cubicBezTo>
                  <a:pt x="502682" y="81620"/>
                  <a:pt x="533683" y="104143"/>
                  <a:pt x="533683" y="104143"/>
                </a:cubicBezTo>
                <a:cubicBezTo>
                  <a:pt x="539748" y="113241"/>
                  <a:pt x="553224" y="144034"/>
                  <a:pt x="573439" y="135948"/>
                </a:cubicBezTo>
                <a:cubicBezTo>
                  <a:pt x="582312" y="132399"/>
                  <a:pt x="581880" y="118064"/>
                  <a:pt x="589342" y="112094"/>
                </a:cubicBezTo>
                <a:cubicBezTo>
                  <a:pt x="595887" y="106858"/>
                  <a:pt x="605245" y="106793"/>
                  <a:pt x="613196" y="104143"/>
                </a:cubicBezTo>
                <a:cubicBezTo>
                  <a:pt x="630188" y="109807"/>
                  <a:pt x="651383" y="117549"/>
                  <a:pt x="668855" y="120045"/>
                </a:cubicBezTo>
                <a:cubicBezTo>
                  <a:pt x="695224" y="123812"/>
                  <a:pt x="721864" y="125346"/>
                  <a:pt x="748368" y="127997"/>
                </a:cubicBezTo>
                <a:cubicBezTo>
                  <a:pt x="751018" y="143900"/>
                  <a:pt x="751221" y="160410"/>
                  <a:pt x="756319" y="175705"/>
                </a:cubicBezTo>
                <a:cubicBezTo>
                  <a:pt x="759341" y="184771"/>
                  <a:pt x="767948" y="191011"/>
                  <a:pt x="772222" y="199558"/>
                </a:cubicBezTo>
                <a:cubicBezTo>
                  <a:pt x="805145" y="265402"/>
                  <a:pt x="750497" y="178899"/>
                  <a:pt x="796076" y="247266"/>
                </a:cubicBezTo>
                <a:cubicBezTo>
                  <a:pt x="815000" y="304040"/>
                  <a:pt x="802680" y="281027"/>
                  <a:pt x="827881" y="318828"/>
                </a:cubicBezTo>
                <a:cubicBezTo>
                  <a:pt x="828400" y="320906"/>
                  <a:pt x="839635" y="369302"/>
                  <a:pt x="843783" y="374487"/>
                </a:cubicBezTo>
                <a:cubicBezTo>
                  <a:pt x="849753" y="381949"/>
                  <a:pt x="859686" y="385089"/>
                  <a:pt x="867637" y="390390"/>
                </a:cubicBezTo>
                <a:cubicBezTo>
                  <a:pt x="872938" y="398341"/>
                  <a:pt x="880518" y="405178"/>
                  <a:pt x="883540" y="414244"/>
                </a:cubicBezTo>
                <a:cubicBezTo>
                  <a:pt x="888638" y="429539"/>
                  <a:pt x="880875" y="449819"/>
                  <a:pt x="891491" y="461952"/>
                </a:cubicBezTo>
                <a:cubicBezTo>
                  <a:pt x="891492" y="461953"/>
                  <a:pt x="951126" y="481829"/>
                  <a:pt x="963053" y="485805"/>
                </a:cubicBezTo>
                <a:lnTo>
                  <a:pt x="986907" y="493757"/>
                </a:lnTo>
                <a:cubicBezTo>
                  <a:pt x="994858" y="488456"/>
                  <a:pt x="1001390" y="475980"/>
                  <a:pt x="1010761" y="477854"/>
                </a:cubicBezTo>
                <a:cubicBezTo>
                  <a:pt x="1037769" y="483256"/>
                  <a:pt x="1024021" y="514943"/>
                  <a:pt x="1018712" y="525562"/>
                </a:cubicBezTo>
                <a:cubicBezTo>
                  <a:pt x="1005460" y="552067"/>
                  <a:pt x="1002811" y="549416"/>
                  <a:pt x="978956" y="565318"/>
                </a:cubicBezTo>
                <a:cubicBezTo>
                  <a:pt x="973655" y="573269"/>
                  <a:pt x="969810" y="582415"/>
                  <a:pt x="963053" y="589172"/>
                </a:cubicBezTo>
                <a:cubicBezTo>
                  <a:pt x="956296" y="595929"/>
                  <a:pt x="945317" y="597734"/>
                  <a:pt x="939199" y="605075"/>
                </a:cubicBezTo>
                <a:cubicBezTo>
                  <a:pt x="888759" y="665604"/>
                  <a:pt x="957560" y="614038"/>
                  <a:pt x="899443" y="652783"/>
                </a:cubicBezTo>
                <a:cubicBezTo>
                  <a:pt x="894142" y="668686"/>
                  <a:pt x="887605" y="684229"/>
                  <a:pt x="883540" y="700491"/>
                </a:cubicBezTo>
                <a:cubicBezTo>
                  <a:pt x="880890" y="711093"/>
                  <a:pt x="879894" y="722252"/>
                  <a:pt x="875589" y="732296"/>
                </a:cubicBezTo>
                <a:cubicBezTo>
                  <a:pt x="871825" y="741080"/>
                  <a:pt x="864987" y="748199"/>
                  <a:pt x="859686" y="756150"/>
                </a:cubicBezTo>
                <a:cubicBezTo>
                  <a:pt x="841865" y="809612"/>
                  <a:pt x="837968" y="796499"/>
                  <a:pt x="851735" y="851565"/>
                </a:cubicBezTo>
                <a:cubicBezTo>
                  <a:pt x="855801" y="867827"/>
                  <a:pt x="867637" y="899273"/>
                  <a:pt x="867637" y="899273"/>
                </a:cubicBezTo>
                <a:lnTo>
                  <a:pt x="843783" y="970835"/>
                </a:lnTo>
                <a:cubicBezTo>
                  <a:pt x="841133" y="978786"/>
                  <a:pt x="840861" y="987984"/>
                  <a:pt x="835832" y="994689"/>
                </a:cubicBezTo>
                <a:lnTo>
                  <a:pt x="811978" y="1026494"/>
                </a:lnTo>
                <a:cubicBezTo>
                  <a:pt x="808872" y="1035813"/>
                  <a:pt x="791874" y="1094306"/>
                  <a:pt x="780173" y="1106007"/>
                </a:cubicBezTo>
                <a:cubicBezTo>
                  <a:pt x="771792" y="1114388"/>
                  <a:pt x="758970" y="1116609"/>
                  <a:pt x="748368" y="1121910"/>
                </a:cubicBezTo>
                <a:cubicBezTo>
                  <a:pt x="745718" y="1129861"/>
                  <a:pt x="745066" y="1138790"/>
                  <a:pt x="740417" y="1145764"/>
                </a:cubicBezTo>
                <a:cubicBezTo>
                  <a:pt x="728172" y="1164132"/>
                  <a:pt x="710311" y="1173786"/>
                  <a:pt x="692709" y="1185520"/>
                </a:cubicBezTo>
                <a:cubicBezTo>
                  <a:pt x="687408" y="1193471"/>
                  <a:pt x="684268" y="1203404"/>
                  <a:pt x="676806" y="1209374"/>
                </a:cubicBezTo>
                <a:cubicBezTo>
                  <a:pt x="670261" y="1214610"/>
                  <a:pt x="660449" y="1213577"/>
                  <a:pt x="652952" y="1217325"/>
                </a:cubicBezTo>
                <a:cubicBezTo>
                  <a:pt x="644405" y="1221599"/>
                  <a:pt x="637049" y="1227927"/>
                  <a:pt x="629098" y="1233228"/>
                </a:cubicBezTo>
                <a:cubicBezTo>
                  <a:pt x="624852" y="1232167"/>
                  <a:pt x="580286" y="1221890"/>
                  <a:pt x="573439" y="1217325"/>
                </a:cubicBezTo>
                <a:cubicBezTo>
                  <a:pt x="564083" y="1211088"/>
                  <a:pt x="557536" y="1201423"/>
                  <a:pt x="549585" y="1193472"/>
                </a:cubicBezTo>
                <a:cubicBezTo>
                  <a:pt x="530515" y="1136258"/>
                  <a:pt x="553659" y="1207728"/>
                  <a:pt x="533683" y="1137812"/>
                </a:cubicBezTo>
                <a:cubicBezTo>
                  <a:pt x="531380" y="1129753"/>
                  <a:pt x="530967" y="1120503"/>
                  <a:pt x="525731" y="1113958"/>
                </a:cubicBezTo>
                <a:cubicBezTo>
                  <a:pt x="519761" y="1106496"/>
                  <a:pt x="509828" y="1103357"/>
                  <a:pt x="501877" y="1098056"/>
                </a:cubicBezTo>
                <a:cubicBezTo>
                  <a:pt x="491275" y="1082153"/>
                  <a:pt x="476116" y="1068480"/>
                  <a:pt x="470072" y="1050348"/>
                </a:cubicBezTo>
                <a:cubicBezTo>
                  <a:pt x="449897" y="989819"/>
                  <a:pt x="457458" y="1019077"/>
                  <a:pt x="446218" y="962884"/>
                </a:cubicBezTo>
                <a:cubicBezTo>
                  <a:pt x="448869" y="946981"/>
                  <a:pt x="454170" y="931298"/>
                  <a:pt x="454170" y="915176"/>
                </a:cubicBezTo>
                <a:cubicBezTo>
                  <a:pt x="454170" y="789046"/>
                  <a:pt x="451030" y="832730"/>
                  <a:pt x="438267" y="756150"/>
                </a:cubicBezTo>
                <a:cubicBezTo>
                  <a:pt x="424504" y="673572"/>
                  <a:pt x="439320" y="727505"/>
                  <a:pt x="414413" y="652783"/>
                </a:cubicBezTo>
                <a:lnTo>
                  <a:pt x="398510" y="605075"/>
                </a:lnTo>
                <a:cubicBezTo>
                  <a:pt x="395860" y="597124"/>
                  <a:pt x="398510" y="583871"/>
                  <a:pt x="390559" y="581221"/>
                </a:cubicBezTo>
                <a:lnTo>
                  <a:pt x="366705" y="573270"/>
                </a:lnTo>
                <a:cubicBezTo>
                  <a:pt x="358754" y="567969"/>
                  <a:pt x="351584" y="561248"/>
                  <a:pt x="342851" y="557367"/>
                </a:cubicBezTo>
                <a:cubicBezTo>
                  <a:pt x="317969" y="546309"/>
                  <a:pt x="289766" y="540121"/>
                  <a:pt x="263338" y="533513"/>
                </a:cubicBezTo>
                <a:cubicBezTo>
                  <a:pt x="236018" y="538978"/>
                  <a:pt x="217973" y="541932"/>
                  <a:pt x="191777" y="549416"/>
                </a:cubicBezTo>
                <a:cubicBezTo>
                  <a:pt x="183718" y="551718"/>
                  <a:pt x="175874" y="554717"/>
                  <a:pt x="167923" y="557367"/>
                </a:cubicBezTo>
                <a:cubicBezTo>
                  <a:pt x="128135" y="552946"/>
                  <a:pt x="99898" y="560904"/>
                  <a:pt x="72507" y="533513"/>
                </a:cubicBezTo>
                <a:cubicBezTo>
                  <a:pt x="65750" y="526756"/>
                  <a:pt x="61905" y="517610"/>
                  <a:pt x="56604" y="509659"/>
                </a:cubicBezTo>
                <a:cubicBezTo>
                  <a:pt x="53954" y="501708"/>
                  <a:pt x="51551" y="493670"/>
                  <a:pt x="48653" y="485805"/>
                </a:cubicBezTo>
                <a:cubicBezTo>
                  <a:pt x="32996" y="443307"/>
                  <a:pt x="10566" y="402842"/>
                  <a:pt x="945" y="358585"/>
                </a:cubicBezTo>
                <a:cubicBezTo>
                  <a:pt x="-3036" y="340271"/>
                  <a:pt x="6707" y="321538"/>
                  <a:pt x="8897" y="302925"/>
                </a:cubicBezTo>
                <a:cubicBezTo>
                  <a:pt x="12009" y="276471"/>
                  <a:pt x="12798" y="249739"/>
                  <a:pt x="16848" y="223412"/>
                </a:cubicBezTo>
                <a:cubicBezTo>
                  <a:pt x="18122" y="215128"/>
                  <a:pt x="18872" y="205485"/>
                  <a:pt x="24799" y="199558"/>
                </a:cubicBezTo>
                <a:cubicBezTo>
                  <a:pt x="30726" y="193631"/>
                  <a:pt x="41156" y="195355"/>
                  <a:pt x="48653" y="191607"/>
                </a:cubicBezTo>
                <a:cubicBezTo>
                  <a:pt x="57200" y="187333"/>
                  <a:pt x="64556" y="181006"/>
                  <a:pt x="72507" y="175705"/>
                </a:cubicBezTo>
                <a:cubicBezTo>
                  <a:pt x="118084" y="107341"/>
                  <a:pt x="57397" y="187794"/>
                  <a:pt x="112263" y="143899"/>
                </a:cubicBezTo>
                <a:cubicBezTo>
                  <a:pt x="119725" y="137929"/>
                  <a:pt x="121409" y="126802"/>
                  <a:pt x="128166" y="120045"/>
                </a:cubicBezTo>
                <a:cubicBezTo>
                  <a:pt x="134923" y="113288"/>
                  <a:pt x="144069" y="109444"/>
                  <a:pt x="152020" y="104143"/>
                </a:cubicBezTo>
                <a:cubicBezTo>
                  <a:pt x="170573" y="76313"/>
                  <a:pt x="175874" y="61737"/>
                  <a:pt x="215630" y="48484"/>
                </a:cubicBezTo>
                <a:lnTo>
                  <a:pt x="239484" y="40532"/>
                </a:lnTo>
              </a:path>
            </a:pathLst>
          </a:cu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6" name="Полилиния 5"/>
          <p:cNvSpPr/>
          <p:nvPr/>
        </p:nvSpPr>
        <p:spPr>
          <a:xfrm>
            <a:off x="300870" y="111155"/>
            <a:ext cx="1438967" cy="1445014"/>
          </a:xfrm>
          <a:custGeom>
            <a:avLst/>
            <a:gdLst>
              <a:gd name="connsiteX0" fmla="*/ 471023 w 1441082"/>
              <a:gd name="connsiteY0" fmla="*/ 588397 h 1447138"/>
              <a:gd name="connsiteX1" fmla="*/ 518730 w 1441082"/>
              <a:gd name="connsiteY1" fmla="*/ 516835 h 1447138"/>
              <a:gd name="connsiteX2" fmla="*/ 550536 w 1441082"/>
              <a:gd name="connsiteY2" fmla="*/ 469127 h 1447138"/>
              <a:gd name="connsiteX3" fmla="*/ 574389 w 1441082"/>
              <a:gd name="connsiteY3" fmla="*/ 397565 h 1447138"/>
              <a:gd name="connsiteX4" fmla="*/ 582341 w 1441082"/>
              <a:gd name="connsiteY4" fmla="*/ 373712 h 1447138"/>
              <a:gd name="connsiteX5" fmla="*/ 598243 w 1441082"/>
              <a:gd name="connsiteY5" fmla="*/ 310101 h 1447138"/>
              <a:gd name="connsiteX6" fmla="*/ 582341 w 1441082"/>
              <a:gd name="connsiteY6" fmla="*/ 286247 h 1447138"/>
              <a:gd name="connsiteX7" fmla="*/ 558487 w 1441082"/>
              <a:gd name="connsiteY7" fmla="*/ 278296 h 1447138"/>
              <a:gd name="connsiteX8" fmla="*/ 510779 w 1441082"/>
              <a:gd name="connsiteY8" fmla="*/ 254442 h 1447138"/>
              <a:gd name="connsiteX9" fmla="*/ 494876 w 1441082"/>
              <a:gd name="connsiteY9" fmla="*/ 230588 h 1447138"/>
              <a:gd name="connsiteX10" fmla="*/ 439217 w 1441082"/>
              <a:gd name="connsiteY10" fmla="*/ 238539 h 1447138"/>
              <a:gd name="connsiteX11" fmla="*/ 367656 w 1441082"/>
              <a:gd name="connsiteY11" fmla="*/ 262393 h 1447138"/>
              <a:gd name="connsiteX12" fmla="*/ 327899 w 1441082"/>
              <a:gd name="connsiteY12" fmla="*/ 270345 h 1447138"/>
              <a:gd name="connsiteX13" fmla="*/ 304045 w 1441082"/>
              <a:gd name="connsiteY13" fmla="*/ 278296 h 1447138"/>
              <a:gd name="connsiteX14" fmla="*/ 240435 w 1441082"/>
              <a:gd name="connsiteY14" fmla="*/ 302150 h 1447138"/>
              <a:gd name="connsiteX15" fmla="*/ 216581 w 1441082"/>
              <a:gd name="connsiteY15" fmla="*/ 310101 h 1447138"/>
              <a:gd name="connsiteX16" fmla="*/ 184776 w 1441082"/>
              <a:gd name="connsiteY16" fmla="*/ 318052 h 1447138"/>
              <a:gd name="connsiteX17" fmla="*/ 137068 w 1441082"/>
              <a:gd name="connsiteY17" fmla="*/ 333955 h 1447138"/>
              <a:gd name="connsiteX18" fmla="*/ 81409 w 1441082"/>
              <a:gd name="connsiteY18" fmla="*/ 341906 h 1447138"/>
              <a:gd name="connsiteX19" fmla="*/ 1896 w 1441082"/>
              <a:gd name="connsiteY19" fmla="*/ 333955 h 1447138"/>
              <a:gd name="connsiteX20" fmla="*/ 25749 w 1441082"/>
              <a:gd name="connsiteY20" fmla="*/ 318052 h 1447138"/>
              <a:gd name="connsiteX21" fmla="*/ 49603 w 1441082"/>
              <a:gd name="connsiteY21" fmla="*/ 310101 h 1447138"/>
              <a:gd name="connsiteX22" fmla="*/ 105263 w 1441082"/>
              <a:gd name="connsiteY22" fmla="*/ 318052 h 1447138"/>
              <a:gd name="connsiteX23" fmla="*/ 216581 w 1441082"/>
              <a:gd name="connsiteY23" fmla="*/ 302150 h 1447138"/>
              <a:gd name="connsiteX24" fmla="*/ 288143 w 1441082"/>
              <a:gd name="connsiteY24" fmla="*/ 278296 h 1447138"/>
              <a:gd name="connsiteX25" fmla="*/ 311996 w 1441082"/>
              <a:gd name="connsiteY25" fmla="*/ 270345 h 1447138"/>
              <a:gd name="connsiteX26" fmla="*/ 351753 w 1441082"/>
              <a:gd name="connsiteY26" fmla="*/ 222637 h 1447138"/>
              <a:gd name="connsiteX27" fmla="*/ 319948 w 1441082"/>
              <a:gd name="connsiteY27" fmla="*/ 214685 h 1447138"/>
              <a:gd name="connsiteX28" fmla="*/ 311996 w 1441082"/>
              <a:gd name="connsiteY28" fmla="*/ 190832 h 1447138"/>
              <a:gd name="connsiteX29" fmla="*/ 335850 w 1441082"/>
              <a:gd name="connsiteY29" fmla="*/ 174929 h 1447138"/>
              <a:gd name="connsiteX30" fmla="*/ 415363 w 1441082"/>
              <a:gd name="connsiteY30" fmla="*/ 166978 h 1447138"/>
              <a:gd name="connsiteX31" fmla="*/ 431266 w 1441082"/>
              <a:gd name="connsiteY31" fmla="*/ 143124 h 1447138"/>
              <a:gd name="connsiteX32" fmla="*/ 439217 w 1441082"/>
              <a:gd name="connsiteY32" fmla="*/ 111319 h 1447138"/>
              <a:gd name="connsiteX33" fmla="*/ 494876 w 1441082"/>
              <a:gd name="connsiteY33" fmla="*/ 103367 h 1447138"/>
              <a:gd name="connsiteX34" fmla="*/ 566438 w 1441082"/>
              <a:gd name="connsiteY34" fmla="*/ 71562 h 1447138"/>
              <a:gd name="connsiteX35" fmla="*/ 614146 w 1441082"/>
              <a:gd name="connsiteY35" fmla="*/ 55659 h 1447138"/>
              <a:gd name="connsiteX36" fmla="*/ 630049 w 1441082"/>
              <a:gd name="connsiteY36" fmla="*/ 31805 h 1447138"/>
              <a:gd name="connsiteX37" fmla="*/ 677756 w 1441082"/>
              <a:gd name="connsiteY37" fmla="*/ 0 h 1447138"/>
              <a:gd name="connsiteX38" fmla="*/ 701610 w 1441082"/>
              <a:gd name="connsiteY38" fmla="*/ 15903 h 1447138"/>
              <a:gd name="connsiteX39" fmla="*/ 749318 w 1441082"/>
              <a:gd name="connsiteY39" fmla="*/ 23854 h 1447138"/>
              <a:gd name="connsiteX40" fmla="*/ 789075 w 1441082"/>
              <a:gd name="connsiteY40" fmla="*/ 71562 h 1447138"/>
              <a:gd name="connsiteX41" fmla="*/ 812929 w 1441082"/>
              <a:gd name="connsiteY41" fmla="*/ 119270 h 1447138"/>
              <a:gd name="connsiteX42" fmla="*/ 836783 w 1441082"/>
              <a:gd name="connsiteY42" fmla="*/ 127221 h 1447138"/>
              <a:gd name="connsiteX43" fmla="*/ 932198 w 1441082"/>
              <a:gd name="connsiteY43" fmla="*/ 127221 h 1447138"/>
              <a:gd name="connsiteX44" fmla="*/ 956052 w 1441082"/>
              <a:gd name="connsiteY44" fmla="*/ 119270 h 1447138"/>
              <a:gd name="connsiteX45" fmla="*/ 987857 w 1441082"/>
              <a:gd name="connsiteY45" fmla="*/ 111319 h 1447138"/>
              <a:gd name="connsiteX46" fmla="*/ 1043516 w 1441082"/>
              <a:gd name="connsiteY46" fmla="*/ 127221 h 1447138"/>
              <a:gd name="connsiteX47" fmla="*/ 1067370 w 1441082"/>
              <a:gd name="connsiteY47" fmla="*/ 143124 h 1447138"/>
              <a:gd name="connsiteX48" fmla="*/ 1186640 w 1441082"/>
              <a:gd name="connsiteY48" fmla="*/ 198783 h 1447138"/>
              <a:gd name="connsiteX49" fmla="*/ 1210494 w 1441082"/>
              <a:gd name="connsiteY49" fmla="*/ 214685 h 1447138"/>
              <a:gd name="connsiteX50" fmla="*/ 1305909 w 1441082"/>
              <a:gd name="connsiteY50" fmla="*/ 214685 h 1447138"/>
              <a:gd name="connsiteX51" fmla="*/ 1321812 w 1441082"/>
              <a:gd name="connsiteY51" fmla="*/ 182880 h 1447138"/>
              <a:gd name="connsiteX52" fmla="*/ 1337715 w 1441082"/>
              <a:gd name="connsiteY52" fmla="*/ 159026 h 1447138"/>
              <a:gd name="connsiteX53" fmla="*/ 1345666 w 1441082"/>
              <a:gd name="connsiteY53" fmla="*/ 182880 h 1447138"/>
              <a:gd name="connsiteX54" fmla="*/ 1353617 w 1441082"/>
              <a:gd name="connsiteY54" fmla="*/ 230588 h 1447138"/>
              <a:gd name="connsiteX55" fmla="*/ 1377471 w 1441082"/>
              <a:gd name="connsiteY55" fmla="*/ 222637 h 1447138"/>
              <a:gd name="connsiteX56" fmla="*/ 1409276 w 1441082"/>
              <a:gd name="connsiteY56" fmla="*/ 230588 h 1447138"/>
              <a:gd name="connsiteX57" fmla="*/ 1385423 w 1441082"/>
              <a:gd name="connsiteY57" fmla="*/ 286247 h 1447138"/>
              <a:gd name="connsiteX58" fmla="*/ 1361569 w 1441082"/>
              <a:gd name="connsiteY58" fmla="*/ 294199 h 1447138"/>
              <a:gd name="connsiteX59" fmla="*/ 1321812 w 1441082"/>
              <a:gd name="connsiteY59" fmla="*/ 286247 h 1447138"/>
              <a:gd name="connsiteX60" fmla="*/ 1274104 w 1441082"/>
              <a:gd name="connsiteY60" fmla="*/ 310101 h 1447138"/>
              <a:gd name="connsiteX61" fmla="*/ 1226396 w 1441082"/>
              <a:gd name="connsiteY61" fmla="*/ 326004 h 1447138"/>
              <a:gd name="connsiteX62" fmla="*/ 1170737 w 1441082"/>
              <a:gd name="connsiteY62" fmla="*/ 349858 h 1447138"/>
              <a:gd name="connsiteX63" fmla="*/ 1162786 w 1441082"/>
              <a:gd name="connsiteY63" fmla="*/ 373712 h 1447138"/>
              <a:gd name="connsiteX64" fmla="*/ 1138932 w 1441082"/>
              <a:gd name="connsiteY64" fmla="*/ 389614 h 1447138"/>
              <a:gd name="connsiteX65" fmla="*/ 1123029 w 1441082"/>
              <a:gd name="connsiteY65" fmla="*/ 413468 h 1447138"/>
              <a:gd name="connsiteX66" fmla="*/ 1115078 w 1441082"/>
              <a:gd name="connsiteY66" fmla="*/ 437322 h 1447138"/>
              <a:gd name="connsiteX67" fmla="*/ 1130981 w 1441082"/>
              <a:gd name="connsiteY67" fmla="*/ 492981 h 1447138"/>
              <a:gd name="connsiteX68" fmla="*/ 1138932 w 1441082"/>
              <a:gd name="connsiteY68" fmla="*/ 580445 h 1447138"/>
              <a:gd name="connsiteX69" fmla="*/ 1154835 w 1441082"/>
              <a:gd name="connsiteY69" fmla="*/ 556592 h 1447138"/>
              <a:gd name="connsiteX70" fmla="*/ 1162786 w 1441082"/>
              <a:gd name="connsiteY70" fmla="*/ 532738 h 1447138"/>
              <a:gd name="connsiteX71" fmla="*/ 1210494 w 1441082"/>
              <a:gd name="connsiteY71" fmla="*/ 485030 h 1447138"/>
              <a:gd name="connsiteX72" fmla="*/ 1234348 w 1441082"/>
              <a:gd name="connsiteY72" fmla="*/ 461176 h 1447138"/>
              <a:gd name="connsiteX73" fmla="*/ 1266153 w 1441082"/>
              <a:gd name="connsiteY73" fmla="*/ 413468 h 1447138"/>
              <a:gd name="connsiteX74" fmla="*/ 1321812 w 1441082"/>
              <a:gd name="connsiteY74" fmla="*/ 349858 h 1447138"/>
              <a:gd name="connsiteX75" fmla="*/ 1345666 w 1441082"/>
              <a:gd name="connsiteY75" fmla="*/ 341906 h 1447138"/>
              <a:gd name="connsiteX76" fmla="*/ 1361569 w 1441082"/>
              <a:gd name="connsiteY76" fmla="*/ 365760 h 1447138"/>
              <a:gd name="connsiteX77" fmla="*/ 1377471 w 1441082"/>
              <a:gd name="connsiteY77" fmla="*/ 413468 h 1447138"/>
              <a:gd name="connsiteX78" fmla="*/ 1369520 w 1441082"/>
              <a:gd name="connsiteY78" fmla="*/ 437322 h 1447138"/>
              <a:gd name="connsiteX79" fmla="*/ 1353617 w 1441082"/>
              <a:gd name="connsiteY79" fmla="*/ 461176 h 1447138"/>
              <a:gd name="connsiteX80" fmla="*/ 1385423 w 1441082"/>
              <a:gd name="connsiteY80" fmla="*/ 469127 h 1447138"/>
              <a:gd name="connsiteX81" fmla="*/ 1409276 w 1441082"/>
              <a:gd name="connsiteY81" fmla="*/ 453225 h 1447138"/>
              <a:gd name="connsiteX82" fmla="*/ 1417228 w 1441082"/>
              <a:gd name="connsiteY82" fmla="*/ 477079 h 1447138"/>
              <a:gd name="connsiteX83" fmla="*/ 1433130 w 1441082"/>
              <a:gd name="connsiteY83" fmla="*/ 580445 h 1447138"/>
              <a:gd name="connsiteX84" fmla="*/ 1441082 w 1441082"/>
              <a:gd name="connsiteY84" fmla="*/ 612251 h 1447138"/>
              <a:gd name="connsiteX85" fmla="*/ 1226396 w 1441082"/>
              <a:gd name="connsiteY85" fmla="*/ 636105 h 1447138"/>
              <a:gd name="connsiteX86" fmla="*/ 1242299 w 1441082"/>
              <a:gd name="connsiteY86" fmla="*/ 667910 h 1447138"/>
              <a:gd name="connsiteX87" fmla="*/ 1258202 w 1441082"/>
              <a:gd name="connsiteY87" fmla="*/ 691764 h 1447138"/>
              <a:gd name="connsiteX88" fmla="*/ 1266153 w 1441082"/>
              <a:gd name="connsiteY88" fmla="*/ 715618 h 1447138"/>
              <a:gd name="connsiteX89" fmla="*/ 1242299 w 1441082"/>
              <a:gd name="connsiteY89" fmla="*/ 731520 h 1447138"/>
              <a:gd name="connsiteX90" fmla="*/ 1162786 w 1441082"/>
              <a:gd name="connsiteY90" fmla="*/ 739472 h 1447138"/>
              <a:gd name="connsiteX91" fmla="*/ 1115078 w 1441082"/>
              <a:gd name="connsiteY91" fmla="*/ 771277 h 1447138"/>
              <a:gd name="connsiteX92" fmla="*/ 1099176 w 1441082"/>
              <a:gd name="connsiteY92" fmla="*/ 795131 h 1447138"/>
              <a:gd name="connsiteX93" fmla="*/ 1027614 w 1441082"/>
              <a:gd name="connsiteY93" fmla="*/ 811033 h 1447138"/>
              <a:gd name="connsiteX94" fmla="*/ 1003760 w 1441082"/>
              <a:gd name="connsiteY94" fmla="*/ 826936 h 1447138"/>
              <a:gd name="connsiteX95" fmla="*/ 995809 w 1441082"/>
              <a:gd name="connsiteY95" fmla="*/ 850790 h 1447138"/>
              <a:gd name="connsiteX96" fmla="*/ 979906 w 1441082"/>
              <a:gd name="connsiteY96" fmla="*/ 874644 h 1447138"/>
              <a:gd name="connsiteX97" fmla="*/ 971955 w 1441082"/>
              <a:gd name="connsiteY97" fmla="*/ 898498 h 1447138"/>
              <a:gd name="connsiteX98" fmla="*/ 948101 w 1441082"/>
              <a:gd name="connsiteY98" fmla="*/ 906449 h 1447138"/>
              <a:gd name="connsiteX99" fmla="*/ 892442 w 1441082"/>
              <a:gd name="connsiteY99" fmla="*/ 930303 h 1447138"/>
              <a:gd name="connsiteX100" fmla="*/ 876539 w 1441082"/>
              <a:gd name="connsiteY100" fmla="*/ 985962 h 1447138"/>
              <a:gd name="connsiteX101" fmla="*/ 868588 w 1441082"/>
              <a:gd name="connsiteY101" fmla="*/ 1009816 h 1447138"/>
              <a:gd name="connsiteX102" fmla="*/ 844734 w 1441082"/>
              <a:gd name="connsiteY102" fmla="*/ 1025719 h 1447138"/>
              <a:gd name="connsiteX103" fmla="*/ 836783 w 1441082"/>
              <a:gd name="connsiteY103" fmla="*/ 1113183 h 1447138"/>
              <a:gd name="connsiteX104" fmla="*/ 812929 w 1441082"/>
              <a:gd name="connsiteY104" fmla="*/ 1105232 h 1447138"/>
              <a:gd name="connsiteX105" fmla="*/ 820880 w 1441082"/>
              <a:gd name="connsiteY105" fmla="*/ 1057524 h 1447138"/>
              <a:gd name="connsiteX106" fmla="*/ 812929 w 1441082"/>
              <a:gd name="connsiteY106" fmla="*/ 1025719 h 1447138"/>
              <a:gd name="connsiteX107" fmla="*/ 765221 w 1441082"/>
              <a:gd name="connsiteY107" fmla="*/ 1001865 h 1447138"/>
              <a:gd name="connsiteX108" fmla="*/ 630049 w 1441082"/>
              <a:gd name="connsiteY108" fmla="*/ 1009816 h 1447138"/>
              <a:gd name="connsiteX109" fmla="*/ 598243 w 1441082"/>
              <a:gd name="connsiteY109" fmla="*/ 1057524 h 1447138"/>
              <a:gd name="connsiteX110" fmla="*/ 598243 w 1441082"/>
              <a:gd name="connsiteY110" fmla="*/ 1208599 h 1447138"/>
              <a:gd name="connsiteX111" fmla="*/ 622097 w 1441082"/>
              <a:gd name="connsiteY111" fmla="*/ 1216550 h 1447138"/>
              <a:gd name="connsiteX112" fmla="*/ 669805 w 1441082"/>
              <a:gd name="connsiteY112" fmla="*/ 1176793 h 1447138"/>
              <a:gd name="connsiteX113" fmla="*/ 709562 w 1441082"/>
              <a:gd name="connsiteY113" fmla="*/ 1192696 h 1447138"/>
              <a:gd name="connsiteX114" fmla="*/ 701610 w 1441082"/>
              <a:gd name="connsiteY114" fmla="*/ 1216550 h 1447138"/>
              <a:gd name="connsiteX115" fmla="*/ 685708 w 1441082"/>
              <a:gd name="connsiteY115" fmla="*/ 1240404 h 1447138"/>
              <a:gd name="connsiteX116" fmla="*/ 733416 w 1441082"/>
              <a:gd name="connsiteY116" fmla="*/ 1272209 h 1447138"/>
              <a:gd name="connsiteX117" fmla="*/ 741367 w 1441082"/>
              <a:gd name="connsiteY117" fmla="*/ 1343771 h 1447138"/>
              <a:gd name="connsiteX118" fmla="*/ 749318 w 1441082"/>
              <a:gd name="connsiteY118" fmla="*/ 1399430 h 1447138"/>
              <a:gd name="connsiteX119" fmla="*/ 757269 w 1441082"/>
              <a:gd name="connsiteY119" fmla="*/ 1447138 h 1447138"/>
              <a:gd name="connsiteX120" fmla="*/ 733416 w 1441082"/>
              <a:gd name="connsiteY120" fmla="*/ 1439186 h 1447138"/>
              <a:gd name="connsiteX121" fmla="*/ 717513 w 1441082"/>
              <a:gd name="connsiteY121" fmla="*/ 1415332 h 1447138"/>
              <a:gd name="connsiteX122" fmla="*/ 693659 w 1441082"/>
              <a:gd name="connsiteY122" fmla="*/ 1399430 h 1447138"/>
              <a:gd name="connsiteX123" fmla="*/ 638000 w 1441082"/>
              <a:gd name="connsiteY123" fmla="*/ 1335819 h 1447138"/>
              <a:gd name="connsiteX124" fmla="*/ 582341 w 1441082"/>
              <a:gd name="connsiteY124" fmla="*/ 1280160 h 1447138"/>
              <a:gd name="connsiteX125" fmla="*/ 558487 w 1441082"/>
              <a:gd name="connsiteY125" fmla="*/ 1256306 h 1447138"/>
              <a:gd name="connsiteX126" fmla="*/ 494876 w 1441082"/>
              <a:gd name="connsiteY126" fmla="*/ 1240404 h 1447138"/>
              <a:gd name="connsiteX127" fmla="*/ 455120 w 1441082"/>
              <a:gd name="connsiteY127" fmla="*/ 1192696 h 1447138"/>
              <a:gd name="connsiteX128" fmla="*/ 447169 w 1441082"/>
              <a:gd name="connsiteY128" fmla="*/ 1168842 h 1447138"/>
              <a:gd name="connsiteX129" fmla="*/ 431266 w 1441082"/>
              <a:gd name="connsiteY129" fmla="*/ 1089329 h 1447138"/>
              <a:gd name="connsiteX130" fmla="*/ 423315 w 1441082"/>
              <a:gd name="connsiteY130" fmla="*/ 1065475 h 1447138"/>
              <a:gd name="connsiteX131" fmla="*/ 415363 w 1441082"/>
              <a:gd name="connsiteY131" fmla="*/ 1009816 h 1447138"/>
              <a:gd name="connsiteX132" fmla="*/ 399461 w 1441082"/>
              <a:gd name="connsiteY132" fmla="*/ 946205 h 1447138"/>
              <a:gd name="connsiteX133" fmla="*/ 391509 w 1441082"/>
              <a:gd name="connsiteY133" fmla="*/ 1065475 h 1447138"/>
              <a:gd name="connsiteX134" fmla="*/ 383558 w 1441082"/>
              <a:gd name="connsiteY134" fmla="*/ 1121134 h 1447138"/>
              <a:gd name="connsiteX135" fmla="*/ 367656 w 1441082"/>
              <a:gd name="connsiteY135" fmla="*/ 1097280 h 1447138"/>
              <a:gd name="connsiteX136" fmla="*/ 359704 w 1441082"/>
              <a:gd name="connsiteY136" fmla="*/ 1049572 h 1447138"/>
              <a:gd name="connsiteX137" fmla="*/ 343802 w 1441082"/>
              <a:gd name="connsiteY137" fmla="*/ 906449 h 1447138"/>
              <a:gd name="connsiteX138" fmla="*/ 351753 w 1441082"/>
              <a:gd name="connsiteY138" fmla="*/ 747423 h 1447138"/>
              <a:gd name="connsiteX139" fmla="*/ 375607 w 1441082"/>
              <a:gd name="connsiteY139" fmla="*/ 739472 h 1447138"/>
              <a:gd name="connsiteX140" fmla="*/ 407412 w 1441082"/>
              <a:gd name="connsiteY140" fmla="*/ 707666 h 1447138"/>
              <a:gd name="connsiteX141" fmla="*/ 415363 w 1441082"/>
              <a:gd name="connsiteY141" fmla="*/ 683812 h 1447138"/>
              <a:gd name="connsiteX142" fmla="*/ 439217 w 1441082"/>
              <a:gd name="connsiteY142" fmla="*/ 667910 h 1447138"/>
              <a:gd name="connsiteX143" fmla="*/ 447169 w 1441082"/>
              <a:gd name="connsiteY143" fmla="*/ 628153 h 1447138"/>
              <a:gd name="connsiteX144" fmla="*/ 471023 w 1441082"/>
              <a:gd name="connsiteY144" fmla="*/ 604299 h 1447138"/>
              <a:gd name="connsiteX145" fmla="*/ 494876 w 1441082"/>
              <a:gd name="connsiteY145" fmla="*/ 556592 h 1447138"/>
              <a:gd name="connsiteX146" fmla="*/ 510779 w 1441082"/>
              <a:gd name="connsiteY146" fmla="*/ 532738 h 1447138"/>
              <a:gd name="connsiteX147" fmla="*/ 542584 w 1441082"/>
              <a:gd name="connsiteY147" fmla="*/ 437322 h 1447138"/>
              <a:gd name="connsiteX148" fmla="*/ 550536 w 1441082"/>
              <a:gd name="connsiteY148" fmla="*/ 413468 h 1447138"/>
              <a:gd name="connsiteX149" fmla="*/ 558487 w 1441082"/>
              <a:gd name="connsiteY149" fmla="*/ 389614 h 1447138"/>
              <a:gd name="connsiteX150" fmla="*/ 582341 w 1441082"/>
              <a:gd name="connsiteY150" fmla="*/ 365760 h 1447138"/>
              <a:gd name="connsiteX151" fmla="*/ 590292 w 1441082"/>
              <a:gd name="connsiteY151" fmla="*/ 341906 h 1447138"/>
              <a:gd name="connsiteX152" fmla="*/ 566438 w 1441082"/>
              <a:gd name="connsiteY152" fmla="*/ 262393 h 1447138"/>
              <a:gd name="connsiteX153" fmla="*/ 542584 w 1441082"/>
              <a:gd name="connsiteY153" fmla="*/ 246491 h 1447138"/>
              <a:gd name="connsiteX154" fmla="*/ 518730 w 1441082"/>
              <a:gd name="connsiteY154" fmla="*/ 238539 h 1447138"/>
              <a:gd name="connsiteX155" fmla="*/ 478974 w 1441082"/>
              <a:gd name="connsiteY155" fmla="*/ 230588 h 144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441082" h="1447138">
                <a:moveTo>
                  <a:pt x="471023" y="588397"/>
                </a:moveTo>
                <a:cubicBezTo>
                  <a:pt x="517138" y="511534"/>
                  <a:pt x="472360" y="583077"/>
                  <a:pt x="518730" y="516835"/>
                </a:cubicBezTo>
                <a:cubicBezTo>
                  <a:pt x="529691" y="501177"/>
                  <a:pt x="550536" y="469127"/>
                  <a:pt x="550536" y="469127"/>
                </a:cubicBezTo>
                <a:lnTo>
                  <a:pt x="574389" y="397565"/>
                </a:lnTo>
                <a:cubicBezTo>
                  <a:pt x="577039" y="389614"/>
                  <a:pt x="580697" y="381930"/>
                  <a:pt x="582341" y="373712"/>
                </a:cubicBezTo>
                <a:cubicBezTo>
                  <a:pt x="591936" y="325736"/>
                  <a:pt x="586018" y="346776"/>
                  <a:pt x="598243" y="310101"/>
                </a:cubicBezTo>
                <a:cubicBezTo>
                  <a:pt x="592942" y="302150"/>
                  <a:pt x="589803" y="292217"/>
                  <a:pt x="582341" y="286247"/>
                </a:cubicBezTo>
                <a:cubicBezTo>
                  <a:pt x="575796" y="281011"/>
                  <a:pt x="565984" y="282044"/>
                  <a:pt x="558487" y="278296"/>
                </a:cubicBezTo>
                <a:cubicBezTo>
                  <a:pt x="496832" y="247468"/>
                  <a:pt x="570736" y="274427"/>
                  <a:pt x="510779" y="254442"/>
                </a:cubicBezTo>
                <a:cubicBezTo>
                  <a:pt x="505478" y="246491"/>
                  <a:pt x="504205" y="232661"/>
                  <a:pt x="494876" y="230588"/>
                </a:cubicBezTo>
                <a:cubicBezTo>
                  <a:pt x="476581" y="226522"/>
                  <a:pt x="457656" y="235186"/>
                  <a:pt x="439217" y="238539"/>
                </a:cubicBezTo>
                <a:cubicBezTo>
                  <a:pt x="387584" y="247927"/>
                  <a:pt x="425371" y="245078"/>
                  <a:pt x="367656" y="262393"/>
                </a:cubicBezTo>
                <a:cubicBezTo>
                  <a:pt x="354711" y="266276"/>
                  <a:pt x="341010" y="267067"/>
                  <a:pt x="327899" y="270345"/>
                </a:cubicBezTo>
                <a:cubicBezTo>
                  <a:pt x="319768" y="272378"/>
                  <a:pt x="311996" y="275646"/>
                  <a:pt x="304045" y="278296"/>
                </a:cubicBezTo>
                <a:cubicBezTo>
                  <a:pt x="264778" y="304474"/>
                  <a:pt x="295456" y="288395"/>
                  <a:pt x="240435" y="302150"/>
                </a:cubicBezTo>
                <a:cubicBezTo>
                  <a:pt x="232304" y="304183"/>
                  <a:pt x="224640" y="307799"/>
                  <a:pt x="216581" y="310101"/>
                </a:cubicBezTo>
                <a:cubicBezTo>
                  <a:pt x="206074" y="313103"/>
                  <a:pt x="195243" y="314912"/>
                  <a:pt x="184776" y="318052"/>
                </a:cubicBezTo>
                <a:cubicBezTo>
                  <a:pt x="168720" y="322869"/>
                  <a:pt x="153662" y="331584"/>
                  <a:pt x="137068" y="333955"/>
                </a:cubicBezTo>
                <a:lnTo>
                  <a:pt x="81409" y="341906"/>
                </a:lnTo>
                <a:cubicBezTo>
                  <a:pt x="54905" y="339256"/>
                  <a:pt x="26379" y="344448"/>
                  <a:pt x="1896" y="333955"/>
                </a:cubicBezTo>
                <a:cubicBezTo>
                  <a:pt x="-6887" y="330191"/>
                  <a:pt x="17202" y="322326"/>
                  <a:pt x="25749" y="318052"/>
                </a:cubicBezTo>
                <a:cubicBezTo>
                  <a:pt x="33246" y="314304"/>
                  <a:pt x="41652" y="312751"/>
                  <a:pt x="49603" y="310101"/>
                </a:cubicBezTo>
                <a:cubicBezTo>
                  <a:pt x="68156" y="312751"/>
                  <a:pt x="86521" y="318052"/>
                  <a:pt x="105263" y="318052"/>
                </a:cubicBezTo>
                <a:cubicBezTo>
                  <a:pt x="142099" y="318052"/>
                  <a:pt x="180904" y="312853"/>
                  <a:pt x="216581" y="302150"/>
                </a:cubicBezTo>
                <a:cubicBezTo>
                  <a:pt x="240665" y="294925"/>
                  <a:pt x="264289" y="286247"/>
                  <a:pt x="288143" y="278296"/>
                </a:cubicBezTo>
                <a:lnTo>
                  <a:pt x="311996" y="270345"/>
                </a:lnTo>
                <a:cubicBezTo>
                  <a:pt x="312213" y="270128"/>
                  <a:pt x="355443" y="230017"/>
                  <a:pt x="351753" y="222637"/>
                </a:cubicBezTo>
                <a:cubicBezTo>
                  <a:pt x="346866" y="212863"/>
                  <a:pt x="330550" y="217336"/>
                  <a:pt x="319948" y="214685"/>
                </a:cubicBezTo>
                <a:cubicBezTo>
                  <a:pt x="317297" y="206734"/>
                  <a:pt x="308883" y="198614"/>
                  <a:pt x="311996" y="190832"/>
                </a:cubicBezTo>
                <a:cubicBezTo>
                  <a:pt x="315545" y="181959"/>
                  <a:pt x="326538" y="177078"/>
                  <a:pt x="335850" y="174929"/>
                </a:cubicBezTo>
                <a:cubicBezTo>
                  <a:pt x="361804" y="168940"/>
                  <a:pt x="388859" y="169628"/>
                  <a:pt x="415363" y="166978"/>
                </a:cubicBezTo>
                <a:cubicBezTo>
                  <a:pt x="420664" y="159027"/>
                  <a:pt x="427502" y="151908"/>
                  <a:pt x="431266" y="143124"/>
                </a:cubicBezTo>
                <a:cubicBezTo>
                  <a:pt x="435571" y="133080"/>
                  <a:pt x="429950" y="117111"/>
                  <a:pt x="439217" y="111319"/>
                </a:cubicBezTo>
                <a:cubicBezTo>
                  <a:pt x="455110" y="101386"/>
                  <a:pt x="476323" y="106018"/>
                  <a:pt x="494876" y="103367"/>
                </a:cubicBezTo>
                <a:cubicBezTo>
                  <a:pt x="510490" y="56528"/>
                  <a:pt x="492206" y="87469"/>
                  <a:pt x="566438" y="71562"/>
                </a:cubicBezTo>
                <a:cubicBezTo>
                  <a:pt x="582829" y="68050"/>
                  <a:pt x="614146" y="55659"/>
                  <a:pt x="614146" y="55659"/>
                </a:cubicBezTo>
                <a:cubicBezTo>
                  <a:pt x="619447" y="47708"/>
                  <a:pt x="622857" y="38098"/>
                  <a:pt x="630049" y="31805"/>
                </a:cubicBezTo>
                <a:cubicBezTo>
                  <a:pt x="644432" y="19219"/>
                  <a:pt x="677756" y="0"/>
                  <a:pt x="677756" y="0"/>
                </a:cubicBezTo>
                <a:cubicBezTo>
                  <a:pt x="685707" y="5301"/>
                  <a:pt x="692544" y="12881"/>
                  <a:pt x="701610" y="15903"/>
                </a:cubicBezTo>
                <a:cubicBezTo>
                  <a:pt x="716905" y="21001"/>
                  <a:pt x="734585" y="17306"/>
                  <a:pt x="749318" y="23854"/>
                </a:cubicBezTo>
                <a:cubicBezTo>
                  <a:pt x="763818" y="30298"/>
                  <a:pt x="780627" y="58890"/>
                  <a:pt x="789075" y="71562"/>
                </a:cubicBezTo>
                <a:cubicBezTo>
                  <a:pt x="794313" y="87277"/>
                  <a:pt x="798916" y="108059"/>
                  <a:pt x="812929" y="119270"/>
                </a:cubicBezTo>
                <a:cubicBezTo>
                  <a:pt x="819474" y="124506"/>
                  <a:pt x="828832" y="124571"/>
                  <a:pt x="836783" y="127221"/>
                </a:cubicBezTo>
                <a:cubicBezTo>
                  <a:pt x="930475" y="108483"/>
                  <a:pt x="813848" y="127221"/>
                  <a:pt x="932198" y="127221"/>
                </a:cubicBezTo>
                <a:cubicBezTo>
                  <a:pt x="940579" y="127221"/>
                  <a:pt x="947993" y="121572"/>
                  <a:pt x="956052" y="119270"/>
                </a:cubicBezTo>
                <a:cubicBezTo>
                  <a:pt x="966559" y="116268"/>
                  <a:pt x="977255" y="113969"/>
                  <a:pt x="987857" y="111319"/>
                </a:cubicBezTo>
                <a:cubicBezTo>
                  <a:pt x="998048" y="113867"/>
                  <a:pt x="1032108" y="121517"/>
                  <a:pt x="1043516" y="127221"/>
                </a:cubicBezTo>
                <a:cubicBezTo>
                  <a:pt x="1052063" y="131495"/>
                  <a:pt x="1059419" y="137823"/>
                  <a:pt x="1067370" y="143124"/>
                </a:cubicBezTo>
                <a:cubicBezTo>
                  <a:pt x="1115415" y="215190"/>
                  <a:pt x="1080142" y="189102"/>
                  <a:pt x="1186640" y="198783"/>
                </a:cubicBezTo>
                <a:cubicBezTo>
                  <a:pt x="1194591" y="204084"/>
                  <a:pt x="1201947" y="210411"/>
                  <a:pt x="1210494" y="214685"/>
                </a:cubicBezTo>
                <a:cubicBezTo>
                  <a:pt x="1244404" y="231640"/>
                  <a:pt x="1262421" y="219517"/>
                  <a:pt x="1305909" y="214685"/>
                </a:cubicBezTo>
                <a:cubicBezTo>
                  <a:pt x="1311210" y="204083"/>
                  <a:pt x="1315931" y="193171"/>
                  <a:pt x="1321812" y="182880"/>
                </a:cubicBezTo>
                <a:cubicBezTo>
                  <a:pt x="1326553" y="174583"/>
                  <a:pt x="1328159" y="159026"/>
                  <a:pt x="1337715" y="159026"/>
                </a:cubicBezTo>
                <a:cubicBezTo>
                  <a:pt x="1346096" y="159026"/>
                  <a:pt x="1343848" y="174698"/>
                  <a:pt x="1345666" y="182880"/>
                </a:cubicBezTo>
                <a:cubicBezTo>
                  <a:pt x="1349163" y="198618"/>
                  <a:pt x="1350967" y="214685"/>
                  <a:pt x="1353617" y="230588"/>
                </a:cubicBezTo>
                <a:cubicBezTo>
                  <a:pt x="1361568" y="227938"/>
                  <a:pt x="1369090" y="222637"/>
                  <a:pt x="1377471" y="222637"/>
                </a:cubicBezTo>
                <a:cubicBezTo>
                  <a:pt x="1388399" y="222637"/>
                  <a:pt x="1403654" y="221217"/>
                  <a:pt x="1409276" y="230588"/>
                </a:cubicBezTo>
                <a:cubicBezTo>
                  <a:pt x="1415470" y="240911"/>
                  <a:pt x="1392990" y="280193"/>
                  <a:pt x="1385423" y="286247"/>
                </a:cubicBezTo>
                <a:cubicBezTo>
                  <a:pt x="1378878" y="291483"/>
                  <a:pt x="1369520" y="291548"/>
                  <a:pt x="1361569" y="294199"/>
                </a:cubicBezTo>
                <a:cubicBezTo>
                  <a:pt x="1348317" y="291548"/>
                  <a:pt x="1335327" y="286247"/>
                  <a:pt x="1321812" y="286247"/>
                </a:cubicBezTo>
                <a:cubicBezTo>
                  <a:pt x="1300066" y="286247"/>
                  <a:pt x="1292192" y="302062"/>
                  <a:pt x="1274104" y="310101"/>
                </a:cubicBezTo>
                <a:cubicBezTo>
                  <a:pt x="1258786" y="316909"/>
                  <a:pt x="1241389" y="318508"/>
                  <a:pt x="1226396" y="326004"/>
                </a:cubicBezTo>
                <a:cubicBezTo>
                  <a:pt x="1187094" y="345654"/>
                  <a:pt x="1205836" y="338157"/>
                  <a:pt x="1170737" y="349858"/>
                </a:cubicBezTo>
                <a:cubicBezTo>
                  <a:pt x="1168087" y="357809"/>
                  <a:pt x="1168022" y="367167"/>
                  <a:pt x="1162786" y="373712"/>
                </a:cubicBezTo>
                <a:cubicBezTo>
                  <a:pt x="1156816" y="381174"/>
                  <a:pt x="1145689" y="382857"/>
                  <a:pt x="1138932" y="389614"/>
                </a:cubicBezTo>
                <a:cubicBezTo>
                  <a:pt x="1132175" y="396371"/>
                  <a:pt x="1128330" y="405517"/>
                  <a:pt x="1123029" y="413468"/>
                </a:cubicBezTo>
                <a:cubicBezTo>
                  <a:pt x="1120379" y="421419"/>
                  <a:pt x="1115078" y="428941"/>
                  <a:pt x="1115078" y="437322"/>
                </a:cubicBezTo>
                <a:cubicBezTo>
                  <a:pt x="1115078" y="447310"/>
                  <a:pt x="1127230" y="481730"/>
                  <a:pt x="1130981" y="492981"/>
                </a:cubicBezTo>
                <a:cubicBezTo>
                  <a:pt x="1133631" y="522136"/>
                  <a:pt x="1128653" y="553034"/>
                  <a:pt x="1138932" y="580445"/>
                </a:cubicBezTo>
                <a:cubicBezTo>
                  <a:pt x="1142287" y="589393"/>
                  <a:pt x="1150561" y="565139"/>
                  <a:pt x="1154835" y="556592"/>
                </a:cubicBezTo>
                <a:cubicBezTo>
                  <a:pt x="1158583" y="549095"/>
                  <a:pt x="1157640" y="539354"/>
                  <a:pt x="1162786" y="532738"/>
                </a:cubicBezTo>
                <a:cubicBezTo>
                  <a:pt x="1176593" y="514986"/>
                  <a:pt x="1194591" y="500933"/>
                  <a:pt x="1210494" y="485030"/>
                </a:cubicBezTo>
                <a:lnTo>
                  <a:pt x="1234348" y="461176"/>
                </a:lnTo>
                <a:cubicBezTo>
                  <a:pt x="1249554" y="415556"/>
                  <a:pt x="1231409" y="458139"/>
                  <a:pt x="1266153" y="413468"/>
                </a:cubicBezTo>
                <a:cubicBezTo>
                  <a:pt x="1296515" y="374431"/>
                  <a:pt x="1285427" y="368051"/>
                  <a:pt x="1321812" y="349858"/>
                </a:cubicBezTo>
                <a:cubicBezTo>
                  <a:pt x="1329309" y="346110"/>
                  <a:pt x="1337715" y="344557"/>
                  <a:pt x="1345666" y="341906"/>
                </a:cubicBezTo>
                <a:cubicBezTo>
                  <a:pt x="1350967" y="349857"/>
                  <a:pt x="1357688" y="357027"/>
                  <a:pt x="1361569" y="365760"/>
                </a:cubicBezTo>
                <a:cubicBezTo>
                  <a:pt x="1368377" y="381078"/>
                  <a:pt x="1377471" y="413468"/>
                  <a:pt x="1377471" y="413468"/>
                </a:cubicBezTo>
                <a:cubicBezTo>
                  <a:pt x="1374821" y="421419"/>
                  <a:pt x="1373268" y="429825"/>
                  <a:pt x="1369520" y="437322"/>
                </a:cubicBezTo>
                <a:cubicBezTo>
                  <a:pt x="1365246" y="445869"/>
                  <a:pt x="1349343" y="452629"/>
                  <a:pt x="1353617" y="461176"/>
                </a:cubicBezTo>
                <a:cubicBezTo>
                  <a:pt x="1358504" y="470950"/>
                  <a:pt x="1374821" y="466477"/>
                  <a:pt x="1385423" y="469127"/>
                </a:cubicBezTo>
                <a:cubicBezTo>
                  <a:pt x="1393374" y="463826"/>
                  <a:pt x="1400005" y="450907"/>
                  <a:pt x="1409276" y="453225"/>
                </a:cubicBezTo>
                <a:cubicBezTo>
                  <a:pt x="1417407" y="455258"/>
                  <a:pt x="1415195" y="468948"/>
                  <a:pt x="1417228" y="477079"/>
                </a:cubicBezTo>
                <a:cubicBezTo>
                  <a:pt x="1429387" y="525714"/>
                  <a:pt x="1423475" y="522516"/>
                  <a:pt x="1433130" y="580445"/>
                </a:cubicBezTo>
                <a:cubicBezTo>
                  <a:pt x="1434927" y="591225"/>
                  <a:pt x="1438431" y="601649"/>
                  <a:pt x="1441082" y="612251"/>
                </a:cubicBezTo>
                <a:cubicBezTo>
                  <a:pt x="1340511" y="645773"/>
                  <a:pt x="1410118" y="627356"/>
                  <a:pt x="1226396" y="636105"/>
                </a:cubicBezTo>
                <a:cubicBezTo>
                  <a:pt x="1211889" y="679628"/>
                  <a:pt x="1214399" y="645591"/>
                  <a:pt x="1242299" y="667910"/>
                </a:cubicBezTo>
                <a:cubicBezTo>
                  <a:pt x="1249761" y="673880"/>
                  <a:pt x="1252901" y="683813"/>
                  <a:pt x="1258202" y="691764"/>
                </a:cubicBezTo>
                <a:cubicBezTo>
                  <a:pt x="1260852" y="699715"/>
                  <a:pt x="1269266" y="707836"/>
                  <a:pt x="1266153" y="715618"/>
                </a:cubicBezTo>
                <a:cubicBezTo>
                  <a:pt x="1262604" y="724491"/>
                  <a:pt x="1251610" y="729371"/>
                  <a:pt x="1242299" y="731520"/>
                </a:cubicBezTo>
                <a:cubicBezTo>
                  <a:pt x="1216345" y="737509"/>
                  <a:pt x="1189290" y="736821"/>
                  <a:pt x="1162786" y="739472"/>
                </a:cubicBezTo>
                <a:cubicBezTo>
                  <a:pt x="1133387" y="749271"/>
                  <a:pt x="1137986" y="743787"/>
                  <a:pt x="1115078" y="771277"/>
                </a:cubicBezTo>
                <a:cubicBezTo>
                  <a:pt x="1108960" y="778618"/>
                  <a:pt x="1106638" y="789161"/>
                  <a:pt x="1099176" y="795131"/>
                </a:cubicBezTo>
                <a:cubicBezTo>
                  <a:pt x="1088874" y="803372"/>
                  <a:pt x="1028101" y="810952"/>
                  <a:pt x="1027614" y="811033"/>
                </a:cubicBezTo>
                <a:cubicBezTo>
                  <a:pt x="1019663" y="816334"/>
                  <a:pt x="1009730" y="819474"/>
                  <a:pt x="1003760" y="826936"/>
                </a:cubicBezTo>
                <a:cubicBezTo>
                  <a:pt x="998524" y="833481"/>
                  <a:pt x="999557" y="843293"/>
                  <a:pt x="995809" y="850790"/>
                </a:cubicBezTo>
                <a:cubicBezTo>
                  <a:pt x="991535" y="859337"/>
                  <a:pt x="985207" y="866693"/>
                  <a:pt x="979906" y="874644"/>
                </a:cubicBezTo>
                <a:cubicBezTo>
                  <a:pt x="977256" y="882595"/>
                  <a:pt x="977882" y="892571"/>
                  <a:pt x="971955" y="898498"/>
                </a:cubicBezTo>
                <a:cubicBezTo>
                  <a:pt x="966028" y="904425"/>
                  <a:pt x="955598" y="902701"/>
                  <a:pt x="948101" y="906449"/>
                </a:cubicBezTo>
                <a:cubicBezTo>
                  <a:pt x="893189" y="933905"/>
                  <a:pt x="958636" y="913755"/>
                  <a:pt x="892442" y="930303"/>
                </a:cubicBezTo>
                <a:cubicBezTo>
                  <a:pt x="873382" y="987477"/>
                  <a:pt x="896499" y="916100"/>
                  <a:pt x="876539" y="985962"/>
                </a:cubicBezTo>
                <a:cubicBezTo>
                  <a:pt x="874237" y="994021"/>
                  <a:pt x="873824" y="1003271"/>
                  <a:pt x="868588" y="1009816"/>
                </a:cubicBezTo>
                <a:cubicBezTo>
                  <a:pt x="862618" y="1017278"/>
                  <a:pt x="852685" y="1020418"/>
                  <a:pt x="844734" y="1025719"/>
                </a:cubicBezTo>
                <a:cubicBezTo>
                  <a:pt x="842084" y="1054874"/>
                  <a:pt x="847655" y="1086002"/>
                  <a:pt x="836783" y="1113183"/>
                </a:cubicBezTo>
                <a:cubicBezTo>
                  <a:pt x="833670" y="1120965"/>
                  <a:pt x="815232" y="1113291"/>
                  <a:pt x="812929" y="1105232"/>
                </a:cubicBezTo>
                <a:cubicBezTo>
                  <a:pt x="808500" y="1089730"/>
                  <a:pt x="818230" y="1073427"/>
                  <a:pt x="820880" y="1057524"/>
                </a:cubicBezTo>
                <a:cubicBezTo>
                  <a:pt x="818230" y="1046922"/>
                  <a:pt x="818991" y="1034812"/>
                  <a:pt x="812929" y="1025719"/>
                </a:cubicBezTo>
                <a:cubicBezTo>
                  <a:pt x="804121" y="1012506"/>
                  <a:pt x="778829" y="1006401"/>
                  <a:pt x="765221" y="1001865"/>
                </a:cubicBezTo>
                <a:lnTo>
                  <a:pt x="630049" y="1009816"/>
                </a:lnTo>
                <a:cubicBezTo>
                  <a:pt x="611917" y="1015860"/>
                  <a:pt x="598243" y="1057524"/>
                  <a:pt x="598243" y="1057524"/>
                </a:cubicBezTo>
                <a:cubicBezTo>
                  <a:pt x="583901" y="1114893"/>
                  <a:pt x="577633" y="1126157"/>
                  <a:pt x="598243" y="1208599"/>
                </a:cubicBezTo>
                <a:cubicBezTo>
                  <a:pt x="600276" y="1216730"/>
                  <a:pt x="614146" y="1213900"/>
                  <a:pt x="622097" y="1216550"/>
                </a:cubicBezTo>
                <a:cubicBezTo>
                  <a:pt x="626656" y="1211991"/>
                  <a:pt x="658735" y="1176793"/>
                  <a:pt x="669805" y="1176793"/>
                </a:cubicBezTo>
                <a:cubicBezTo>
                  <a:pt x="684078" y="1176793"/>
                  <a:pt x="696310" y="1187395"/>
                  <a:pt x="709562" y="1192696"/>
                </a:cubicBezTo>
                <a:cubicBezTo>
                  <a:pt x="706911" y="1200647"/>
                  <a:pt x="705358" y="1209053"/>
                  <a:pt x="701610" y="1216550"/>
                </a:cubicBezTo>
                <a:cubicBezTo>
                  <a:pt x="697336" y="1225097"/>
                  <a:pt x="680967" y="1232107"/>
                  <a:pt x="685708" y="1240404"/>
                </a:cubicBezTo>
                <a:cubicBezTo>
                  <a:pt x="695191" y="1256998"/>
                  <a:pt x="733416" y="1272209"/>
                  <a:pt x="733416" y="1272209"/>
                </a:cubicBezTo>
                <a:cubicBezTo>
                  <a:pt x="751968" y="1327868"/>
                  <a:pt x="754619" y="1304014"/>
                  <a:pt x="741367" y="1343771"/>
                </a:cubicBezTo>
                <a:cubicBezTo>
                  <a:pt x="744017" y="1362324"/>
                  <a:pt x="743933" y="1381479"/>
                  <a:pt x="749318" y="1399430"/>
                </a:cubicBezTo>
                <a:cubicBezTo>
                  <a:pt x="763921" y="1448105"/>
                  <a:pt x="773461" y="1398565"/>
                  <a:pt x="757269" y="1447138"/>
                </a:cubicBezTo>
                <a:cubicBezTo>
                  <a:pt x="749318" y="1444487"/>
                  <a:pt x="739961" y="1444422"/>
                  <a:pt x="733416" y="1439186"/>
                </a:cubicBezTo>
                <a:cubicBezTo>
                  <a:pt x="725954" y="1433216"/>
                  <a:pt x="724270" y="1422089"/>
                  <a:pt x="717513" y="1415332"/>
                </a:cubicBezTo>
                <a:cubicBezTo>
                  <a:pt x="710756" y="1408575"/>
                  <a:pt x="701610" y="1404731"/>
                  <a:pt x="693659" y="1399430"/>
                </a:cubicBezTo>
                <a:cubicBezTo>
                  <a:pt x="656553" y="1343771"/>
                  <a:pt x="677757" y="1362324"/>
                  <a:pt x="638000" y="1335819"/>
                </a:cubicBezTo>
                <a:cubicBezTo>
                  <a:pt x="601546" y="1281138"/>
                  <a:pt x="624326" y="1294156"/>
                  <a:pt x="582341" y="1280160"/>
                </a:cubicBezTo>
                <a:cubicBezTo>
                  <a:pt x="574390" y="1272209"/>
                  <a:pt x="568724" y="1260959"/>
                  <a:pt x="558487" y="1256306"/>
                </a:cubicBezTo>
                <a:cubicBezTo>
                  <a:pt x="538590" y="1247262"/>
                  <a:pt x="494876" y="1240404"/>
                  <a:pt x="494876" y="1240404"/>
                </a:cubicBezTo>
                <a:cubicBezTo>
                  <a:pt x="477293" y="1222820"/>
                  <a:pt x="466189" y="1214834"/>
                  <a:pt x="455120" y="1192696"/>
                </a:cubicBezTo>
                <a:cubicBezTo>
                  <a:pt x="451372" y="1185199"/>
                  <a:pt x="449054" y="1177009"/>
                  <a:pt x="447169" y="1168842"/>
                </a:cubicBezTo>
                <a:cubicBezTo>
                  <a:pt x="441091" y="1142505"/>
                  <a:pt x="439813" y="1114971"/>
                  <a:pt x="431266" y="1089329"/>
                </a:cubicBezTo>
                <a:lnTo>
                  <a:pt x="423315" y="1065475"/>
                </a:lnTo>
                <a:cubicBezTo>
                  <a:pt x="420664" y="1046922"/>
                  <a:pt x="417433" y="1028443"/>
                  <a:pt x="415363" y="1009816"/>
                </a:cubicBezTo>
                <a:cubicBezTo>
                  <a:pt x="405201" y="918362"/>
                  <a:pt x="417085" y="893332"/>
                  <a:pt x="399461" y="946205"/>
                </a:cubicBezTo>
                <a:cubicBezTo>
                  <a:pt x="396810" y="985962"/>
                  <a:pt x="395116" y="1025794"/>
                  <a:pt x="391509" y="1065475"/>
                </a:cubicBezTo>
                <a:cubicBezTo>
                  <a:pt x="389812" y="1084139"/>
                  <a:pt x="394803" y="1106141"/>
                  <a:pt x="383558" y="1121134"/>
                </a:cubicBezTo>
                <a:cubicBezTo>
                  <a:pt x="377824" y="1128779"/>
                  <a:pt x="372957" y="1105231"/>
                  <a:pt x="367656" y="1097280"/>
                </a:cubicBezTo>
                <a:cubicBezTo>
                  <a:pt x="365005" y="1081377"/>
                  <a:pt x="359704" y="1065694"/>
                  <a:pt x="359704" y="1049572"/>
                </a:cubicBezTo>
                <a:cubicBezTo>
                  <a:pt x="359704" y="903218"/>
                  <a:pt x="412043" y="929195"/>
                  <a:pt x="343802" y="906449"/>
                </a:cubicBezTo>
                <a:cubicBezTo>
                  <a:pt x="346452" y="853440"/>
                  <a:pt x="341822" y="799561"/>
                  <a:pt x="351753" y="747423"/>
                </a:cubicBezTo>
                <a:cubicBezTo>
                  <a:pt x="353321" y="739190"/>
                  <a:pt x="368787" y="744344"/>
                  <a:pt x="375607" y="739472"/>
                </a:cubicBezTo>
                <a:cubicBezTo>
                  <a:pt x="387807" y="730757"/>
                  <a:pt x="396810" y="718268"/>
                  <a:pt x="407412" y="707666"/>
                </a:cubicBezTo>
                <a:cubicBezTo>
                  <a:pt x="410062" y="699715"/>
                  <a:pt x="410127" y="690357"/>
                  <a:pt x="415363" y="683812"/>
                </a:cubicBezTo>
                <a:cubicBezTo>
                  <a:pt x="421333" y="676350"/>
                  <a:pt x="434476" y="676207"/>
                  <a:pt x="439217" y="667910"/>
                </a:cubicBezTo>
                <a:cubicBezTo>
                  <a:pt x="445922" y="656176"/>
                  <a:pt x="441125" y="640241"/>
                  <a:pt x="447169" y="628153"/>
                </a:cubicBezTo>
                <a:cubicBezTo>
                  <a:pt x="452198" y="618095"/>
                  <a:pt x="463824" y="612938"/>
                  <a:pt x="471023" y="604299"/>
                </a:cubicBezTo>
                <a:cubicBezTo>
                  <a:pt x="499507" y="570118"/>
                  <a:pt x="476946" y="592452"/>
                  <a:pt x="494876" y="556592"/>
                </a:cubicBezTo>
                <a:cubicBezTo>
                  <a:pt x="499150" y="548045"/>
                  <a:pt x="505478" y="540689"/>
                  <a:pt x="510779" y="532738"/>
                </a:cubicBezTo>
                <a:lnTo>
                  <a:pt x="542584" y="437322"/>
                </a:lnTo>
                <a:lnTo>
                  <a:pt x="550536" y="413468"/>
                </a:lnTo>
                <a:cubicBezTo>
                  <a:pt x="553186" y="405517"/>
                  <a:pt x="552560" y="395541"/>
                  <a:pt x="558487" y="389614"/>
                </a:cubicBezTo>
                <a:lnTo>
                  <a:pt x="582341" y="365760"/>
                </a:lnTo>
                <a:cubicBezTo>
                  <a:pt x="584991" y="357809"/>
                  <a:pt x="590292" y="350287"/>
                  <a:pt x="590292" y="341906"/>
                </a:cubicBezTo>
                <a:cubicBezTo>
                  <a:pt x="590292" y="311876"/>
                  <a:pt x="587994" y="283948"/>
                  <a:pt x="566438" y="262393"/>
                </a:cubicBezTo>
                <a:cubicBezTo>
                  <a:pt x="559681" y="255636"/>
                  <a:pt x="551131" y="250765"/>
                  <a:pt x="542584" y="246491"/>
                </a:cubicBezTo>
                <a:cubicBezTo>
                  <a:pt x="535087" y="242743"/>
                  <a:pt x="526227" y="242287"/>
                  <a:pt x="518730" y="238539"/>
                </a:cubicBezTo>
                <a:cubicBezTo>
                  <a:pt x="485148" y="221748"/>
                  <a:pt x="506398" y="216876"/>
                  <a:pt x="478974" y="230588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7" name="Полилиния 6"/>
          <p:cNvSpPr/>
          <p:nvPr/>
        </p:nvSpPr>
        <p:spPr>
          <a:xfrm>
            <a:off x="1049088" y="1476773"/>
            <a:ext cx="714568" cy="1305352"/>
          </a:xfrm>
          <a:custGeom>
            <a:avLst/>
            <a:gdLst>
              <a:gd name="connsiteX0" fmla="*/ 39757 w 715618"/>
              <a:gd name="connsiteY0" fmla="*/ 87464 h 1307271"/>
              <a:gd name="connsiteX1" fmla="*/ 127221 w 715618"/>
              <a:gd name="connsiteY1" fmla="*/ 23854 h 1307271"/>
              <a:gd name="connsiteX2" fmla="*/ 151075 w 715618"/>
              <a:gd name="connsiteY2" fmla="*/ 7951 h 1307271"/>
              <a:gd name="connsiteX3" fmla="*/ 174929 w 715618"/>
              <a:gd name="connsiteY3" fmla="*/ 0 h 1307271"/>
              <a:gd name="connsiteX4" fmla="*/ 262393 w 715618"/>
              <a:gd name="connsiteY4" fmla="*/ 23854 h 1307271"/>
              <a:gd name="connsiteX5" fmla="*/ 286247 w 715618"/>
              <a:gd name="connsiteY5" fmla="*/ 31805 h 1307271"/>
              <a:gd name="connsiteX6" fmla="*/ 310101 w 715618"/>
              <a:gd name="connsiteY6" fmla="*/ 39756 h 1307271"/>
              <a:gd name="connsiteX7" fmla="*/ 333955 w 715618"/>
              <a:gd name="connsiteY7" fmla="*/ 55659 h 1307271"/>
              <a:gd name="connsiteX8" fmla="*/ 357809 w 715618"/>
              <a:gd name="connsiteY8" fmla="*/ 63610 h 1307271"/>
              <a:gd name="connsiteX9" fmla="*/ 389614 w 715618"/>
              <a:gd name="connsiteY9" fmla="*/ 103367 h 1307271"/>
              <a:gd name="connsiteX10" fmla="*/ 437322 w 715618"/>
              <a:gd name="connsiteY10" fmla="*/ 119269 h 1307271"/>
              <a:gd name="connsiteX11" fmla="*/ 461176 w 715618"/>
              <a:gd name="connsiteY11" fmla="*/ 166977 h 1307271"/>
              <a:gd name="connsiteX12" fmla="*/ 477078 w 715618"/>
              <a:gd name="connsiteY12" fmla="*/ 214685 h 1307271"/>
              <a:gd name="connsiteX13" fmla="*/ 524786 w 715618"/>
              <a:gd name="connsiteY13" fmla="*/ 222636 h 1307271"/>
              <a:gd name="connsiteX14" fmla="*/ 572494 w 715618"/>
              <a:gd name="connsiteY14" fmla="*/ 254441 h 1307271"/>
              <a:gd name="connsiteX15" fmla="*/ 580445 w 715618"/>
              <a:gd name="connsiteY15" fmla="*/ 278295 h 1307271"/>
              <a:gd name="connsiteX16" fmla="*/ 652007 w 715618"/>
              <a:gd name="connsiteY16" fmla="*/ 286247 h 1307271"/>
              <a:gd name="connsiteX17" fmla="*/ 699715 w 715618"/>
              <a:gd name="connsiteY17" fmla="*/ 310100 h 1307271"/>
              <a:gd name="connsiteX18" fmla="*/ 715618 w 715618"/>
              <a:gd name="connsiteY18" fmla="*/ 333954 h 1307271"/>
              <a:gd name="connsiteX19" fmla="*/ 707666 w 715618"/>
              <a:gd name="connsiteY19" fmla="*/ 397565 h 1307271"/>
              <a:gd name="connsiteX20" fmla="*/ 699715 w 715618"/>
              <a:gd name="connsiteY20" fmla="*/ 421419 h 1307271"/>
              <a:gd name="connsiteX21" fmla="*/ 691764 w 715618"/>
              <a:gd name="connsiteY21" fmla="*/ 461175 h 1307271"/>
              <a:gd name="connsiteX22" fmla="*/ 683812 w 715618"/>
              <a:gd name="connsiteY22" fmla="*/ 485029 h 1307271"/>
              <a:gd name="connsiteX23" fmla="*/ 675861 w 715618"/>
              <a:gd name="connsiteY23" fmla="*/ 516834 h 1307271"/>
              <a:gd name="connsiteX24" fmla="*/ 667910 w 715618"/>
              <a:gd name="connsiteY24" fmla="*/ 604299 h 1307271"/>
              <a:gd name="connsiteX25" fmla="*/ 659958 w 715618"/>
              <a:gd name="connsiteY25" fmla="*/ 628153 h 1307271"/>
              <a:gd name="connsiteX26" fmla="*/ 636105 w 715618"/>
              <a:gd name="connsiteY26" fmla="*/ 652007 h 1307271"/>
              <a:gd name="connsiteX27" fmla="*/ 604299 w 715618"/>
              <a:gd name="connsiteY27" fmla="*/ 659958 h 1307271"/>
              <a:gd name="connsiteX28" fmla="*/ 580445 w 715618"/>
              <a:gd name="connsiteY28" fmla="*/ 731520 h 1307271"/>
              <a:gd name="connsiteX29" fmla="*/ 572494 w 715618"/>
              <a:gd name="connsiteY29" fmla="*/ 755374 h 1307271"/>
              <a:gd name="connsiteX30" fmla="*/ 564543 w 715618"/>
              <a:gd name="connsiteY30" fmla="*/ 779227 h 1307271"/>
              <a:gd name="connsiteX31" fmla="*/ 556591 w 715618"/>
              <a:gd name="connsiteY31" fmla="*/ 811033 h 1307271"/>
              <a:gd name="connsiteX32" fmla="*/ 524786 w 715618"/>
              <a:gd name="connsiteY32" fmla="*/ 858740 h 1307271"/>
              <a:gd name="connsiteX33" fmla="*/ 516835 w 715618"/>
              <a:gd name="connsiteY33" fmla="*/ 890546 h 1307271"/>
              <a:gd name="connsiteX34" fmla="*/ 532738 w 715618"/>
              <a:gd name="connsiteY34" fmla="*/ 914400 h 1307271"/>
              <a:gd name="connsiteX35" fmla="*/ 524786 w 715618"/>
              <a:gd name="connsiteY35" fmla="*/ 938254 h 1307271"/>
              <a:gd name="connsiteX36" fmla="*/ 477078 w 715618"/>
              <a:gd name="connsiteY36" fmla="*/ 962107 h 1307271"/>
              <a:gd name="connsiteX37" fmla="*/ 469127 w 715618"/>
              <a:gd name="connsiteY37" fmla="*/ 1001864 h 1307271"/>
              <a:gd name="connsiteX38" fmla="*/ 469127 w 715618"/>
              <a:gd name="connsiteY38" fmla="*/ 1081377 h 1307271"/>
              <a:gd name="connsiteX39" fmla="*/ 477078 w 715618"/>
              <a:gd name="connsiteY39" fmla="*/ 1129085 h 1307271"/>
              <a:gd name="connsiteX40" fmla="*/ 508884 w 715618"/>
              <a:gd name="connsiteY40" fmla="*/ 1137036 h 1307271"/>
              <a:gd name="connsiteX41" fmla="*/ 524786 w 715618"/>
              <a:gd name="connsiteY41" fmla="*/ 1184744 h 1307271"/>
              <a:gd name="connsiteX42" fmla="*/ 532738 w 715618"/>
              <a:gd name="connsiteY42" fmla="*/ 1208598 h 1307271"/>
              <a:gd name="connsiteX43" fmla="*/ 580445 w 715618"/>
              <a:gd name="connsiteY43" fmla="*/ 1240403 h 1307271"/>
              <a:gd name="connsiteX44" fmla="*/ 628153 w 715618"/>
              <a:gd name="connsiteY44" fmla="*/ 1280160 h 1307271"/>
              <a:gd name="connsiteX45" fmla="*/ 636105 w 715618"/>
              <a:gd name="connsiteY45" fmla="*/ 1304014 h 1307271"/>
              <a:gd name="connsiteX46" fmla="*/ 516835 w 715618"/>
              <a:gd name="connsiteY46" fmla="*/ 1288111 h 1307271"/>
              <a:gd name="connsiteX47" fmla="*/ 477078 w 715618"/>
              <a:gd name="connsiteY47" fmla="*/ 1256306 h 1307271"/>
              <a:gd name="connsiteX48" fmla="*/ 453225 w 715618"/>
              <a:gd name="connsiteY48" fmla="*/ 1208598 h 1307271"/>
              <a:gd name="connsiteX49" fmla="*/ 429371 w 715618"/>
              <a:gd name="connsiteY49" fmla="*/ 1192695 h 1307271"/>
              <a:gd name="connsiteX50" fmla="*/ 421419 w 715618"/>
              <a:gd name="connsiteY50" fmla="*/ 1168841 h 1307271"/>
              <a:gd name="connsiteX51" fmla="*/ 389614 w 715618"/>
              <a:gd name="connsiteY51" fmla="*/ 1121134 h 1307271"/>
              <a:gd name="connsiteX52" fmla="*/ 365760 w 715618"/>
              <a:gd name="connsiteY52" fmla="*/ 1073426 h 1307271"/>
              <a:gd name="connsiteX53" fmla="*/ 349858 w 715618"/>
              <a:gd name="connsiteY53" fmla="*/ 1025718 h 1307271"/>
              <a:gd name="connsiteX54" fmla="*/ 318052 w 715618"/>
              <a:gd name="connsiteY54" fmla="*/ 978010 h 1307271"/>
              <a:gd name="connsiteX55" fmla="*/ 302150 w 715618"/>
              <a:gd name="connsiteY55" fmla="*/ 930302 h 1307271"/>
              <a:gd name="connsiteX56" fmla="*/ 286247 w 715618"/>
              <a:gd name="connsiteY56" fmla="*/ 834887 h 1307271"/>
              <a:gd name="connsiteX57" fmla="*/ 278296 w 715618"/>
              <a:gd name="connsiteY57" fmla="*/ 787179 h 1307271"/>
              <a:gd name="connsiteX58" fmla="*/ 254442 w 715618"/>
              <a:gd name="connsiteY58" fmla="*/ 771276 h 1307271"/>
              <a:gd name="connsiteX59" fmla="*/ 238539 w 715618"/>
              <a:gd name="connsiteY59" fmla="*/ 747422 h 1307271"/>
              <a:gd name="connsiteX60" fmla="*/ 230588 w 715618"/>
              <a:gd name="connsiteY60" fmla="*/ 675860 h 1307271"/>
              <a:gd name="connsiteX61" fmla="*/ 222637 w 715618"/>
              <a:gd name="connsiteY61" fmla="*/ 644055 h 1307271"/>
              <a:gd name="connsiteX62" fmla="*/ 214685 w 715618"/>
              <a:gd name="connsiteY62" fmla="*/ 580445 h 1307271"/>
              <a:gd name="connsiteX63" fmla="*/ 166978 w 715618"/>
              <a:gd name="connsiteY63" fmla="*/ 540688 h 1307271"/>
              <a:gd name="connsiteX64" fmla="*/ 111318 w 715618"/>
              <a:gd name="connsiteY64" fmla="*/ 477078 h 1307271"/>
              <a:gd name="connsiteX65" fmla="*/ 79513 w 715618"/>
              <a:gd name="connsiteY65" fmla="*/ 429370 h 1307271"/>
              <a:gd name="connsiteX66" fmla="*/ 63611 w 715618"/>
              <a:gd name="connsiteY66" fmla="*/ 405516 h 1307271"/>
              <a:gd name="connsiteX67" fmla="*/ 55659 w 715618"/>
              <a:gd name="connsiteY67" fmla="*/ 381662 h 1307271"/>
              <a:gd name="connsiteX68" fmla="*/ 23854 w 715618"/>
              <a:gd name="connsiteY68" fmla="*/ 333954 h 1307271"/>
              <a:gd name="connsiteX69" fmla="*/ 7951 w 715618"/>
              <a:gd name="connsiteY69" fmla="*/ 310100 h 1307271"/>
              <a:gd name="connsiteX70" fmla="*/ 15903 w 715618"/>
              <a:gd name="connsiteY70" fmla="*/ 286247 h 1307271"/>
              <a:gd name="connsiteX71" fmla="*/ 0 w 715618"/>
              <a:gd name="connsiteY71" fmla="*/ 238539 h 1307271"/>
              <a:gd name="connsiteX72" fmla="*/ 23854 w 715618"/>
              <a:gd name="connsiteY72" fmla="*/ 222636 h 1307271"/>
              <a:gd name="connsiteX73" fmla="*/ 31805 w 715618"/>
              <a:gd name="connsiteY73" fmla="*/ 182880 h 1307271"/>
              <a:gd name="connsiteX74" fmla="*/ 47708 w 715618"/>
              <a:gd name="connsiteY74" fmla="*/ 119269 h 1307271"/>
              <a:gd name="connsiteX75" fmla="*/ 55659 w 715618"/>
              <a:gd name="connsiteY75" fmla="*/ 79513 h 1307271"/>
              <a:gd name="connsiteX76" fmla="*/ 79513 w 715618"/>
              <a:gd name="connsiteY76" fmla="*/ 63610 h 1307271"/>
              <a:gd name="connsiteX77" fmla="*/ 95416 w 715618"/>
              <a:gd name="connsiteY77" fmla="*/ 39756 h 1307271"/>
              <a:gd name="connsiteX78" fmla="*/ 103367 w 715618"/>
              <a:gd name="connsiteY78" fmla="*/ 15902 h 1307271"/>
              <a:gd name="connsiteX79" fmla="*/ 127221 w 715618"/>
              <a:gd name="connsiteY79" fmla="*/ 7951 h 1307271"/>
              <a:gd name="connsiteX80" fmla="*/ 166978 w 715618"/>
              <a:gd name="connsiteY80" fmla="*/ 15902 h 130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15618" h="1307271">
                <a:moveTo>
                  <a:pt x="39757" y="87464"/>
                </a:moveTo>
                <a:cubicBezTo>
                  <a:pt x="94440" y="43717"/>
                  <a:pt x="65389" y="65075"/>
                  <a:pt x="127221" y="23854"/>
                </a:cubicBezTo>
                <a:cubicBezTo>
                  <a:pt x="135172" y="18553"/>
                  <a:pt x="142009" y="10973"/>
                  <a:pt x="151075" y="7951"/>
                </a:cubicBezTo>
                <a:lnTo>
                  <a:pt x="174929" y="0"/>
                </a:lnTo>
                <a:cubicBezTo>
                  <a:pt x="231125" y="11239"/>
                  <a:pt x="201861" y="3677"/>
                  <a:pt x="262393" y="23854"/>
                </a:cubicBezTo>
                <a:lnTo>
                  <a:pt x="286247" y="31805"/>
                </a:lnTo>
                <a:lnTo>
                  <a:pt x="310101" y="39756"/>
                </a:lnTo>
                <a:cubicBezTo>
                  <a:pt x="318052" y="45057"/>
                  <a:pt x="325408" y="51385"/>
                  <a:pt x="333955" y="55659"/>
                </a:cubicBezTo>
                <a:cubicBezTo>
                  <a:pt x="341452" y="59407"/>
                  <a:pt x="351882" y="57683"/>
                  <a:pt x="357809" y="63610"/>
                </a:cubicBezTo>
                <a:cubicBezTo>
                  <a:pt x="397471" y="103272"/>
                  <a:pt x="326076" y="75128"/>
                  <a:pt x="389614" y="103367"/>
                </a:cubicBezTo>
                <a:cubicBezTo>
                  <a:pt x="404932" y="110175"/>
                  <a:pt x="437322" y="119269"/>
                  <a:pt x="437322" y="119269"/>
                </a:cubicBezTo>
                <a:cubicBezTo>
                  <a:pt x="466319" y="206264"/>
                  <a:pt x="420073" y="74494"/>
                  <a:pt x="461176" y="166977"/>
                </a:cubicBezTo>
                <a:cubicBezTo>
                  <a:pt x="467984" y="182295"/>
                  <a:pt x="460543" y="211929"/>
                  <a:pt x="477078" y="214685"/>
                </a:cubicBezTo>
                <a:lnTo>
                  <a:pt x="524786" y="222636"/>
                </a:lnTo>
                <a:cubicBezTo>
                  <a:pt x="540689" y="233238"/>
                  <a:pt x="566450" y="236309"/>
                  <a:pt x="572494" y="254441"/>
                </a:cubicBezTo>
                <a:cubicBezTo>
                  <a:pt x="575144" y="262392"/>
                  <a:pt x="572663" y="275182"/>
                  <a:pt x="580445" y="278295"/>
                </a:cubicBezTo>
                <a:cubicBezTo>
                  <a:pt x="602729" y="287209"/>
                  <a:pt x="628153" y="283596"/>
                  <a:pt x="652007" y="286247"/>
                </a:cubicBezTo>
                <a:cubicBezTo>
                  <a:pt x="671407" y="292714"/>
                  <a:pt x="684301" y="294687"/>
                  <a:pt x="699715" y="310100"/>
                </a:cubicBezTo>
                <a:cubicBezTo>
                  <a:pt x="706472" y="316857"/>
                  <a:pt x="710317" y="326003"/>
                  <a:pt x="715618" y="333954"/>
                </a:cubicBezTo>
                <a:cubicBezTo>
                  <a:pt x="712967" y="355158"/>
                  <a:pt x="711489" y="376541"/>
                  <a:pt x="707666" y="397565"/>
                </a:cubicBezTo>
                <a:cubicBezTo>
                  <a:pt x="706167" y="405811"/>
                  <a:pt x="701748" y="413288"/>
                  <a:pt x="699715" y="421419"/>
                </a:cubicBezTo>
                <a:cubicBezTo>
                  <a:pt x="696437" y="434530"/>
                  <a:pt x="695042" y="448064"/>
                  <a:pt x="691764" y="461175"/>
                </a:cubicBezTo>
                <a:cubicBezTo>
                  <a:pt x="689731" y="469306"/>
                  <a:pt x="686115" y="476970"/>
                  <a:pt x="683812" y="485029"/>
                </a:cubicBezTo>
                <a:cubicBezTo>
                  <a:pt x="680810" y="495536"/>
                  <a:pt x="678511" y="506232"/>
                  <a:pt x="675861" y="516834"/>
                </a:cubicBezTo>
                <a:cubicBezTo>
                  <a:pt x="673211" y="545989"/>
                  <a:pt x="672050" y="575318"/>
                  <a:pt x="667910" y="604299"/>
                </a:cubicBezTo>
                <a:cubicBezTo>
                  <a:pt x="666725" y="612596"/>
                  <a:pt x="664607" y="621179"/>
                  <a:pt x="659958" y="628153"/>
                </a:cubicBezTo>
                <a:cubicBezTo>
                  <a:pt x="653721" y="637509"/>
                  <a:pt x="645868" y="646428"/>
                  <a:pt x="636105" y="652007"/>
                </a:cubicBezTo>
                <a:cubicBezTo>
                  <a:pt x="626617" y="657429"/>
                  <a:pt x="614901" y="657308"/>
                  <a:pt x="604299" y="659958"/>
                </a:cubicBezTo>
                <a:lnTo>
                  <a:pt x="580445" y="731520"/>
                </a:lnTo>
                <a:lnTo>
                  <a:pt x="572494" y="755374"/>
                </a:lnTo>
                <a:cubicBezTo>
                  <a:pt x="569844" y="763325"/>
                  <a:pt x="566576" y="771096"/>
                  <a:pt x="564543" y="779227"/>
                </a:cubicBezTo>
                <a:cubicBezTo>
                  <a:pt x="561892" y="789829"/>
                  <a:pt x="561478" y="801258"/>
                  <a:pt x="556591" y="811033"/>
                </a:cubicBezTo>
                <a:cubicBezTo>
                  <a:pt x="548044" y="828128"/>
                  <a:pt x="524786" y="858740"/>
                  <a:pt x="524786" y="858740"/>
                </a:cubicBezTo>
                <a:lnTo>
                  <a:pt x="516835" y="890546"/>
                </a:lnTo>
                <a:cubicBezTo>
                  <a:pt x="522136" y="898497"/>
                  <a:pt x="531167" y="904974"/>
                  <a:pt x="532738" y="914400"/>
                </a:cubicBezTo>
                <a:cubicBezTo>
                  <a:pt x="534116" y="922667"/>
                  <a:pt x="530022" y="931709"/>
                  <a:pt x="524786" y="938254"/>
                </a:cubicBezTo>
                <a:cubicBezTo>
                  <a:pt x="513576" y="952266"/>
                  <a:pt x="492792" y="956869"/>
                  <a:pt x="477078" y="962107"/>
                </a:cubicBezTo>
                <a:cubicBezTo>
                  <a:pt x="474428" y="975359"/>
                  <a:pt x="469127" y="988349"/>
                  <a:pt x="469127" y="1001864"/>
                </a:cubicBezTo>
                <a:cubicBezTo>
                  <a:pt x="469127" y="1107882"/>
                  <a:pt x="490330" y="975357"/>
                  <a:pt x="469127" y="1081377"/>
                </a:cubicBezTo>
                <a:cubicBezTo>
                  <a:pt x="471777" y="1097280"/>
                  <a:pt x="467707" y="1115966"/>
                  <a:pt x="477078" y="1129085"/>
                </a:cubicBezTo>
                <a:cubicBezTo>
                  <a:pt x="483430" y="1137978"/>
                  <a:pt x="501772" y="1128739"/>
                  <a:pt x="508884" y="1137036"/>
                </a:cubicBezTo>
                <a:cubicBezTo>
                  <a:pt x="519793" y="1149763"/>
                  <a:pt x="519485" y="1168841"/>
                  <a:pt x="524786" y="1184744"/>
                </a:cubicBezTo>
                <a:cubicBezTo>
                  <a:pt x="527436" y="1192695"/>
                  <a:pt x="525764" y="1203949"/>
                  <a:pt x="532738" y="1208598"/>
                </a:cubicBezTo>
                <a:cubicBezTo>
                  <a:pt x="548640" y="1219200"/>
                  <a:pt x="566931" y="1226889"/>
                  <a:pt x="580445" y="1240403"/>
                </a:cubicBezTo>
                <a:cubicBezTo>
                  <a:pt x="611056" y="1271014"/>
                  <a:pt x="594943" y="1258019"/>
                  <a:pt x="628153" y="1280160"/>
                </a:cubicBezTo>
                <a:cubicBezTo>
                  <a:pt x="630804" y="1288111"/>
                  <a:pt x="644351" y="1302515"/>
                  <a:pt x="636105" y="1304014"/>
                </a:cubicBezTo>
                <a:cubicBezTo>
                  <a:pt x="585749" y="1313169"/>
                  <a:pt x="556940" y="1301479"/>
                  <a:pt x="516835" y="1288111"/>
                </a:cubicBezTo>
                <a:cubicBezTo>
                  <a:pt x="471257" y="1219746"/>
                  <a:pt x="531947" y="1300201"/>
                  <a:pt x="477078" y="1256306"/>
                </a:cubicBezTo>
                <a:cubicBezTo>
                  <a:pt x="439843" y="1226517"/>
                  <a:pt x="478831" y="1240606"/>
                  <a:pt x="453225" y="1208598"/>
                </a:cubicBezTo>
                <a:cubicBezTo>
                  <a:pt x="447255" y="1201136"/>
                  <a:pt x="437322" y="1197996"/>
                  <a:pt x="429371" y="1192695"/>
                </a:cubicBezTo>
                <a:cubicBezTo>
                  <a:pt x="426720" y="1184744"/>
                  <a:pt x="425489" y="1176168"/>
                  <a:pt x="421419" y="1168841"/>
                </a:cubicBezTo>
                <a:cubicBezTo>
                  <a:pt x="412137" y="1152134"/>
                  <a:pt x="389614" y="1121134"/>
                  <a:pt x="389614" y="1121134"/>
                </a:cubicBezTo>
                <a:cubicBezTo>
                  <a:pt x="360617" y="1034139"/>
                  <a:pt x="406863" y="1165909"/>
                  <a:pt x="365760" y="1073426"/>
                </a:cubicBezTo>
                <a:cubicBezTo>
                  <a:pt x="358952" y="1058108"/>
                  <a:pt x="359156" y="1039665"/>
                  <a:pt x="349858" y="1025718"/>
                </a:cubicBezTo>
                <a:lnTo>
                  <a:pt x="318052" y="978010"/>
                </a:lnTo>
                <a:cubicBezTo>
                  <a:pt x="312751" y="962107"/>
                  <a:pt x="304001" y="946962"/>
                  <a:pt x="302150" y="930302"/>
                </a:cubicBezTo>
                <a:cubicBezTo>
                  <a:pt x="293272" y="850410"/>
                  <a:pt x="301788" y="881509"/>
                  <a:pt x="286247" y="834887"/>
                </a:cubicBezTo>
                <a:cubicBezTo>
                  <a:pt x="283597" y="818984"/>
                  <a:pt x="285506" y="801599"/>
                  <a:pt x="278296" y="787179"/>
                </a:cubicBezTo>
                <a:cubicBezTo>
                  <a:pt x="274022" y="778631"/>
                  <a:pt x="261199" y="778033"/>
                  <a:pt x="254442" y="771276"/>
                </a:cubicBezTo>
                <a:cubicBezTo>
                  <a:pt x="247685" y="764519"/>
                  <a:pt x="243840" y="755373"/>
                  <a:pt x="238539" y="747422"/>
                </a:cubicBezTo>
                <a:cubicBezTo>
                  <a:pt x="235889" y="723568"/>
                  <a:pt x="234237" y="699582"/>
                  <a:pt x="230588" y="675860"/>
                </a:cubicBezTo>
                <a:cubicBezTo>
                  <a:pt x="228926" y="665059"/>
                  <a:pt x="224434" y="654834"/>
                  <a:pt x="222637" y="644055"/>
                </a:cubicBezTo>
                <a:cubicBezTo>
                  <a:pt x="219124" y="622977"/>
                  <a:pt x="221988" y="600527"/>
                  <a:pt x="214685" y="580445"/>
                </a:cubicBezTo>
                <a:cubicBezTo>
                  <a:pt x="209788" y="566977"/>
                  <a:pt x="178335" y="548260"/>
                  <a:pt x="166978" y="540688"/>
                </a:cubicBezTo>
                <a:cubicBezTo>
                  <a:pt x="129871" y="485029"/>
                  <a:pt x="151075" y="503582"/>
                  <a:pt x="111318" y="477078"/>
                </a:cubicBezTo>
                <a:lnTo>
                  <a:pt x="79513" y="429370"/>
                </a:lnTo>
                <a:cubicBezTo>
                  <a:pt x="74212" y="421419"/>
                  <a:pt x="66633" y="414582"/>
                  <a:pt x="63611" y="405516"/>
                </a:cubicBezTo>
                <a:cubicBezTo>
                  <a:pt x="60960" y="397565"/>
                  <a:pt x="59729" y="388989"/>
                  <a:pt x="55659" y="381662"/>
                </a:cubicBezTo>
                <a:cubicBezTo>
                  <a:pt x="46377" y="364955"/>
                  <a:pt x="34456" y="349857"/>
                  <a:pt x="23854" y="333954"/>
                </a:cubicBezTo>
                <a:lnTo>
                  <a:pt x="7951" y="310100"/>
                </a:lnTo>
                <a:cubicBezTo>
                  <a:pt x="10602" y="302149"/>
                  <a:pt x="16829" y="294577"/>
                  <a:pt x="15903" y="286247"/>
                </a:cubicBezTo>
                <a:cubicBezTo>
                  <a:pt x="14052" y="269587"/>
                  <a:pt x="0" y="238539"/>
                  <a:pt x="0" y="238539"/>
                </a:cubicBezTo>
                <a:cubicBezTo>
                  <a:pt x="7951" y="233238"/>
                  <a:pt x="19113" y="230933"/>
                  <a:pt x="23854" y="222636"/>
                </a:cubicBezTo>
                <a:cubicBezTo>
                  <a:pt x="30559" y="210902"/>
                  <a:pt x="28766" y="196048"/>
                  <a:pt x="31805" y="182880"/>
                </a:cubicBezTo>
                <a:cubicBezTo>
                  <a:pt x="36720" y="161583"/>
                  <a:pt x="43422" y="140701"/>
                  <a:pt x="47708" y="119269"/>
                </a:cubicBezTo>
                <a:cubicBezTo>
                  <a:pt x="50358" y="106017"/>
                  <a:pt x="48954" y="91247"/>
                  <a:pt x="55659" y="79513"/>
                </a:cubicBezTo>
                <a:cubicBezTo>
                  <a:pt x="60400" y="71216"/>
                  <a:pt x="71562" y="68911"/>
                  <a:pt x="79513" y="63610"/>
                </a:cubicBezTo>
                <a:cubicBezTo>
                  <a:pt x="84814" y="55659"/>
                  <a:pt x="91142" y="48303"/>
                  <a:pt x="95416" y="39756"/>
                </a:cubicBezTo>
                <a:cubicBezTo>
                  <a:pt x="99164" y="32259"/>
                  <a:pt x="97440" y="21829"/>
                  <a:pt x="103367" y="15902"/>
                </a:cubicBezTo>
                <a:cubicBezTo>
                  <a:pt x="109294" y="9975"/>
                  <a:pt x="119270" y="10601"/>
                  <a:pt x="127221" y="7951"/>
                </a:cubicBezTo>
                <a:lnTo>
                  <a:pt x="166978" y="15902"/>
                </a:lnTo>
              </a:path>
            </a:pathLst>
          </a:cu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8" name="Полилиния 7"/>
          <p:cNvSpPr/>
          <p:nvPr/>
        </p:nvSpPr>
        <p:spPr>
          <a:xfrm>
            <a:off x="3935436" y="1912866"/>
            <a:ext cx="607275" cy="532542"/>
          </a:xfrm>
          <a:custGeom>
            <a:avLst/>
            <a:gdLst>
              <a:gd name="connsiteX0" fmla="*/ 35489 w 608168"/>
              <a:gd name="connsiteY0" fmla="*/ 183467 h 533325"/>
              <a:gd name="connsiteX1" fmla="*/ 75246 w 608168"/>
              <a:gd name="connsiteY1" fmla="*/ 175516 h 533325"/>
              <a:gd name="connsiteX2" fmla="*/ 122954 w 608168"/>
              <a:gd name="connsiteY2" fmla="*/ 159613 h 533325"/>
              <a:gd name="connsiteX3" fmla="*/ 138856 w 608168"/>
              <a:gd name="connsiteY3" fmla="*/ 135760 h 533325"/>
              <a:gd name="connsiteX4" fmla="*/ 186564 w 608168"/>
              <a:gd name="connsiteY4" fmla="*/ 111906 h 533325"/>
              <a:gd name="connsiteX5" fmla="*/ 218369 w 608168"/>
              <a:gd name="connsiteY5" fmla="*/ 64198 h 533325"/>
              <a:gd name="connsiteX6" fmla="*/ 234272 w 608168"/>
              <a:gd name="connsiteY6" fmla="*/ 40344 h 533325"/>
              <a:gd name="connsiteX7" fmla="*/ 258126 w 608168"/>
              <a:gd name="connsiteY7" fmla="*/ 32393 h 533325"/>
              <a:gd name="connsiteX8" fmla="*/ 274028 w 608168"/>
              <a:gd name="connsiteY8" fmla="*/ 56246 h 533325"/>
              <a:gd name="connsiteX9" fmla="*/ 305834 w 608168"/>
              <a:gd name="connsiteY9" fmla="*/ 16490 h 533325"/>
              <a:gd name="connsiteX10" fmla="*/ 329687 w 608168"/>
              <a:gd name="connsiteY10" fmla="*/ 587 h 533325"/>
              <a:gd name="connsiteX11" fmla="*/ 409200 w 608168"/>
              <a:gd name="connsiteY11" fmla="*/ 8539 h 533325"/>
              <a:gd name="connsiteX12" fmla="*/ 401249 w 608168"/>
              <a:gd name="connsiteY12" fmla="*/ 48295 h 533325"/>
              <a:gd name="connsiteX13" fmla="*/ 441006 w 608168"/>
              <a:gd name="connsiteY13" fmla="*/ 103954 h 533325"/>
              <a:gd name="connsiteX14" fmla="*/ 464860 w 608168"/>
              <a:gd name="connsiteY14" fmla="*/ 119857 h 533325"/>
              <a:gd name="connsiteX15" fmla="*/ 472811 w 608168"/>
              <a:gd name="connsiteY15" fmla="*/ 96003 h 533325"/>
              <a:gd name="connsiteX16" fmla="*/ 488714 w 608168"/>
              <a:gd name="connsiteY16" fmla="*/ 72149 h 533325"/>
              <a:gd name="connsiteX17" fmla="*/ 512567 w 608168"/>
              <a:gd name="connsiteY17" fmla="*/ 8539 h 533325"/>
              <a:gd name="connsiteX18" fmla="*/ 536421 w 608168"/>
              <a:gd name="connsiteY18" fmla="*/ 587 h 533325"/>
              <a:gd name="connsiteX19" fmla="*/ 552324 w 608168"/>
              <a:gd name="connsiteY19" fmla="*/ 48295 h 533325"/>
              <a:gd name="connsiteX20" fmla="*/ 568227 w 608168"/>
              <a:gd name="connsiteY20" fmla="*/ 119857 h 533325"/>
              <a:gd name="connsiteX21" fmla="*/ 584129 w 608168"/>
              <a:gd name="connsiteY21" fmla="*/ 247078 h 533325"/>
              <a:gd name="connsiteX22" fmla="*/ 600032 w 608168"/>
              <a:gd name="connsiteY22" fmla="*/ 270932 h 533325"/>
              <a:gd name="connsiteX23" fmla="*/ 607983 w 608168"/>
              <a:gd name="connsiteY23" fmla="*/ 294786 h 533325"/>
              <a:gd name="connsiteX24" fmla="*/ 592080 w 608168"/>
              <a:gd name="connsiteY24" fmla="*/ 318640 h 533325"/>
              <a:gd name="connsiteX25" fmla="*/ 576178 w 608168"/>
              <a:gd name="connsiteY25" fmla="*/ 366347 h 533325"/>
              <a:gd name="connsiteX26" fmla="*/ 560275 w 608168"/>
              <a:gd name="connsiteY26" fmla="*/ 414055 h 533325"/>
              <a:gd name="connsiteX27" fmla="*/ 512567 w 608168"/>
              <a:gd name="connsiteY27" fmla="*/ 429958 h 533325"/>
              <a:gd name="connsiteX28" fmla="*/ 504616 w 608168"/>
              <a:gd name="connsiteY28" fmla="*/ 453812 h 533325"/>
              <a:gd name="connsiteX29" fmla="*/ 456908 w 608168"/>
              <a:gd name="connsiteY29" fmla="*/ 493568 h 533325"/>
              <a:gd name="connsiteX30" fmla="*/ 441006 w 608168"/>
              <a:gd name="connsiteY30" fmla="*/ 517422 h 533325"/>
              <a:gd name="connsiteX31" fmla="*/ 393298 w 608168"/>
              <a:gd name="connsiteY31" fmla="*/ 533325 h 533325"/>
              <a:gd name="connsiteX32" fmla="*/ 369444 w 608168"/>
              <a:gd name="connsiteY32" fmla="*/ 525373 h 533325"/>
              <a:gd name="connsiteX33" fmla="*/ 329687 w 608168"/>
              <a:gd name="connsiteY33" fmla="*/ 493568 h 533325"/>
              <a:gd name="connsiteX34" fmla="*/ 297882 w 608168"/>
              <a:gd name="connsiteY34" fmla="*/ 422006 h 533325"/>
              <a:gd name="connsiteX35" fmla="*/ 289931 w 608168"/>
              <a:gd name="connsiteY35" fmla="*/ 398153 h 533325"/>
              <a:gd name="connsiteX36" fmla="*/ 266077 w 608168"/>
              <a:gd name="connsiteY36" fmla="*/ 390201 h 533325"/>
              <a:gd name="connsiteX37" fmla="*/ 242223 w 608168"/>
              <a:gd name="connsiteY37" fmla="*/ 374299 h 533325"/>
              <a:gd name="connsiteX38" fmla="*/ 91148 w 608168"/>
              <a:gd name="connsiteY38" fmla="*/ 390201 h 533325"/>
              <a:gd name="connsiteX39" fmla="*/ 67294 w 608168"/>
              <a:gd name="connsiteY39" fmla="*/ 406104 h 533325"/>
              <a:gd name="connsiteX40" fmla="*/ 19587 w 608168"/>
              <a:gd name="connsiteY40" fmla="*/ 422006 h 533325"/>
              <a:gd name="connsiteX41" fmla="*/ 11635 w 608168"/>
              <a:gd name="connsiteY41" fmla="*/ 326591 h 533325"/>
              <a:gd name="connsiteX42" fmla="*/ 27538 w 608168"/>
              <a:gd name="connsiteY42" fmla="*/ 278883 h 533325"/>
              <a:gd name="connsiteX43" fmla="*/ 35489 w 608168"/>
              <a:gd name="connsiteY43" fmla="*/ 191419 h 533325"/>
              <a:gd name="connsiteX44" fmla="*/ 107051 w 608168"/>
              <a:gd name="connsiteY44" fmla="*/ 159613 h 53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8168" h="533325">
                <a:moveTo>
                  <a:pt x="35489" y="183467"/>
                </a:moveTo>
                <a:cubicBezTo>
                  <a:pt x="48741" y="180817"/>
                  <a:pt x="62207" y="179072"/>
                  <a:pt x="75246" y="175516"/>
                </a:cubicBezTo>
                <a:cubicBezTo>
                  <a:pt x="91418" y="171105"/>
                  <a:pt x="122954" y="159613"/>
                  <a:pt x="122954" y="159613"/>
                </a:cubicBezTo>
                <a:cubicBezTo>
                  <a:pt x="128255" y="151662"/>
                  <a:pt x="132099" y="142517"/>
                  <a:pt x="138856" y="135760"/>
                </a:cubicBezTo>
                <a:cubicBezTo>
                  <a:pt x="154271" y="120345"/>
                  <a:pt x="167162" y="118373"/>
                  <a:pt x="186564" y="111906"/>
                </a:cubicBezTo>
                <a:cubicBezTo>
                  <a:pt x="200537" y="69986"/>
                  <a:pt x="185280" y="103905"/>
                  <a:pt x="218369" y="64198"/>
                </a:cubicBezTo>
                <a:cubicBezTo>
                  <a:pt x="224487" y="56857"/>
                  <a:pt x="226810" y="46314"/>
                  <a:pt x="234272" y="40344"/>
                </a:cubicBezTo>
                <a:cubicBezTo>
                  <a:pt x="240817" y="35108"/>
                  <a:pt x="250175" y="35043"/>
                  <a:pt x="258126" y="32393"/>
                </a:cubicBezTo>
                <a:cubicBezTo>
                  <a:pt x="263427" y="40344"/>
                  <a:pt x="264658" y="54372"/>
                  <a:pt x="274028" y="56246"/>
                </a:cubicBezTo>
                <a:cubicBezTo>
                  <a:pt x="301529" y="61746"/>
                  <a:pt x="297778" y="26561"/>
                  <a:pt x="305834" y="16490"/>
                </a:cubicBezTo>
                <a:cubicBezTo>
                  <a:pt x="311804" y="9028"/>
                  <a:pt x="321736" y="5888"/>
                  <a:pt x="329687" y="587"/>
                </a:cubicBezTo>
                <a:cubicBezTo>
                  <a:pt x="356191" y="3238"/>
                  <a:pt x="387037" y="-6236"/>
                  <a:pt x="409200" y="8539"/>
                </a:cubicBezTo>
                <a:cubicBezTo>
                  <a:pt x="420445" y="16035"/>
                  <a:pt x="400025" y="34836"/>
                  <a:pt x="401249" y="48295"/>
                </a:cubicBezTo>
                <a:cubicBezTo>
                  <a:pt x="405888" y="99316"/>
                  <a:pt x="408207" y="93021"/>
                  <a:pt x="441006" y="103954"/>
                </a:cubicBezTo>
                <a:cubicBezTo>
                  <a:pt x="448957" y="109255"/>
                  <a:pt x="455589" y="122175"/>
                  <a:pt x="464860" y="119857"/>
                </a:cubicBezTo>
                <a:cubicBezTo>
                  <a:pt x="472991" y="117824"/>
                  <a:pt x="469063" y="103500"/>
                  <a:pt x="472811" y="96003"/>
                </a:cubicBezTo>
                <a:cubicBezTo>
                  <a:pt x="477085" y="87456"/>
                  <a:pt x="483413" y="80100"/>
                  <a:pt x="488714" y="72149"/>
                </a:cubicBezTo>
                <a:cubicBezTo>
                  <a:pt x="493024" y="50599"/>
                  <a:pt x="493069" y="24138"/>
                  <a:pt x="512567" y="8539"/>
                </a:cubicBezTo>
                <a:cubicBezTo>
                  <a:pt x="519112" y="3303"/>
                  <a:pt x="528470" y="3238"/>
                  <a:pt x="536421" y="587"/>
                </a:cubicBezTo>
                <a:cubicBezTo>
                  <a:pt x="541722" y="16490"/>
                  <a:pt x="549568" y="31760"/>
                  <a:pt x="552324" y="48295"/>
                </a:cubicBezTo>
                <a:cubicBezTo>
                  <a:pt x="561653" y="104270"/>
                  <a:pt x="555176" y="80708"/>
                  <a:pt x="568227" y="119857"/>
                </a:cubicBezTo>
                <a:cubicBezTo>
                  <a:pt x="569744" y="139579"/>
                  <a:pt x="566967" y="212754"/>
                  <a:pt x="584129" y="247078"/>
                </a:cubicBezTo>
                <a:cubicBezTo>
                  <a:pt x="588403" y="255625"/>
                  <a:pt x="594731" y="262981"/>
                  <a:pt x="600032" y="270932"/>
                </a:cubicBezTo>
                <a:cubicBezTo>
                  <a:pt x="602682" y="278883"/>
                  <a:pt x="609361" y="286519"/>
                  <a:pt x="607983" y="294786"/>
                </a:cubicBezTo>
                <a:cubicBezTo>
                  <a:pt x="606412" y="304212"/>
                  <a:pt x="595961" y="309907"/>
                  <a:pt x="592080" y="318640"/>
                </a:cubicBezTo>
                <a:cubicBezTo>
                  <a:pt x="585272" y="333958"/>
                  <a:pt x="581479" y="350445"/>
                  <a:pt x="576178" y="366347"/>
                </a:cubicBezTo>
                <a:cubicBezTo>
                  <a:pt x="576178" y="366348"/>
                  <a:pt x="560276" y="414054"/>
                  <a:pt x="560275" y="414055"/>
                </a:cubicBezTo>
                <a:lnTo>
                  <a:pt x="512567" y="429958"/>
                </a:lnTo>
                <a:cubicBezTo>
                  <a:pt x="509917" y="437909"/>
                  <a:pt x="509265" y="446838"/>
                  <a:pt x="504616" y="453812"/>
                </a:cubicBezTo>
                <a:cubicBezTo>
                  <a:pt x="492371" y="472180"/>
                  <a:pt x="474510" y="481834"/>
                  <a:pt x="456908" y="493568"/>
                </a:cubicBezTo>
                <a:cubicBezTo>
                  <a:pt x="451607" y="501519"/>
                  <a:pt x="449110" y="512357"/>
                  <a:pt x="441006" y="517422"/>
                </a:cubicBezTo>
                <a:cubicBezTo>
                  <a:pt x="426791" y="526306"/>
                  <a:pt x="393298" y="533325"/>
                  <a:pt x="393298" y="533325"/>
                </a:cubicBezTo>
                <a:cubicBezTo>
                  <a:pt x="385347" y="530674"/>
                  <a:pt x="375989" y="530609"/>
                  <a:pt x="369444" y="525373"/>
                </a:cubicBezTo>
                <a:cubicBezTo>
                  <a:pt x="318064" y="484269"/>
                  <a:pt x="389645" y="513556"/>
                  <a:pt x="329687" y="493568"/>
                </a:cubicBezTo>
                <a:cubicBezTo>
                  <a:pt x="310763" y="436794"/>
                  <a:pt x="323083" y="459807"/>
                  <a:pt x="297882" y="422006"/>
                </a:cubicBezTo>
                <a:cubicBezTo>
                  <a:pt x="295232" y="414055"/>
                  <a:pt x="295857" y="404079"/>
                  <a:pt x="289931" y="398153"/>
                </a:cubicBezTo>
                <a:cubicBezTo>
                  <a:pt x="284004" y="392226"/>
                  <a:pt x="273574" y="393949"/>
                  <a:pt x="266077" y="390201"/>
                </a:cubicBezTo>
                <a:cubicBezTo>
                  <a:pt x="257530" y="385927"/>
                  <a:pt x="250174" y="379600"/>
                  <a:pt x="242223" y="374299"/>
                </a:cubicBezTo>
                <a:cubicBezTo>
                  <a:pt x="230562" y="375028"/>
                  <a:pt x="130866" y="370342"/>
                  <a:pt x="91148" y="390201"/>
                </a:cubicBezTo>
                <a:cubicBezTo>
                  <a:pt x="82601" y="394475"/>
                  <a:pt x="76027" y="402223"/>
                  <a:pt x="67294" y="406104"/>
                </a:cubicBezTo>
                <a:cubicBezTo>
                  <a:pt x="51976" y="412912"/>
                  <a:pt x="19587" y="422006"/>
                  <a:pt x="19587" y="422006"/>
                </a:cubicBezTo>
                <a:cubicBezTo>
                  <a:pt x="-7423" y="381494"/>
                  <a:pt x="-2914" y="399337"/>
                  <a:pt x="11635" y="326591"/>
                </a:cubicBezTo>
                <a:cubicBezTo>
                  <a:pt x="14922" y="310154"/>
                  <a:pt x="27538" y="278883"/>
                  <a:pt x="27538" y="278883"/>
                </a:cubicBezTo>
                <a:cubicBezTo>
                  <a:pt x="30188" y="249728"/>
                  <a:pt x="23109" y="217947"/>
                  <a:pt x="35489" y="191419"/>
                </a:cubicBezTo>
                <a:cubicBezTo>
                  <a:pt x="52390" y="155202"/>
                  <a:pt x="79653" y="159613"/>
                  <a:pt x="107051" y="159613"/>
                </a:cubicBezTo>
              </a:path>
            </a:pathLst>
          </a:cu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9" name="Полилиния 8"/>
          <p:cNvSpPr/>
          <p:nvPr/>
        </p:nvSpPr>
        <p:spPr>
          <a:xfrm>
            <a:off x="1525466" y="2870461"/>
            <a:ext cx="2556562" cy="368910"/>
          </a:xfrm>
          <a:custGeom>
            <a:avLst/>
            <a:gdLst>
              <a:gd name="connsiteX0" fmla="*/ 0 w 2560320"/>
              <a:gd name="connsiteY0" fmla="*/ 369452 h 369452"/>
              <a:gd name="connsiteX1" fmla="*/ 63611 w 2560320"/>
              <a:gd name="connsiteY1" fmla="*/ 345598 h 369452"/>
              <a:gd name="connsiteX2" fmla="*/ 111319 w 2560320"/>
              <a:gd name="connsiteY2" fmla="*/ 329696 h 369452"/>
              <a:gd name="connsiteX3" fmla="*/ 103367 w 2560320"/>
              <a:gd name="connsiteY3" fmla="*/ 305842 h 369452"/>
              <a:gd name="connsiteX4" fmla="*/ 79513 w 2560320"/>
              <a:gd name="connsiteY4" fmla="*/ 297890 h 369452"/>
              <a:gd name="connsiteX5" fmla="*/ 111319 w 2560320"/>
              <a:gd name="connsiteY5" fmla="*/ 250183 h 369452"/>
              <a:gd name="connsiteX6" fmla="*/ 174929 w 2560320"/>
              <a:gd name="connsiteY6" fmla="*/ 258134 h 369452"/>
              <a:gd name="connsiteX7" fmla="*/ 318053 w 2560320"/>
              <a:gd name="connsiteY7" fmla="*/ 266085 h 369452"/>
              <a:gd name="connsiteX8" fmla="*/ 318053 w 2560320"/>
              <a:gd name="connsiteY8" fmla="*/ 186572 h 369452"/>
              <a:gd name="connsiteX9" fmla="*/ 286247 w 2560320"/>
              <a:gd name="connsiteY9" fmla="*/ 178621 h 369452"/>
              <a:gd name="connsiteX10" fmla="*/ 326004 w 2560320"/>
              <a:gd name="connsiteY10" fmla="*/ 138864 h 369452"/>
              <a:gd name="connsiteX11" fmla="*/ 302150 w 2560320"/>
              <a:gd name="connsiteY11" fmla="*/ 115010 h 369452"/>
              <a:gd name="connsiteX12" fmla="*/ 302150 w 2560320"/>
              <a:gd name="connsiteY12" fmla="*/ 3692 h 369452"/>
              <a:gd name="connsiteX13" fmla="*/ 341907 w 2560320"/>
              <a:gd name="connsiteY13" fmla="*/ 11643 h 369452"/>
              <a:gd name="connsiteX14" fmla="*/ 365760 w 2560320"/>
              <a:gd name="connsiteY14" fmla="*/ 91157 h 369452"/>
              <a:gd name="connsiteX15" fmla="*/ 397566 w 2560320"/>
              <a:gd name="connsiteY15" fmla="*/ 138864 h 369452"/>
              <a:gd name="connsiteX16" fmla="*/ 437322 w 2560320"/>
              <a:gd name="connsiteY16" fmla="*/ 186572 h 369452"/>
              <a:gd name="connsiteX17" fmla="*/ 469127 w 2560320"/>
              <a:gd name="connsiteY17" fmla="*/ 218377 h 369452"/>
              <a:gd name="connsiteX18" fmla="*/ 500933 w 2560320"/>
              <a:gd name="connsiteY18" fmla="*/ 250183 h 369452"/>
              <a:gd name="connsiteX19" fmla="*/ 596348 w 2560320"/>
              <a:gd name="connsiteY19" fmla="*/ 289939 h 369452"/>
              <a:gd name="connsiteX20" fmla="*/ 644056 w 2560320"/>
              <a:gd name="connsiteY20" fmla="*/ 305842 h 369452"/>
              <a:gd name="connsiteX21" fmla="*/ 667910 w 2560320"/>
              <a:gd name="connsiteY21" fmla="*/ 313793 h 369452"/>
              <a:gd name="connsiteX22" fmla="*/ 795131 w 2560320"/>
              <a:gd name="connsiteY22" fmla="*/ 289939 h 369452"/>
              <a:gd name="connsiteX23" fmla="*/ 818985 w 2560320"/>
              <a:gd name="connsiteY23" fmla="*/ 274037 h 369452"/>
              <a:gd name="connsiteX24" fmla="*/ 834887 w 2560320"/>
              <a:gd name="connsiteY24" fmla="*/ 226329 h 369452"/>
              <a:gd name="connsiteX25" fmla="*/ 890547 w 2560320"/>
              <a:gd name="connsiteY25" fmla="*/ 154767 h 369452"/>
              <a:gd name="connsiteX26" fmla="*/ 914400 w 2560320"/>
              <a:gd name="connsiteY26" fmla="*/ 138864 h 369452"/>
              <a:gd name="connsiteX27" fmla="*/ 954157 w 2560320"/>
              <a:gd name="connsiteY27" fmla="*/ 91157 h 369452"/>
              <a:gd name="connsiteX28" fmla="*/ 978011 w 2560320"/>
              <a:gd name="connsiteY28" fmla="*/ 83205 h 369452"/>
              <a:gd name="connsiteX29" fmla="*/ 1001865 w 2560320"/>
              <a:gd name="connsiteY29" fmla="*/ 67303 h 369452"/>
              <a:gd name="connsiteX30" fmla="*/ 1025719 w 2560320"/>
              <a:gd name="connsiteY30" fmla="*/ 83205 h 369452"/>
              <a:gd name="connsiteX31" fmla="*/ 1137037 w 2560320"/>
              <a:gd name="connsiteY31" fmla="*/ 83205 h 369452"/>
              <a:gd name="connsiteX32" fmla="*/ 1240404 w 2560320"/>
              <a:gd name="connsiteY32" fmla="*/ 75254 h 369452"/>
              <a:gd name="connsiteX33" fmla="*/ 1311966 w 2560320"/>
              <a:gd name="connsiteY33" fmla="*/ 59351 h 369452"/>
              <a:gd name="connsiteX34" fmla="*/ 1335820 w 2560320"/>
              <a:gd name="connsiteY34" fmla="*/ 43449 h 369452"/>
              <a:gd name="connsiteX35" fmla="*/ 1375576 w 2560320"/>
              <a:gd name="connsiteY35" fmla="*/ 75254 h 369452"/>
              <a:gd name="connsiteX36" fmla="*/ 1399430 w 2560320"/>
              <a:gd name="connsiteY36" fmla="*/ 67303 h 369452"/>
              <a:gd name="connsiteX37" fmla="*/ 1407381 w 2560320"/>
              <a:gd name="connsiteY37" fmla="*/ 43449 h 369452"/>
              <a:gd name="connsiteX38" fmla="*/ 1598213 w 2560320"/>
              <a:gd name="connsiteY38" fmla="*/ 27546 h 369452"/>
              <a:gd name="connsiteX39" fmla="*/ 1637969 w 2560320"/>
              <a:gd name="connsiteY39" fmla="*/ 59351 h 369452"/>
              <a:gd name="connsiteX40" fmla="*/ 1669774 w 2560320"/>
              <a:gd name="connsiteY40" fmla="*/ 67303 h 369452"/>
              <a:gd name="connsiteX41" fmla="*/ 1685677 w 2560320"/>
              <a:gd name="connsiteY41" fmla="*/ 91157 h 369452"/>
              <a:gd name="connsiteX42" fmla="*/ 1757239 w 2560320"/>
              <a:gd name="connsiteY42" fmla="*/ 67303 h 369452"/>
              <a:gd name="connsiteX43" fmla="*/ 1773141 w 2560320"/>
              <a:gd name="connsiteY43" fmla="*/ 43449 h 369452"/>
              <a:gd name="connsiteX44" fmla="*/ 1820849 w 2560320"/>
              <a:gd name="connsiteY44" fmla="*/ 19595 h 369452"/>
              <a:gd name="connsiteX45" fmla="*/ 1900362 w 2560320"/>
              <a:gd name="connsiteY45" fmla="*/ 27546 h 369452"/>
              <a:gd name="connsiteX46" fmla="*/ 1924216 w 2560320"/>
              <a:gd name="connsiteY46" fmla="*/ 19595 h 369452"/>
              <a:gd name="connsiteX47" fmla="*/ 1979875 w 2560320"/>
              <a:gd name="connsiteY47" fmla="*/ 27546 h 369452"/>
              <a:gd name="connsiteX48" fmla="*/ 1971924 w 2560320"/>
              <a:gd name="connsiteY48" fmla="*/ 75254 h 369452"/>
              <a:gd name="connsiteX49" fmla="*/ 1987827 w 2560320"/>
              <a:gd name="connsiteY49" fmla="*/ 51400 h 369452"/>
              <a:gd name="connsiteX50" fmla="*/ 2115047 w 2560320"/>
              <a:gd name="connsiteY50" fmla="*/ 59351 h 369452"/>
              <a:gd name="connsiteX51" fmla="*/ 2154804 w 2560320"/>
              <a:gd name="connsiteY51" fmla="*/ 67303 h 369452"/>
              <a:gd name="connsiteX52" fmla="*/ 2202512 w 2560320"/>
              <a:gd name="connsiteY52" fmla="*/ 83205 h 369452"/>
              <a:gd name="connsiteX53" fmla="*/ 2377440 w 2560320"/>
              <a:gd name="connsiteY53" fmla="*/ 99108 h 369452"/>
              <a:gd name="connsiteX54" fmla="*/ 2401294 w 2560320"/>
              <a:gd name="connsiteY54" fmla="*/ 115010 h 369452"/>
              <a:gd name="connsiteX55" fmla="*/ 2417197 w 2560320"/>
              <a:gd name="connsiteY55" fmla="*/ 138864 h 369452"/>
              <a:gd name="connsiteX56" fmla="*/ 2464905 w 2560320"/>
              <a:gd name="connsiteY56" fmla="*/ 154767 h 369452"/>
              <a:gd name="connsiteX57" fmla="*/ 2496710 w 2560320"/>
              <a:gd name="connsiteY57" fmla="*/ 194523 h 369452"/>
              <a:gd name="connsiteX58" fmla="*/ 2520564 w 2560320"/>
              <a:gd name="connsiteY58" fmla="*/ 210426 h 369452"/>
              <a:gd name="connsiteX59" fmla="*/ 2560320 w 2560320"/>
              <a:gd name="connsiteY59" fmla="*/ 258134 h 369452"/>
              <a:gd name="connsiteX60" fmla="*/ 2536467 w 2560320"/>
              <a:gd name="connsiteY60" fmla="*/ 274037 h 369452"/>
              <a:gd name="connsiteX61" fmla="*/ 2472856 w 2560320"/>
              <a:gd name="connsiteY61" fmla="*/ 289939 h 369452"/>
              <a:gd name="connsiteX62" fmla="*/ 2449002 w 2560320"/>
              <a:gd name="connsiteY62" fmla="*/ 305842 h 369452"/>
              <a:gd name="connsiteX63" fmla="*/ 2433100 w 2560320"/>
              <a:gd name="connsiteY63" fmla="*/ 329696 h 369452"/>
              <a:gd name="connsiteX64" fmla="*/ 2377440 w 2560320"/>
              <a:gd name="connsiteY64" fmla="*/ 361501 h 36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560320" h="369452">
                <a:moveTo>
                  <a:pt x="0" y="369452"/>
                </a:moveTo>
                <a:cubicBezTo>
                  <a:pt x="94255" y="350602"/>
                  <a:pt x="-3398" y="375379"/>
                  <a:pt x="63611" y="345598"/>
                </a:cubicBezTo>
                <a:cubicBezTo>
                  <a:pt x="78929" y="338790"/>
                  <a:pt x="111319" y="329696"/>
                  <a:pt x="111319" y="329696"/>
                </a:cubicBezTo>
                <a:cubicBezTo>
                  <a:pt x="108668" y="321745"/>
                  <a:pt x="109294" y="311769"/>
                  <a:pt x="103367" y="305842"/>
                </a:cubicBezTo>
                <a:cubicBezTo>
                  <a:pt x="97440" y="299915"/>
                  <a:pt x="83261" y="305387"/>
                  <a:pt x="79513" y="297890"/>
                </a:cubicBezTo>
                <a:cubicBezTo>
                  <a:pt x="71842" y="282548"/>
                  <a:pt x="107271" y="254231"/>
                  <a:pt x="111319" y="250183"/>
                </a:cubicBezTo>
                <a:cubicBezTo>
                  <a:pt x="132522" y="252833"/>
                  <a:pt x="153561" y="258134"/>
                  <a:pt x="174929" y="258134"/>
                </a:cubicBezTo>
                <a:cubicBezTo>
                  <a:pt x="315662" y="258134"/>
                  <a:pt x="247368" y="230745"/>
                  <a:pt x="318053" y="266085"/>
                </a:cubicBezTo>
                <a:cubicBezTo>
                  <a:pt x="337641" y="236702"/>
                  <a:pt x="350749" y="230166"/>
                  <a:pt x="318053" y="186572"/>
                </a:cubicBezTo>
                <a:cubicBezTo>
                  <a:pt x="311496" y="177829"/>
                  <a:pt x="296849" y="181271"/>
                  <a:pt x="286247" y="178621"/>
                </a:cubicBezTo>
                <a:cubicBezTo>
                  <a:pt x="320220" y="167296"/>
                  <a:pt x="350099" y="175006"/>
                  <a:pt x="326004" y="138864"/>
                </a:cubicBezTo>
                <a:cubicBezTo>
                  <a:pt x="319767" y="129508"/>
                  <a:pt x="310101" y="122961"/>
                  <a:pt x="302150" y="115010"/>
                </a:cubicBezTo>
                <a:cubicBezTo>
                  <a:pt x="295929" y="83905"/>
                  <a:pt x="281275" y="31526"/>
                  <a:pt x="302150" y="3692"/>
                </a:cubicBezTo>
                <a:cubicBezTo>
                  <a:pt x="310259" y="-7120"/>
                  <a:pt x="328655" y="8993"/>
                  <a:pt x="341907" y="11643"/>
                </a:cubicBezTo>
                <a:cubicBezTo>
                  <a:pt x="346351" y="29422"/>
                  <a:pt x="358017" y="79543"/>
                  <a:pt x="365760" y="91157"/>
                </a:cubicBezTo>
                <a:cubicBezTo>
                  <a:pt x="376362" y="107059"/>
                  <a:pt x="389019" y="121769"/>
                  <a:pt x="397566" y="138864"/>
                </a:cubicBezTo>
                <a:cubicBezTo>
                  <a:pt x="417741" y="179217"/>
                  <a:pt x="403605" y="164095"/>
                  <a:pt x="437322" y="186572"/>
                </a:cubicBezTo>
                <a:cubicBezTo>
                  <a:pt x="458524" y="250181"/>
                  <a:pt x="426721" y="175972"/>
                  <a:pt x="469127" y="218377"/>
                </a:cubicBezTo>
                <a:cubicBezTo>
                  <a:pt x="511537" y="260786"/>
                  <a:pt x="437320" y="228977"/>
                  <a:pt x="500933" y="250183"/>
                </a:cubicBezTo>
                <a:cubicBezTo>
                  <a:pt x="535419" y="301915"/>
                  <a:pt x="497306" y="256924"/>
                  <a:pt x="596348" y="289939"/>
                </a:cubicBezTo>
                <a:lnTo>
                  <a:pt x="644056" y="305842"/>
                </a:lnTo>
                <a:lnTo>
                  <a:pt x="667910" y="313793"/>
                </a:lnTo>
                <a:cubicBezTo>
                  <a:pt x="695894" y="310995"/>
                  <a:pt x="765079" y="309973"/>
                  <a:pt x="795131" y="289939"/>
                </a:cubicBezTo>
                <a:lnTo>
                  <a:pt x="818985" y="274037"/>
                </a:lnTo>
                <a:cubicBezTo>
                  <a:pt x="824286" y="258134"/>
                  <a:pt x="825589" y="240276"/>
                  <a:pt x="834887" y="226329"/>
                </a:cubicBezTo>
                <a:cubicBezTo>
                  <a:pt x="857053" y="193081"/>
                  <a:pt x="862520" y="178124"/>
                  <a:pt x="890547" y="154767"/>
                </a:cubicBezTo>
                <a:cubicBezTo>
                  <a:pt x="897888" y="148649"/>
                  <a:pt x="906449" y="144165"/>
                  <a:pt x="914400" y="138864"/>
                </a:cubicBezTo>
                <a:cubicBezTo>
                  <a:pt x="926135" y="121262"/>
                  <a:pt x="935789" y="103402"/>
                  <a:pt x="954157" y="91157"/>
                </a:cubicBezTo>
                <a:cubicBezTo>
                  <a:pt x="961131" y="86508"/>
                  <a:pt x="970514" y="86953"/>
                  <a:pt x="978011" y="83205"/>
                </a:cubicBezTo>
                <a:cubicBezTo>
                  <a:pt x="986558" y="78931"/>
                  <a:pt x="993914" y="72604"/>
                  <a:pt x="1001865" y="67303"/>
                </a:cubicBezTo>
                <a:cubicBezTo>
                  <a:pt x="1009816" y="72604"/>
                  <a:pt x="1016935" y="79441"/>
                  <a:pt x="1025719" y="83205"/>
                </a:cubicBezTo>
                <a:cubicBezTo>
                  <a:pt x="1064339" y="99756"/>
                  <a:pt x="1093027" y="87032"/>
                  <a:pt x="1137037" y="83205"/>
                </a:cubicBezTo>
                <a:cubicBezTo>
                  <a:pt x="1171465" y="80211"/>
                  <a:pt x="1205948" y="77904"/>
                  <a:pt x="1240404" y="75254"/>
                </a:cubicBezTo>
                <a:cubicBezTo>
                  <a:pt x="1258735" y="72199"/>
                  <a:pt x="1292388" y="69140"/>
                  <a:pt x="1311966" y="59351"/>
                </a:cubicBezTo>
                <a:cubicBezTo>
                  <a:pt x="1320513" y="55077"/>
                  <a:pt x="1327869" y="48750"/>
                  <a:pt x="1335820" y="43449"/>
                </a:cubicBezTo>
                <a:cubicBezTo>
                  <a:pt x="1348031" y="61766"/>
                  <a:pt x="1349971" y="75254"/>
                  <a:pt x="1375576" y="75254"/>
                </a:cubicBezTo>
                <a:cubicBezTo>
                  <a:pt x="1383957" y="75254"/>
                  <a:pt x="1391479" y="69953"/>
                  <a:pt x="1399430" y="67303"/>
                </a:cubicBezTo>
                <a:cubicBezTo>
                  <a:pt x="1402080" y="59352"/>
                  <a:pt x="1402732" y="50423"/>
                  <a:pt x="1407381" y="43449"/>
                </a:cubicBezTo>
                <a:cubicBezTo>
                  <a:pt x="1450200" y="-20780"/>
                  <a:pt x="1521275" y="23882"/>
                  <a:pt x="1598213" y="27546"/>
                </a:cubicBezTo>
                <a:cubicBezTo>
                  <a:pt x="1676191" y="53537"/>
                  <a:pt x="1566045" y="11399"/>
                  <a:pt x="1637969" y="59351"/>
                </a:cubicBezTo>
                <a:cubicBezTo>
                  <a:pt x="1647062" y="65413"/>
                  <a:pt x="1659172" y="64652"/>
                  <a:pt x="1669774" y="67303"/>
                </a:cubicBezTo>
                <a:cubicBezTo>
                  <a:pt x="1675075" y="75254"/>
                  <a:pt x="1676406" y="88839"/>
                  <a:pt x="1685677" y="91157"/>
                </a:cubicBezTo>
                <a:cubicBezTo>
                  <a:pt x="1716840" y="98947"/>
                  <a:pt x="1735365" y="81885"/>
                  <a:pt x="1757239" y="67303"/>
                </a:cubicBezTo>
                <a:cubicBezTo>
                  <a:pt x="1762540" y="59352"/>
                  <a:pt x="1766384" y="50206"/>
                  <a:pt x="1773141" y="43449"/>
                </a:cubicBezTo>
                <a:cubicBezTo>
                  <a:pt x="1788555" y="28034"/>
                  <a:pt x="1801447" y="26062"/>
                  <a:pt x="1820849" y="19595"/>
                </a:cubicBezTo>
                <a:cubicBezTo>
                  <a:pt x="1847353" y="22245"/>
                  <a:pt x="1873725" y="27546"/>
                  <a:pt x="1900362" y="27546"/>
                </a:cubicBezTo>
                <a:cubicBezTo>
                  <a:pt x="1908743" y="27546"/>
                  <a:pt x="1915835" y="19595"/>
                  <a:pt x="1924216" y="19595"/>
                </a:cubicBezTo>
                <a:cubicBezTo>
                  <a:pt x="1942957" y="19595"/>
                  <a:pt x="1961322" y="24896"/>
                  <a:pt x="1979875" y="27546"/>
                </a:cubicBezTo>
                <a:cubicBezTo>
                  <a:pt x="1977225" y="43449"/>
                  <a:pt x="1966825" y="59959"/>
                  <a:pt x="1971924" y="75254"/>
                </a:cubicBezTo>
                <a:cubicBezTo>
                  <a:pt x="1974946" y="84320"/>
                  <a:pt x="1978329" y="52455"/>
                  <a:pt x="1987827" y="51400"/>
                </a:cubicBezTo>
                <a:cubicBezTo>
                  <a:pt x="2030057" y="46708"/>
                  <a:pt x="2072640" y="56701"/>
                  <a:pt x="2115047" y="59351"/>
                </a:cubicBezTo>
                <a:cubicBezTo>
                  <a:pt x="2128299" y="62002"/>
                  <a:pt x="2141765" y="63747"/>
                  <a:pt x="2154804" y="67303"/>
                </a:cubicBezTo>
                <a:cubicBezTo>
                  <a:pt x="2170976" y="71714"/>
                  <a:pt x="2185818" y="81687"/>
                  <a:pt x="2202512" y="83205"/>
                </a:cubicBezTo>
                <a:lnTo>
                  <a:pt x="2377440" y="99108"/>
                </a:lnTo>
                <a:cubicBezTo>
                  <a:pt x="2385391" y="104409"/>
                  <a:pt x="2394537" y="108253"/>
                  <a:pt x="2401294" y="115010"/>
                </a:cubicBezTo>
                <a:cubicBezTo>
                  <a:pt x="2408051" y="121767"/>
                  <a:pt x="2409093" y="133799"/>
                  <a:pt x="2417197" y="138864"/>
                </a:cubicBezTo>
                <a:cubicBezTo>
                  <a:pt x="2431412" y="147748"/>
                  <a:pt x="2464905" y="154767"/>
                  <a:pt x="2464905" y="154767"/>
                </a:cubicBezTo>
                <a:cubicBezTo>
                  <a:pt x="2533269" y="200344"/>
                  <a:pt x="2452817" y="139657"/>
                  <a:pt x="2496710" y="194523"/>
                </a:cubicBezTo>
                <a:cubicBezTo>
                  <a:pt x="2502680" y="201985"/>
                  <a:pt x="2513223" y="204308"/>
                  <a:pt x="2520564" y="210426"/>
                </a:cubicBezTo>
                <a:cubicBezTo>
                  <a:pt x="2543523" y="229559"/>
                  <a:pt x="2544683" y="234678"/>
                  <a:pt x="2560320" y="258134"/>
                </a:cubicBezTo>
                <a:cubicBezTo>
                  <a:pt x="2552369" y="263435"/>
                  <a:pt x="2545014" y="269763"/>
                  <a:pt x="2536467" y="274037"/>
                </a:cubicBezTo>
                <a:cubicBezTo>
                  <a:pt x="2520168" y="282186"/>
                  <a:pt x="2487975" y="286915"/>
                  <a:pt x="2472856" y="289939"/>
                </a:cubicBezTo>
                <a:cubicBezTo>
                  <a:pt x="2464905" y="295240"/>
                  <a:pt x="2455759" y="299085"/>
                  <a:pt x="2449002" y="305842"/>
                </a:cubicBezTo>
                <a:cubicBezTo>
                  <a:pt x="2442245" y="312599"/>
                  <a:pt x="2440292" y="323403"/>
                  <a:pt x="2433100" y="329696"/>
                </a:cubicBezTo>
                <a:cubicBezTo>
                  <a:pt x="2395071" y="362971"/>
                  <a:pt x="2402856" y="361501"/>
                  <a:pt x="2377440" y="361501"/>
                </a:cubicBezTo>
              </a:path>
            </a:pathLst>
          </a:custGeom>
          <a:ln w="28575">
            <a:solidFill>
              <a:srgbClr val="B00D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10" name="TextBox 9"/>
          <p:cNvSpPr txBox="1"/>
          <p:nvPr/>
        </p:nvSpPr>
        <p:spPr>
          <a:xfrm>
            <a:off x="4460264" y="14239"/>
            <a:ext cx="1271554" cy="1490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48" dirty="0">
                <a:latin typeface="Arial" pitchFamily="34" charset="0"/>
                <a:cs typeface="Arial" pitchFamily="34" charset="0"/>
              </a:rPr>
              <a:t>Граница соприкосновения поверхности океанов и морей с поверхностью суши называется </a:t>
            </a:r>
            <a:r>
              <a:rPr lang="ru-RU" sz="1398" b="1" dirty="0">
                <a:latin typeface="Comic Sans MS" pitchFamily="66" charset="0"/>
                <a:cs typeface="Arial" pitchFamily="34" charset="0"/>
              </a:rPr>
              <a:t>береговой линией</a:t>
            </a:r>
          </a:p>
        </p:txBody>
      </p:sp>
    </p:spTree>
    <p:extLst>
      <p:ext uri="{BB962C8B-B14F-4D97-AF65-F5344CB8AC3E}">
        <p14:creationId xmlns:p14="http://schemas.microsoft.com/office/powerpoint/2010/main" val="37571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759449" cy="514433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названия частей света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8EF39-BFA8-406E-9E79-4ACF56C2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92" y="570273"/>
            <a:ext cx="5040264" cy="2549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982567-92B7-4258-A916-2DE23C3222DF}"/>
              </a:ext>
            </a:extLst>
          </p:cNvPr>
          <p:cNvSpPr txBox="1"/>
          <p:nvPr/>
        </p:nvSpPr>
        <p:spPr>
          <a:xfrm>
            <a:off x="3730368" y="1079984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1AD7C-5E42-44ED-84E2-18965CF6B869}"/>
              </a:ext>
            </a:extLst>
          </p:cNvPr>
          <p:cNvSpPr txBox="1"/>
          <p:nvPr/>
        </p:nvSpPr>
        <p:spPr>
          <a:xfrm>
            <a:off x="2951733" y="169205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D88E5-9CF6-4762-956C-13F8BDB50504}"/>
              </a:ext>
            </a:extLst>
          </p:cNvPr>
          <p:cNvSpPr txBox="1"/>
          <p:nvPr/>
        </p:nvSpPr>
        <p:spPr>
          <a:xfrm>
            <a:off x="1038297" y="107859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9AA47-B46B-4BB8-B1E8-C44B27E161A8}"/>
              </a:ext>
            </a:extLst>
          </p:cNvPr>
          <p:cNvSpPr txBox="1"/>
          <p:nvPr/>
        </p:nvSpPr>
        <p:spPr>
          <a:xfrm>
            <a:off x="3417462" y="28384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800" b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D87EB-8C0A-4ED2-984C-9F259E83A529}"/>
              </a:ext>
            </a:extLst>
          </p:cNvPr>
          <p:cNvSpPr txBox="1"/>
          <p:nvPr/>
        </p:nvSpPr>
        <p:spPr>
          <a:xfrm>
            <a:off x="3009274" y="910707"/>
            <a:ext cx="252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18BE4-A7E1-4763-A237-44E371852F73}"/>
              </a:ext>
            </a:extLst>
          </p:cNvPr>
          <p:cNvSpPr txBox="1"/>
          <p:nvPr/>
        </p:nvSpPr>
        <p:spPr>
          <a:xfrm>
            <a:off x="4656330" y="21389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61B526-EF6F-4390-975F-1F463147D085}"/>
              </a:ext>
            </a:extLst>
          </p:cNvPr>
          <p:cNvSpPr txBox="1"/>
          <p:nvPr/>
        </p:nvSpPr>
        <p:spPr>
          <a:xfrm>
            <a:off x="3811374" y="756774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Азия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B6544-C94D-447B-970A-9C4FEDDA0F69}"/>
              </a:ext>
            </a:extLst>
          </p:cNvPr>
          <p:cNvSpPr txBox="1"/>
          <p:nvPr/>
        </p:nvSpPr>
        <p:spPr>
          <a:xfrm>
            <a:off x="2339666" y="1507946"/>
            <a:ext cx="100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Африка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7B9AB-52F5-4BC0-8EFF-A31F3903C668}"/>
              </a:ext>
            </a:extLst>
          </p:cNvPr>
          <p:cNvSpPr txBox="1"/>
          <p:nvPr/>
        </p:nvSpPr>
        <p:spPr>
          <a:xfrm rot="2754541">
            <a:off x="937043" y="1807469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87EB0-5494-4A12-9206-9BAD645B7517}"/>
              </a:ext>
            </a:extLst>
          </p:cNvPr>
          <p:cNvSpPr txBox="1"/>
          <p:nvPr/>
        </p:nvSpPr>
        <p:spPr>
          <a:xfrm>
            <a:off x="3573915" y="2853829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</a:t>
            </a:r>
            <a:endParaRPr lang="en-US" sz="1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53422-D96F-46F1-B611-76C3214C14FE}"/>
              </a:ext>
            </a:extLst>
          </p:cNvPr>
          <p:cNvSpPr txBox="1"/>
          <p:nvPr/>
        </p:nvSpPr>
        <p:spPr>
          <a:xfrm>
            <a:off x="2634469" y="700556"/>
            <a:ext cx="100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0180D-05B1-4A55-8F61-B95DD1BB47BE}"/>
              </a:ext>
            </a:extLst>
          </p:cNvPr>
          <p:cNvSpPr txBox="1"/>
          <p:nvPr/>
        </p:nvSpPr>
        <p:spPr>
          <a:xfrm>
            <a:off x="4198561" y="2356187"/>
            <a:ext cx="120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Австралия</a:t>
            </a: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6DC53-6219-47A8-8CE6-208B9774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60" y="34763"/>
            <a:ext cx="4895533" cy="38626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океаны</a:t>
            </a:r>
            <a:endParaRPr lang="en-US" sz="2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5CCDBB-554A-40ED-B67A-D2FB60DD8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3" y="558932"/>
            <a:ext cx="1236002" cy="12360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0510A2-6F67-4434-A355-877119BB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53" y="564527"/>
            <a:ext cx="1224812" cy="1224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13D5A2-3526-4336-98C9-FAFB375E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753" y="1932843"/>
            <a:ext cx="1224812" cy="1224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3D5885-4E93-4A70-8C1A-5B74752CD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04" y="1949863"/>
            <a:ext cx="1224812" cy="122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00FC7-DB10-4848-8151-C49CF66C8D03}"/>
              </a:ext>
            </a:extLst>
          </p:cNvPr>
          <p:cNvSpPr txBox="1"/>
          <p:nvPr/>
        </p:nvSpPr>
        <p:spPr>
          <a:xfrm flipH="1">
            <a:off x="1103553" y="980538"/>
            <a:ext cx="1704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Атлантический океан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281E9-00AE-45BD-AC2C-33E04DFB23C1}"/>
              </a:ext>
            </a:extLst>
          </p:cNvPr>
          <p:cNvSpPr txBox="1"/>
          <p:nvPr/>
        </p:nvSpPr>
        <p:spPr>
          <a:xfrm flipH="1">
            <a:off x="3972198" y="976946"/>
            <a:ext cx="76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Тихий океан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CF227-3710-4F63-A673-23DD929FCDFB}"/>
              </a:ext>
            </a:extLst>
          </p:cNvPr>
          <p:cNvSpPr txBox="1"/>
          <p:nvPr/>
        </p:nvSpPr>
        <p:spPr>
          <a:xfrm>
            <a:off x="1223541" y="2241039"/>
            <a:ext cx="13201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</a:t>
            </a:r>
          </a:p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Ледовитый</a:t>
            </a:r>
          </a:p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океан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5E455-51F8-42E2-82C9-E2ECB31A19E9}"/>
              </a:ext>
            </a:extLst>
          </p:cNvPr>
          <p:cNvSpPr txBox="1"/>
          <p:nvPr/>
        </p:nvSpPr>
        <p:spPr>
          <a:xfrm>
            <a:off x="3815829" y="2305035"/>
            <a:ext cx="1720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Индийский океан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101A6-927A-47F2-A3B3-AB3CC80E5F10}"/>
              </a:ext>
            </a:extLst>
          </p:cNvPr>
          <p:cNvSpPr txBox="1"/>
          <p:nvPr/>
        </p:nvSpPr>
        <p:spPr>
          <a:xfrm>
            <a:off x="3874516" y="2718093"/>
            <a:ext cx="96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океан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9505" r="3659" b="11582"/>
          <a:stretch/>
        </p:blipFill>
        <p:spPr bwMode="auto">
          <a:xfrm>
            <a:off x="444904" y="503920"/>
            <a:ext cx="4717466" cy="248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44904" y="2380926"/>
            <a:ext cx="1445675" cy="6847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99" b="1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Тихий океан, Атлантический океан, Индийский океан, Северный  Ледовитый океан, Южный океан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6615" y="985910"/>
            <a:ext cx="1221616" cy="26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98" dirty="0">
                <a:latin typeface="Comic Sans MS" pitchFamily="66" charset="0"/>
                <a:cs typeface="Arial" pitchFamily="34" charset="0"/>
              </a:rPr>
              <a:t>Атлантический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1978" y="1177395"/>
            <a:ext cx="632577" cy="26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98" dirty="0">
                <a:latin typeface="Comic Sans MS" pitchFamily="66" charset="0"/>
              </a:rPr>
              <a:t>Тихий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6614" y="1370527"/>
            <a:ext cx="1532142" cy="245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99" dirty="0">
                <a:latin typeface="Comic Sans MS" pitchFamily="66" charset="0"/>
              </a:rPr>
              <a:t>Северный Ледовитый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3592" y="1556720"/>
            <a:ext cx="914291" cy="253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48" dirty="0">
                <a:latin typeface="Comic Sans MS" pitchFamily="66" charset="0"/>
              </a:rPr>
              <a:t>Индийский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8298" y="1772220"/>
            <a:ext cx="719012" cy="26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98" dirty="0">
                <a:latin typeface="Comic Sans MS" pitchFamily="66" charset="0"/>
              </a:rPr>
              <a:t>Южный</a:t>
            </a:r>
          </a:p>
        </p:txBody>
      </p:sp>
    </p:spTree>
    <p:extLst>
      <p:ext uri="{BB962C8B-B14F-4D97-AF65-F5344CB8AC3E}">
        <p14:creationId xmlns:p14="http://schemas.microsoft.com/office/powerpoint/2010/main" val="3913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68" y="102274"/>
            <a:ext cx="5156715" cy="31500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</a:rPr>
              <a:t>Определите по очертаниям материки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8" y="630898"/>
            <a:ext cx="3500055" cy="235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1433" y="1239604"/>
            <a:ext cx="355665" cy="46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6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4959" y="627926"/>
            <a:ext cx="1448908" cy="39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7" b="1" dirty="0"/>
              <a:t>1. Африка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6762" y="766223"/>
            <a:ext cx="390879" cy="52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6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4960" y="932279"/>
            <a:ext cx="1792153" cy="39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7" b="1" dirty="0"/>
              <a:t>2. Австралия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8541" y="2276641"/>
            <a:ext cx="390879" cy="52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6" b="1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4855" y="1239603"/>
            <a:ext cx="1469718" cy="705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7" b="1" dirty="0"/>
              <a:t>3. Южная </a:t>
            </a:r>
          </a:p>
          <a:p>
            <a:r>
              <a:rPr lang="ru-RU" sz="1997" b="1" dirty="0"/>
              <a:t>Америка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7684" y="1331801"/>
            <a:ext cx="390879" cy="52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6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4960" y="1854253"/>
            <a:ext cx="1653792" cy="705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7" b="1" dirty="0"/>
              <a:t>4. Северная</a:t>
            </a:r>
          </a:p>
          <a:p>
            <a:r>
              <a:rPr lang="ru-RU" sz="1997" b="1" dirty="0"/>
              <a:t> Америка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244" y="2101348"/>
            <a:ext cx="390879" cy="52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6" b="1" dirty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3492" y="2462717"/>
            <a:ext cx="1935506" cy="39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7" b="1" dirty="0"/>
              <a:t>5. Антарктида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40" y="43559"/>
            <a:ext cx="5508611" cy="38626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человека тесно связана с природой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C41C7B-78C2-408D-AD49-3045AF744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6"/>
          <a:stretch/>
        </p:blipFill>
        <p:spPr>
          <a:xfrm>
            <a:off x="2843721" y="467916"/>
            <a:ext cx="2844316" cy="2016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E1BB74-D382-42B7-A316-1F037184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06" y="697509"/>
            <a:ext cx="2172060" cy="1629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632F3-6989-4187-A955-EBBD423FC308}"/>
              </a:ext>
            </a:extLst>
          </p:cNvPr>
          <p:cNvSpPr txBox="1"/>
          <p:nvPr/>
        </p:nvSpPr>
        <p:spPr>
          <a:xfrm>
            <a:off x="17407" y="2486241"/>
            <a:ext cx="5652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изучить природу нашей планеты, особенности разных природных комплексов, происходящие процессы и явления, вызванные деятельностью человека</a:t>
            </a:r>
            <a:endParaRPr lang="en-US" sz="1400" b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B28F006-DA2F-4645-AA21-E602111AF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269007"/>
              </p:ext>
            </p:extLst>
          </p:nvPr>
        </p:nvGraphicFramePr>
        <p:xfrm>
          <a:off x="143421" y="107876"/>
          <a:ext cx="5472608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FF977C-EEFD-4394-B14E-746DB55A8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7FF977C-EEFD-4394-B14E-746DB55A8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B17B25-B4D3-4B29-B979-933CA67B4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F6B17B25-B4D3-4B29-B979-933CA67B4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183331-8F99-4F40-A952-270FEC467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32183331-8F99-4F40-A952-270FEC4677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A6BB26-3FED-4B6E-9486-6844669D8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73A6BB26-3FED-4B6E-9486-6844669D8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401A1C-27BF-45D0-8132-5EA0C8BE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1F401A1C-27BF-45D0-8132-5EA0C8BE4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7BFAE-904E-4FC3-A8AE-87B69AF4C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E107BFAE-904E-4FC3-A8AE-87B69AF4CC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FD090-37A2-4FBA-A9F2-488372721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F38FD090-37A2-4FBA-A9F2-488372721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86BA22-6191-4C26-8D24-9F088489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086BA22-6191-4C26-8D24-9F0884898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5598BA-8DCA-4483-9D67-FE711993A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E5598BA-8DCA-4483-9D67-FE711993A0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387AA2-E70C-4651-90EC-F0643735EF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EB387AA2-E70C-4651-90EC-F0643735EF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4EB0C7-7B9B-4B10-8696-A518F99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D94EB0C7-7B9B-4B10-8696-A518F99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FDA2A-6947-4503-BFCE-B15CDD093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FCFDA2A-6947-4503-BFCE-B15CDD093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DC5B37-F7A9-43D3-ADB7-A932C1E24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ADC5B37-F7A9-43D3-ADB7-A932C1E24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01B3DB-ABA7-4F3F-B2A3-9DBE91B0C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4B01B3DB-ABA7-4F3F-B2A3-9DBE91B0C2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4E5A3-0901-41D5-9287-CD5B12085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C764E5A3-0901-41D5-9287-CD5B12085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F3D725-EF68-416F-85F2-38CC23E5E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77F3D725-EF68-416F-85F2-38CC23E5E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309C5B-70E3-4924-9696-2F2C5C9D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8B309C5B-70E3-4924-9696-2F2C5C9D2F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5DF16F-C309-4362-B2E1-11E054036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DE5DF16F-C309-4362-B2E1-11E054036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2D4588-0BC3-4C9E-8418-529D18BCA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392D4588-0BC3-4C9E-8418-529D18BCA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BF1B91-C3F9-43BF-83C0-1A256ED07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CABF1B91-C3F9-43BF-83C0-1A256ED07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28A67A-B825-48AD-A5CC-CF287B40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BE28A67A-B825-48AD-A5CC-CF287B40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485723-0D55-4C23-9D30-9EB592225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5D485723-0D55-4C23-9D30-9EB5922257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58FBD4-0388-491F-BF6A-039A695EA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7558FBD4-0388-491F-BF6A-039A695EA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84C543-7BEA-40B2-B7CE-D6CBC4EEB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1E84C543-7BEA-40B2-B7CE-D6CBC4EEB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475BA1-8C11-4061-BA9F-7CD1C8844C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01475BA1-8C11-4061-BA9F-7CD1C8844C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0BEEAB-D7D0-4845-BF73-40E3FCED7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">
                                            <p:graphicEl>
                                              <a:dgm id="{2F0BEEAB-D7D0-4845-BF73-40E3FCED7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AD0B45-5C62-44C6-AA19-DABCD5066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17AD0B45-5C62-44C6-AA19-DABCD5066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B921AD-5329-4D33-B676-D1ABCDC2F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">
                                            <p:graphicEl>
                                              <a:dgm id="{D3B921AD-5329-4D33-B676-D1ABCDC2F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17CCB9-5667-42CC-A538-FC21BA4FC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">
                                            <p:graphicEl>
                                              <a:dgm id="{6117CCB9-5667-42CC-A538-FC21BA4FC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F9081F-5E41-4D7D-8279-759C3EEE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">
                                            <p:graphicEl>
                                              <a:dgm id="{66F9081F-5E41-4D7D-8279-759C3EEE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767B3A-ACF3-48B1-AFC8-A676FBBA0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FF767B3A-ACF3-48B1-AFC8-A676FBBA0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3D150F-640B-4F90-AF36-4BFB020C3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dgm id="{FA3D150F-640B-4F90-AF36-4BFB020C3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A8930F-DB9D-43D3-86A2-337E7FDE7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">
                                            <p:graphicEl>
                                              <a:dgm id="{68A8930F-DB9D-43D3-86A2-337E7FDE7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C82849-B972-42AC-BBFD-048AC5D85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">
                                            <p:graphicEl>
                                              <a:dgm id="{9FC82849-B972-42AC-BBFD-048AC5D85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35E184-975F-4386-A21B-53FC578C7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5A35E184-975F-4386-A21B-53FC578C7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73262C-AC13-4AF3-B96E-4A1171F0E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6B73262C-AC13-4AF3-B96E-4A1171F0E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86CDA0-72EE-4D17-AB1B-CCDBDA2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">
                                            <p:graphicEl>
                                              <a:dgm id="{7586CDA0-72EE-4D17-AB1B-CCDBDA2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AAF55C-CF72-4D31-BD1D-408143050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4">
                                            <p:graphicEl>
                                              <a:dgm id="{81AAF55C-CF72-4D31-BD1D-408143050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440CA0-4A33-4896-B8CE-B142F71C1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5F440CA0-4A33-4896-B8CE-B142F71C1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E3CBC-3C2E-4D1F-B2B7-00AC18389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">
                                            <p:graphicEl>
                                              <a:dgm id="{B1BE3CBC-3C2E-4D1F-B2B7-00AC18389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574E03-151E-4E18-AB29-6BE9CEE4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">
                                            <p:graphicEl>
                                              <a:dgm id="{0A574E03-151E-4E18-AB29-6BE9CEE45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CCF07-37CC-4AB8-A346-CBBE71BF3C3A}"/>
              </a:ext>
            </a:extLst>
          </p:cNvPr>
          <p:cNvSpPr txBox="1"/>
          <p:nvPr/>
        </p:nvSpPr>
        <p:spPr>
          <a:xfrm>
            <a:off x="143421" y="350179"/>
            <a:ext cx="547260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/>
              <a:t> 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соответствие.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карте определите какой остров пересекают параллель 8 с. ш. и меридиан 80 в. д.?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света, состоящая из двух материков.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Океан, омывающий с востока самый большой материк.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света, наименьшая по площади.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Океан, омывающий 4 материка.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света, расположенная в Северном и Южном полушарии. </a:t>
            </a:r>
          </a:p>
          <a:p>
            <a:pPr marL="228600" indent="-228600">
              <a:buAutoNum type="arabicParenR"/>
            </a:pPr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большой остров на земном шаре. </a:t>
            </a:r>
          </a:p>
          <a:p>
            <a:endParaRPr lang="ru-RU" sz="1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Гренландия Б) Америка В) Австралия Г) Тихий </a:t>
            </a:r>
          </a:p>
          <a:p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Индийский Е) Шри- Ланка Ж) Африка З) Гаити</a:t>
            </a: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4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ECBC99F4-641E-42A1-BDE9-2DCF74FA1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930296"/>
              </p:ext>
            </p:extLst>
          </p:nvPr>
        </p:nvGraphicFramePr>
        <p:xfrm>
          <a:off x="107417" y="395908"/>
          <a:ext cx="5400600" cy="2797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25418593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9169456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867342408"/>
                    </a:ext>
                  </a:extLst>
                </a:gridCol>
              </a:tblGrid>
              <a:tr h="473001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Западное полушарие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Восточное полушарие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808948"/>
                  </a:ext>
                </a:extLst>
              </a:tr>
              <a:tr h="3521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Евразия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598115"/>
                  </a:ext>
                </a:extLst>
              </a:tr>
              <a:tr h="47300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Северная Америка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424453"/>
                  </a:ext>
                </a:extLst>
              </a:tr>
              <a:tr h="3521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Южная Америка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096671"/>
                  </a:ext>
                </a:extLst>
              </a:tr>
              <a:tr h="3521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Австралия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09055"/>
                  </a:ext>
                </a:extLst>
              </a:tr>
              <a:tr h="3521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Антарктида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485934"/>
                  </a:ext>
                </a:extLst>
              </a:tr>
              <a:tr h="3521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Африка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229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0D4AD9-8176-4470-881D-F3158CC2E089}"/>
              </a:ext>
            </a:extLst>
          </p:cNvPr>
          <p:cNvSpPr txBox="1"/>
          <p:nvPr/>
        </p:nvSpPr>
        <p:spPr>
          <a:xfrm>
            <a:off x="503461" y="-7951"/>
            <a:ext cx="5184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карты заполните таблицу </a:t>
            </a:r>
            <a:endParaRPr lang="en-US" sz="1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60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7E800-8B28-4DE1-A3FC-78A42455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"/>
            <a:ext cx="5616624" cy="61198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Материки и острова.  Заполните пропуски в предложениях. 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3A104-F64E-4D3F-A468-83E7C4DC3DE2}"/>
              </a:ext>
            </a:extLst>
          </p:cNvPr>
          <p:cNvSpPr txBox="1"/>
          <p:nvPr/>
        </p:nvSpPr>
        <p:spPr>
          <a:xfrm>
            <a:off x="179425" y="611981"/>
            <a:ext cx="54366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Поверхность всего земного шара составляет 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млн. км. Она разделена на ….. и……. 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часть поверхности Земли занята …., которые соединены между собой и все вместе образуют единый … океан. На долю суши- материков и островов – приходится около 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млн. км, или 29 % всей поверхности Земли.</a:t>
            </a:r>
            <a:endParaRPr lang="en-US" sz="1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01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1650" y="87543"/>
            <a:ext cx="2806623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b="1" spc="15" dirty="0">
                <a:solidFill>
                  <a:srgbClr val="000000"/>
                </a:solidFill>
              </a:rPr>
              <a:t> Задание: </a:t>
            </a:r>
            <a:endParaRPr sz="2400" b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10138" y="683910"/>
            <a:ext cx="4108760" cy="2035718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Прочитать: Предисловие.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§ 1. Что изучается в курсе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«Физическая география материков и океанов?»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Ответить на вопросы стр.7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Выполнить практическое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задание стр. 7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3161701" y="2862411"/>
            <a:ext cx="2462086" cy="310059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AF971-74C3-4040-9075-1966E861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" y="1"/>
            <a:ext cx="936104" cy="863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33B46B-0746-4672-9879-6A409120F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9" t="6157" r="4308"/>
          <a:stretch/>
        </p:blipFill>
        <p:spPr>
          <a:xfrm>
            <a:off x="2591693" y="422614"/>
            <a:ext cx="3132348" cy="2774908"/>
          </a:xfrm>
          <a:prstGeom prst="round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222313C-1CA9-4A58-B74F-350F0FFA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77" y="36353"/>
            <a:ext cx="4895533" cy="38626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оболочка</a:t>
            </a:r>
            <a:endParaRPr lang="en-US" sz="24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3D2D2E-F1FF-4121-98AE-4B2434FA500A}"/>
              </a:ext>
            </a:extLst>
          </p:cNvPr>
          <p:cNvSpPr txBox="1"/>
          <p:nvPr/>
        </p:nvSpPr>
        <p:spPr>
          <a:xfrm>
            <a:off x="215429" y="967294"/>
            <a:ext cx="212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крупный природный комплекс</a:t>
            </a:r>
            <a:endParaRPr lang="en-US" sz="1600" b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02AC4-2E17-49D6-99E2-9C7887CC0DC6}"/>
              </a:ext>
            </a:extLst>
          </p:cNvPr>
          <p:cNvSpPr txBox="1"/>
          <p:nvPr/>
        </p:nvSpPr>
        <p:spPr>
          <a:xfrm>
            <a:off x="476174" y="1667789"/>
            <a:ext cx="146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Литосфера</a:t>
            </a:r>
            <a:endParaRPr lang="en-US" sz="1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52028-B7BE-4415-A1E1-1952684EECE4}"/>
              </a:ext>
            </a:extLst>
          </p:cNvPr>
          <p:cNvSpPr txBox="1"/>
          <p:nvPr/>
        </p:nvSpPr>
        <p:spPr>
          <a:xfrm>
            <a:off x="476174" y="2029217"/>
            <a:ext cx="160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Гидросфера</a:t>
            </a:r>
            <a:endParaRPr lang="en-US" sz="1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D0BDD0-7294-4F1C-A771-AD3B92F91330}"/>
              </a:ext>
            </a:extLst>
          </p:cNvPr>
          <p:cNvSpPr txBox="1"/>
          <p:nvPr/>
        </p:nvSpPr>
        <p:spPr>
          <a:xfrm>
            <a:off x="480403" y="2368284"/>
            <a:ext cx="149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</a:t>
            </a:r>
            <a:endParaRPr lang="en-US" sz="18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A14A9A-4207-4A9B-A2AF-33A6BDDCC4D0}"/>
              </a:ext>
            </a:extLst>
          </p:cNvPr>
          <p:cNvSpPr txBox="1"/>
          <p:nvPr/>
        </p:nvSpPr>
        <p:spPr>
          <a:xfrm>
            <a:off x="480970" y="27218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Биосфера</a:t>
            </a:r>
            <a:endParaRPr 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9" cy="38626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Издавна человечество делит Землю на 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781803-7879-4CD3-B963-F06D35525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" t="1375" r="1240" b="2524"/>
          <a:stretch/>
        </p:blipFill>
        <p:spPr>
          <a:xfrm>
            <a:off x="305439" y="539924"/>
            <a:ext cx="5148572" cy="2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7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759449" cy="514433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Материки</a:t>
            </a:r>
            <a:r>
              <a:rPr lang="ru-RU" sz="18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крупные участки суши, обладающие целостным строением земной </a:t>
            </a:r>
            <a:r>
              <a:rPr lang="ru-RU" sz="1800" b="1" dirty="0" err="1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F6772-646F-44B1-B13C-544ABDFD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575928"/>
            <a:ext cx="5219985" cy="2609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CAE51-84A4-4A9D-B705-465B765DB5F1}"/>
              </a:ext>
            </a:extLst>
          </p:cNvPr>
          <p:cNvSpPr txBox="1"/>
          <p:nvPr/>
        </p:nvSpPr>
        <p:spPr>
          <a:xfrm>
            <a:off x="3455789" y="838699"/>
            <a:ext cx="103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Евразия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8D703-2628-4886-850E-70DFE3DA2FE0}"/>
              </a:ext>
            </a:extLst>
          </p:cNvPr>
          <p:cNvSpPr txBox="1"/>
          <p:nvPr/>
        </p:nvSpPr>
        <p:spPr>
          <a:xfrm>
            <a:off x="827497" y="838699"/>
            <a:ext cx="1166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1641D-CD13-415A-81DD-26F8524AE29D}"/>
              </a:ext>
            </a:extLst>
          </p:cNvPr>
          <p:cNvSpPr txBox="1"/>
          <p:nvPr/>
        </p:nvSpPr>
        <p:spPr>
          <a:xfrm>
            <a:off x="2416837" y="1435500"/>
            <a:ext cx="103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Африка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4B3AD-10F0-4949-86DD-A64849766A83}"/>
              </a:ext>
            </a:extLst>
          </p:cNvPr>
          <p:cNvSpPr txBox="1"/>
          <p:nvPr/>
        </p:nvSpPr>
        <p:spPr>
          <a:xfrm>
            <a:off x="1460555" y="1739913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DC566-F45A-40DB-8E95-8912DC7FA12D}"/>
              </a:ext>
            </a:extLst>
          </p:cNvPr>
          <p:cNvSpPr txBox="1"/>
          <p:nvPr/>
        </p:nvSpPr>
        <p:spPr>
          <a:xfrm>
            <a:off x="3995850" y="2057820"/>
            <a:ext cx="140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Австралия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06EBD-8DD1-430E-9AED-C321090BB184}"/>
              </a:ext>
            </a:extLst>
          </p:cNvPr>
          <p:cNvSpPr txBox="1"/>
          <p:nvPr/>
        </p:nvSpPr>
        <p:spPr>
          <a:xfrm>
            <a:off x="2087637" y="2890766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Антарктида</a:t>
            </a:r>
            <a:endParaRPr lang="en-US" sz="16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016B0-69C2-4162-B6A5-35121A6A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 материков</a:t>
            </a:r>
            <a:endParaRPr lang="en-US" sz="28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6AF4BE-BD6D-4995-B326-04754293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5" y="647936"/>
            <a:ext cx="360277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7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FFD73-029B-4F22-ADB6-165AC93E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4"/>
            <a:ext cx="5759450" cy="3862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света</a:t>
            </a:r>
            <a:endParaRPr lang="en-US" sz="3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0390C-E979-47BC-B036-4950BEAF90EC}"/>
              </a:ext>
            </a:extLst>
          </p:cNvPr>
          <p:cNvSpPr txBox="1"/>
          <p:nvPr/>
        </p:nvSpPr>
        <p:spPr>
          <a:xfrm>
            <a:off x="178830" y="468941"/>
            <a:ext cx="5580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света — регионы суши, включающие материки или их крупные части вместе с близлежащими островами. </a:t>
            </a:r>
            <a:endParaRPr lang="en-US" sz="1400" b="1" i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C45B8-1D2B-4EE4-963A-45458BC2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9" y="935968"/>
            <a:ext cx="4319885" cy="2052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F9ACB-6ADD-4032-853A-659E43BF1BD3}"/>
              </a:ext>
            </a:extLst>
          </p:cNvPr>
          <p:cNvSpPr txBox="1"/>
          <p:nvPr/>
        </p:nvSpPr>
        <p:spPr>
          <a:xfrm>
            <a:off x="71413" y="2844194"/>
            <a:ext cx="5580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</a:t>
            </a:r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культурное понятие, возникшее на определенном этапе развития человечества.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420013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E0750-D3C7-4F0A-A48B-93014FBE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60" y="132268"/>
            <a:ext cx="4895533" cy="551671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частей света</a:t>
            </a:r>
            <a:br>
              <a:rPr lang="ru-RU" sz="28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(млн.км²)</a:t>
            </a:r>
            <a:endParaRPr lang="en-US" sz="2800" b="1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2AA972-1BF8-482F-8903-54A4EA0C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683940"/>
            <a:ext cx="5544616" cy="24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1CFA1-3C8A-4E07-8A92-A4029B3E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61"/>
            <a:ext cx="5733139" cy="566467"/>
          </a:xfrm>
        </p:spPr>
        <p:txBody>
          <a:bodyPr>
            <a:noAutofit/>
          </a:bodyPr>
          <a:lstStyle/>
          <a:p>
            <a:r>
              <a:rPr lang="ru-RU" sz="1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 (др.-греч. </a:t>
            </a:r>
            <a:r>
              <a:rPr lang="ru-RU" sz="12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Ὠκε</a:t>
            </a:r>
            <a:r>
              <a:rPr lang="ru-RU" sz="1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ανός, от имени древнегреческого божества Океана) — крупнейший водный объект, составляющий часть Мирового океана.</a:t>
            </a:r>
            <a:endParaRPr lang="en-US" sz="12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9F8954-4744-410E-BD5F-400CBC05C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" y="503920"/>
            <a:ext cx="5292588" cy="26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2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151586</TotalTime>
  <Words>540</Words>
  <Application>Microsoft Office PowerPoint</Application>
  <PresentationFormat>Произвольный</PresentationFormat>
  <Paragraphs>131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Open Sans</vt:lpstr>
      <vt:lpstr>Open Sans Light</vt:lpstr>
      <vt:lpstr>1_Office Theme</vt:lpstr>
      <vt:lpstr>Презентация PowerPoint</vt:lpstr>
      <vt:lpstr>Жизнь человека тесно связана с природой</vt:lpstr>
      <vt:lpstr>Географическая оболочка</vt:lpstr>
      <vt:lpstr>Издавна человечество делит Землю на </vt:lpstr>
      <vt:lpstr>Материки – крупные участки суши, обладающие целостным строением земной коры</vt:lpstr>
      <vt:lpstr>Площадь  материков</vt:lpstr>
      <vt:lpstr>Части света</vt:lpstr>
      <vt:lpstr>Площадь частей света (млн.км²)</vt:lpstr>
      <vt:lpstr>Океан (др.-греч. Ὠκεανός, от имени древнегреческого божества Океана) — крупнейший водный объект, составляющий часть Мирового океана.</vt:lpstr>
      <vt:lpstr>Площадь океанов</vt:lpstr>
      <vt:lpstr>Более мелкие составные части Мирового океана</vt:lpstr>
      <vt:lpstr>Заливы </vt:lpstr>
      <vt:lpstr>Проливы</vt:lpstr>
      <vt:lpstr>Береговая линия</vt:lpstr>
      <vt:lpstr>Презентация PowerPoint</vt:lpstr>
      <vt:lpstr>Определите названия частей света</vt:lpstr>
      <vt:lpstr>Определите океаны</vt:lpstr>
      <vt:lpstr>Презентация PowerPoint</vt:lpstr>
      <vt:lpstr>Определите по очертаниям материки</vt:lpstr>
      <vt:lpstr>Презентация PowerPoint</vt:lpstr>
      <vt:lpstr>Презентация PowerPoint</vt:lpstr>
      <vt:lpstr>Презентация PowerPoint</vt:lpstr>
      <vt:lpstr>Материки и острова.  Заполните пропуски в предложениях. 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1496</cp:revision>
  <dcterms:created xsi:type="dcterms:W3CDTF">2014-10-08T23:03:32Z</dcterms:created>
  <dcterms:modified xsi:type="dcterms:W3CDTF">2020-08-19T02:30:00Z</dcterms:modified>
</cp:coreProperties>
</file>