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3" r:id="rId2"/>
    <p:sldId id="401" r:id="rId3"/>
    <p:sldId id="391" r:id="rId4"/>
    <p:sldId id="397" r:id="rId5"/>
    <p:sldId id="402" r:id="rId6"/>
    <p:sldId id="394" r:id="rId7"/>
    <p:sldId id="395" r:id="rId8"/>
    <p:sldId id="403" r:id="rId9"/>
    <p:sldId id="404" r:id="rId10"/>
    <p:sldId id="326" r:id="rId11"/>
    <p:sldId id="400" r:id="rId12"/>
    <p:sldId id="376" r:id="rId13"/>
    <p:sldId id="378" r:id="rId14"/>
    <p:sldId id="406" r:id="rId15"/>
    <p:sldId id="405" r:id="rId16"/>
    <p:sldId id="379" r:id="rId17"/>
    <p:sldId id="388" r:id="rId18"/>
    <p:sldId id="347" r:id="rId19"/>
    <p:sldId id="383" r:id="rId20"/>
    <p:sldId id="396" r:id="rId21"/>
    <p:sldId id="380" r:id="rId22"/>
    <p:sldId id="381" r:id="rId23"/>
    <p:sldId id="382" r:id="rId24"/>
    <p:sldId id="398" r:id="rId25"/>
    <p:sldId id="389" r:id="rId26"/>
    <p:sldId id="32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401"/>
            <p14:sldId id="391"/>
            <p14:sldId id="397"/>
            <p14:sldId id="402"/>
            <p14:sldId id="394"/>
            <p14:sldId id="395"/>
            <p14:sldId id="403"/>
            <p14:sldId id="404"/>
            <p14:sldId id="326"/>
            <p14:sldId id="400"/>
            <p14:sldId id="376"/>
            <p14:sldId id="378"/>
            <p14:sldId id="406"/>
            <p14:sldId id="405"/>
            <p14:sldId id="379"/>
            <p14:sldId id="388"/>
            <p14:sldId id="347"/>
            <p14:sldId id="383"/>
            <p14:sldId id="396"/>
            <p14:sldId id="380"/>
            <p14:sldId id="381"/>
            <p14:sldId id="382"/>
            <p14:sldId id="398"/>
            <p14:sldId id="38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5B3"/>
    <a:srgbClr val="2403E7"/>
    <a:srgbClr val="F7094D"/>
    <a:srgbClr val="800000"/>
    <a:srgbClr val="D614B1"/>
    <a:srgbClr val="96FD39"/>
    <a:srgbClr val="996633"/>
    <a:srgbClr val="149C2E"/>
    <a:srgbClr val="A80058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3" autoAdjust="0"/>
    <p:restoredTop sz="94671" autoAdjust="0"/>
  </p:normalViewPr>
  <p:slideViewPr>
    <p:cSldViewPr snapToGrid="0">
      <p:cViewPr varScale="1">
        <p:scale>
          <a:sx n="68" d="100"/>
          <a:sy n="68" d="100"/>
        </p:scale>
        <p:origin x="10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CD554-3B7C-4A57-AB51-13E720C9AC9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4EF5170-F8F7-4B0E-A435-89CDF2C3ADD0}">
      <dgm:prSet phldrT="[Текст]" phldr="1"/>
      <dgm:spPr/>
      <dgm:t>
        <a:bodyPr/>
        <a:lstStyle/>
        <a:p>
          <a:endParaRPr lang="ru-RU"/>
        </a:p>
      </dgm:t>
    </dgm:pt>
    <dgm:pt modelId="{BEB32023-4B66-4A81-9D49-0F44398CD93D}" type="parTrans" cxnId="{911E2F89-7C3E-41FB-9D42-E59C0EAE36C3}">
      <dgm:prSet/>
      <dgm:spPr/>
      <dgm:t>
        <a:bodyPr/>
        <a:lstStyle/>
        <a:p>
          <a:endParaRPr lang="ru-RU"/>
        </a:p>
      </dgm:t>
    </dgm:pt>
    <dgm:pt modelId="{CBDD7F7F-FDAF-4209-9AC0-A1A97337E52D}" type="sibTrans" cxnId="{911E2F89-7C3E-41FB-9D42-E59C0EAE36C3}">
      <dgm:prSet/>
      <dgm:spPr/>
      <dgm:t>
        <a:bodyPr/>
        <a:lstStyle/>
        <a:p>
          <a:endParaRPr lang="ru-RU"/>
        </a:p>
      </dgm:t>
    </dgm:pt>
    <dgm:pt modelId="{92AF4C18-E7CC-43B4-9A87-2FEB0820FFFD}">
      <dgm:prSet custT="1"/>
      <dgm:spPr/>
      <dgm:t>
        <a:bodyPr/>
        <a:lstStyle/>
        <a:p>
          <a:r>
            <a:rPr lang="ru-RU" sz="2800" dirty="0">
              <a:latin typeface="Arial" pitchFamily="34" charset="0"/>
              <a:cs typeface="Arial" pitchFamily="34" charset="0"/>
            </a:rPr>
            <a:t>западный берег Африки замечательно подходит к берегу Южной Америки. </a:t>
          </a:r>
        </a:p>
      </dgm:t>
    </dgm:pt>
    <dgm:pt modelId="{4475F40D-B34D-4074-803D-D37ED782E9FA}" type="parTrans" cxnId="{6C8D7925-38CA-4544-848C-E812FE2AAC3C}">
      <dgm:prSet/>
      <dgm:spPr/>
      <dgm:t>
        <a:bodyPr/>
        <a:lstStyle/>
        <a:p>
          <a:endParaRPr lang="ru-RU"/>
        </a:p>
      </dgm:t>
    </dgm:pt>
    <dgm:pt modelId="{B0655A93-E288-48E1-83DE-F5387A8B520D}" type="sibTrans" cxnId="{6C8D7925-38CA-4544-848C-E812FE2AAC3C}">
      <dgm:prSet/>
      <dgm:spPr/>
      <dgm:t>
        <a:bodyPr/>
        <a:lstStyle/>
        <a:p>
          <a:endParaRPr lang="ru-RU"/>
        </a:p>
      </dgm:t>
    </dgm:pt>
    <dgm:pt modelId="{7DFAED25-3CB2-4822-B2AA-57D280623C17}">
      <dgm:prSet custT="1"/>
      <dgm:spPr/>
      <dgm:t>
        <a:bodyPr/>
        <a:lstStyle/>
        <a:p>
          <a:r>
            <a:rPr lang="ru-RU" sz="2000" dirty="0">
              <a:latin typeface="Arial" pitchFamily="34" charset="0"/>
              <a:cs typeface="Arial" pitchFamily="34" charset="0"/>
            </a:rPr>
            <a:t> флора и фауна Европы и Америки, как живая, так и вымершая, чрезвычайно похожи, несмотря на расстояние между ними — более  5000 километров</a:t>
          </a:r>
        </a:p>
      </dgm:t>
    </dgm:pt>
    <dgm:pt modelId="{9B717EF0-7809-4CE6-B9B8-E62F79FCFABD}" type="parTrans" cxnId="{1C71D96C-8588-411A-A1B6-E7717C7424DF}">
      <dgm:prSet/>
      <dgm:spPr/>
      <dgm:t>
        <a:bodyPr/>
        <a:lstStyle/>
        <a:p>
          <a:endParaRPr lang="ru-RU"/>
        </a:p>
      </dgm:t>
    </dgm:pt>
    <dgm:pt modelId="{7A8DED4F-5A56-4450-9E2C-94253947A83E}" type="sibTrans" cxnId="{1C71D96C-8588-411A-A1B6-E7717C7424DF}">
      <dgm:prSet/>
      <dgm:spPr/>
      <dgm:t>
        <a:bodyPr/>
        <a:lstStyle/>
        <a:p>
          <a:endParaRPr lang="ru-RU"/>
        </a:p>
      </dgm:t>
    </dgm:pt>
    <dgm:pt modelId="{B9DE358A-CABD-4C39-9D48-20F1ED224E9C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схожие геологические комплексы, которые совпадали при совмещении так же, как  и береговая линия</a:t>
          </a:r>
        </a:p>
      </dgm:t>
    </dgm:pt>
    <dgm:pt modelId="{E5361FD8-A8C1-44C1-AE81-2C8A03E45CFA}" type="parTrans" cxnId="{AA3AB29A-3228-4C8D-8439-92E9B707059D}">
      <dgm:prSet/>
      <dgm:spPr/>
      <dgm:t>
        <a:bodyPr/>
        <a:lstStyle/>
        <a:p>
          <a:endParaRPr lang="ru-RU"/>
        </a:p>
      </dgm:t>
    </dgm:pt>
    <dgm:pt modelId="{A9D245D6-6B0D-41B5-A838-CEE77675C9A9}" type="sibTrans" cxnId="{AA3AB29A-3228-4C8D-8439-92E9B707059D}">
      <dgm:prSet/>
      <dgm:spPr/>
      <dgm:t>
        <a:bodyPr/>
        <a:lstStyle/>
        <a:p>
          <a:endParaRPr lang="ru-RU"/>
        </a:p>
      </dgm:t>
    </dgm:pt>
    <dgm:pt modelId="{164D30E4-2F30-4FCF-A563-DD6E2DC8E44C}" type="pres">
      <dgm:prSet presAssocID="{6A8CD554-3B7C-4A57-AB51-13E720C9AC9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3FCD78-229B-4C1E-8A90-16C146FE5481}" type="pres">
      <dgm:prSet presAssocID="{64EF5170-F8F7-4B0E-A435-89CDF2C3ADD0}" presName="centerShape" presStyleLbl="node0" presStyleIdx="0" presStyleCnt="1" custScaleY="90707" custLinFactNeighborX="0" custLinFactNeighborY="-9248"/>
      <dgm:spPr/>
    </dgm:pt>
    <dgm:pt modelId="{2481EE7E-EF2F-464C-A2B5-6DDBE3982139}" type="pres">
      <dgm:prSet presAssocID="{E5361FD8-A8C1-44C1-AE81-2C8A03E45CFA}" presName="parTrans" presStyleLbl="bgSibTrans2D1" presStyleIdx="0" presStyleCnt="3" custLinFactNeighborX="-4669" custLinFactNeighborY="22270"/>
      <dgm:spPr/>
    </dgm:pt>
    <dgm:pt modelId="{E95BFB47-27D6-43B7-86E3-35C2C8830D2F}" type="pres">
      <dgm:prSet presAssocID="{B9DE358A-CABD-4C39-9D48-20F1ED224E9C}" presName="node" presStyleLbl="node1" presStyleIdx="0" presStyleCnt="3" custScaleX="182156" custScaleY="64291" custRadScaleRad="124479" custRadScaleInc="-5907">
        <dgm:presLayoutVars>
          <dgm:bulletEnabled val="1"/>
        </dgm:presLayoutVars>
      </dgm:prSet>
      <dgm:spPr/>
    </dgm:pt>
    <dgm:pt modelId="{5B448FA6-B48B-4D1C-B41F-D49E63489619}" type="pres">
      <dgm:prSet presAssocID="{4475F40D-B34D-4074-803D-D37ED782E9FA}" presName="parTrans" presStyleLbl="bgSibTrans2D1" presStyleIdx="1" presStyleCnt="3" custScaleX="82523"/>
      <dgm:spPr/>
    </dgm:pt>
    <dgm:pt modelId="{7AE18B2D-AB61-4F55-800C-A475DA609923}" type="pres">
      <dgm:prSet presAssocID="{92AF4C18-E7CC-43B4-9A87-2FEB0820FFFD}" presName="node" presStyleLbl="node1" presStyleIdx="1" presStyleCnt="3" custScaleX="267648" custScaleY="58537" custRadScaleRad="104755" custRadScaleInc="-53">
        <dgm:presLayoutVars>
          <dgm:bulletEnabled val="1"/>
        </dgm:presLayoutVars>
      </dgm:prSet>
      <dgm:spPr/>
    </dgm:pt>
    <dgm:pt modelId="{531316FC-728C-4978-A2EC-682BAAF12115}" type="pres">
      <dgm:prSet presAssocID="{9B717EF0-7809-4CE6-B9B8-E62F79FCFABD}" presName="parTrans" presStyleLbl="bgSibTrans2D1" presStyleIdx="2" presStyleCnt="3" custScaleX="74009" custLinFactNeighborX="-8289" custLinFactNeighborY="49273"/>
      <dgm:spPr/>
    </dgm:pt>
    <dgm:pt modelId="{9D8F57F9-D06B-427C-B72D-B6A413990725}" type="pres">
      <dgm:prSet presAssocID="{7DFAED25-3CB2-4822-B2AA-57D280623C17}" presName="node" presStyleLbl="node1" presStyleIdx="2" presStyleCnt="3" custScaleX="177459" custScaleY="76942" custRadScaleRad="129144" custRadScaleInc="10327">
        <dgm:presLayoutVars>
          <dgm:bulletEnabled val="1"/>
        </dgm:presLayoutVars>
      </dgm:prSet>
      <dgm:spPr/>
    </dgm:pt>
  </dgm:ptLst>
  <dgm:cxnLst>
    <dgm:cxn modelId="{871E8E13-EA78-42C4-A3A6-C0AFBA926C6A}" type="presOf" srcId="{92AF4C18-E7CC-43B4-9A87-2FEB0820FFFD}" destId="{7AE18B2D-AB61-4F55-800C-A475DA609923}" srcOrd="0" destOrd="0" presId="urn:microsoft.com/office/officeart/2005/8/layout/radial4"/>
    <dgm:cxn modelId="{B2E0D31A-7B9D-4F20-A4B8-EF900816023E}" type="presOf" srcId="{B9DE358A-CABD-4C39-9D48-20F1ED224E9C}" destId="{E95BFB47-27D6-43B7-86E3-35C2C8830D2F}" srcOrd="0" destOrd="0" presId="urn:microsoft.com/office/officeart/2005/8/layout/radial4"/>
    <dgm:cxn modelId="{6C8D7925-38CA-4544-848C-E812FE2AAC3C}" srcId="{64EF5170-F8F7-4B0E-A435-89CDF2C3ADD0}" destId="{92AF4C18-E7CC-43B4-9A87-2FEB0820FFFD}" srcOrd="1" destOrd="0" parTransId="{4475F40D-B34D-4074-803D-D37ED782E9FA}" sibTransId="{B0655A93-E288-48E1-83DE-F5387A8B520D}"/>
    <dgm:cxn modelId="{ADBA742E-773B-4315-8C0D-E4F2CEF12827}" type="presOf" srcId="{6A8CD554-3B7C-4A57-AB51-13E720C9AC95}" destId="{164D30E4-2F30-4FCF-A563-DD6E2DC8E44C}" srcOrd="0" destOrd="0" presId="urn:microsoft.com/office/officeart/2005/8/layout/radial4"/>
    <dgm:cxn modelId="{1C71D96C-8588-411A-A1B6-E7717C7424DF}" srcId="{64EF5170-F8F7-4B0E-A435-89CDF2C3ADD0}" destId="{7DFAED25-3CB2-4822-B2AA-57D280623C17}" srcOrd="2" destOrd="0" parTransId="{9B717EF0-7809-4CE6-B9B8-E62F79FCFABD}" sibTransId="{7A8DED4F-5A56-4450-9E2C-94253947A83E}"/>
    <dgm:cxn modelId="{B018D152-5592-4FF1-ACBC-218E495580AE}" type="presOf" srcId="{E5361FD8-A8C1-44C1-AE81-2C8A03E45CFA}" destId="{2481EE7E-EF2F-464C-A2B5-6DDBE3982139}" srcOrd="0" destOrd="0" presId="urn:microsoft.com/office/officeart/2005/8/layout/radial4"/>
    <dgm:cxn modelId="{911E2F89-7C3E-41FB-9D42-E59C0EAE36C3}" srcId="{6A8CD554-3B7C-4A57-AB51-13E720C9AC95}" destId="{64EF5170-F8F7-4B0E-A435-89CDF2C3ADD0}" srcOrd="0" destOrd="0" parTransId="{BEB32023-4B66-4A81-9D49-0F44398CD93D}" sibTransId="{CBDD7F7F-FDAF-4209-9AC0-A1A97337E52D}"/>
    <dgm:cxn modelId="{50949D8E-1A4B-4EEA-929D-64BD5335BFC9}" type="presOf" srcId="{9B717EF0-7809-4CE6-B9B8-E62F79FCFABD}" destId="{531316FC-728C-4978-A2EC-682BAAF12115}" srcOrd="0" destOrd="0" presId="urn:microsoft.com/office/officeart/2005/8/layout/radial4"/>
    <dgm:cxn modelId="{AA3AB29A-3228-4C8D-8439-92E9B707059D}" srcId="{64EF5170-F8F7-4B0E-A435-89CDF2C3ADD0}" destId="{B9DE358A-CABD-4C39-9D48-20F1ED224E9C}" srcOrd="0" destOrd="0" parTransId="{E5361FD8-A8C1-44C1-AE81-2C8A03E45CFA}" sibTransId="{A9D245D6-6B0D-41B5-A838-CEE77675C9A9}"/>
    <dgm:cxn modelId="{F7B166AE-C3AD-42FD-B43F-48330AA2B47B}" type="presOf" srcId="{4475F40D-B34D-4074-803D-D37ED782E9FA}" destId="{5B448FA6-B48B-4D1C-B41F-D49E63489619}" srcOrd="0" destOrd="0" presId="urn:microsoft.com/office/officeart/2005/8/layout/radial4"/>
    <dgm:cxn modelId="{33E5F2D3-4197-4588-927C-07A9BB3C4B98}" type="presOf" srcId="{64EF5170-F8F7-4B0E-A435-89CDF2C3ADD0}" destId="{9B3FCD78-229B-4C1E-8A90-16C146FE5481}" srcOrd="0" destOrd="0" presId="urn:microsoft.com/office/officeart/2005/8/layout/radial4"/>
    <dgm:cxn modelId="{332722FC-8034-409C-81DB-35C7F1823AE7}" type="presOf" srcId="{7DFAED25-3CB2-4822-B2AA-57D280623C17}" destId="{9D8F57F9-D06B-427C-B72D-B6A413990725}" srcOrd="0" destOrd="0" presId="urn:microsoft.com/office/officeart/2005/8/layout/radial4"/>
    <dgm:cxn modelId="{D22CAB5F-F818-4ECD-9218-DBAD12412029}" type="presParOf" srcId="{164D30E4-2F30-4FCF-A563-DD6E2DC8E44C}" destId="{9B3FCD78-229B-4C1E-8A90-16C146FE5481}" srcOrd="0" destOrd="0" presId="urn:microsoft.com/office/officeart/2005/8/layout/radial4"/>
    <dgm:cxn modelId="{E13DD877-C797-4D49-B591-0B6E8B88D957}" type="presParOf" srcId="{164D30E4-2F30-4FCF-A563-DD6E2DC8E44C}" destId="{2481EE7E-EF2F-464C-A2B5-6DDBE3982139}" srcOrd="1" destOrd="0" presId="urn:microsoft.com/office/officeart/2005/8/layout/radial4"/>
    <dgm:cxn modelId="{3FBB313F-E1C9-45FD-9E9B-62DA56B1E399}" type="presParOf" srcId="{164D30E4-2F30-4FCF-A563-DD6E2DC8E44C}" destId="{E95BFB47-27D6-43B7-86E3-35C2C8830D2F}" srcOrd="2" destOrd="0" presId="urn:microsoft.com/office/officeart/2005/8/layout/radial4"/>
    <dgm:cxn modelId="{EFE88A7B-9D62-47A9-9002-AB550336391A}" type="presParOf" srcId="{164D30E4-2F30-4FCF-A563-DD6E2DC8E44C}" destId="{5B448FA6-B48B-4D1C-B41F-D49E63489619}" srcOrd="3" destOrd="0" presId="urn:microsoft.com/office/officeart/2005/8/layout/radial4"/>
    <dgm:cxn modelId="{13841314-CD4F-42EA-A68B-B3A08DE675FD}" type="presParOf" srcId="{164D30E4-2F30-4FCF-A563-DD6E2DC8E44C}" destId="{7AE18B2D-AB61-4F55-800C-A475DA609923}" srcOrd="4" destOrd="0" presId="urn:microsoft.com/office/officeart/2005/8/layout/radial4"/>
    <dgm:cxn modelId="{A9CFDA1F-5AFF-46F6-9007-E38F30C5B0B7}" type="presParOf" srcId="{164D30E4-2F30-4FCF-A563-DD6E2DC8E44C}" destId="{531316FC-728C-4978-A2EC-682BAAF12115}" srcOrd="5" destOrd="0" presId="urn:microsoft.com/office/officeart/2005/8/layout/radial4"/>
    <dgm:cxn modelId="{24E87A1B-5263-4B0B-8276-03E09FBAA5C2}" type="presParOf" srcId="{164D30E4-2F30-4FCF-A563-DD6E2DC8E44C}" destId="{9D8F57F9-D06B-427C-B72D-B6A41399072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8CD554-3B7C-4A57-AB51-13E720C9AC9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4EF5170-F8F7-4B0E-A435-89CDF2C3ADD0}">
      <dgm:prSet phldrT="[Текст]" phldr="1"/>
      <dgm:spPr/>
      <dgm:t>
        <a:bodyPr/>
        <a:lstStyle/>
        <a:p>
          <a:endParaRPr lang="ru-RU"/>
        </a:p>
      </dgm:t>
    </dgm:pt>
    <dgm:pt modelId="{BEB32023-4B66-4A81-9D49-0F44398CD93D}" type="parTrans" cxnId="{911E2F89-7C3E-41FB-9D42-E59C0EAE36C3}">
      <dgm:prSet/>
      <dgm:spPr/>
      <dgm:t>
        <a:bodyPr/>
        <a:lstStyle/>
        <a:p>
          <a:endParaRPr lang="ru-RU"/>
        </a:p>
      </dgm:t>
    </dgm:pt>
    <dgm:pt modelId="{CBDD7F7F-FDAF-4209-9AC0-A1A97337E52D}" type="sibTrans" cxnId="{911E2F89-7C3E-41FB-9D42-E59C0EAE36C3}">
      <dgm:prSet/>
      <dgm:spPr/>
      <dgm:t>
        <a:bodyPr/>
        <a:lstStyle/>
        <a:p>
          <a:endParaRPr lang="ru-RU"/>
        </a:p>
      </dgm:t>
    </dgm:pt>
    <dgm:pt modelId="{92AF4C18-E7CC-43B4-9A87-2FEB0820FFFD}">
      <dgm:prSet custT="1"/>
      <dgm:spPr/>
      <dgm:t>
        <a:bodyPr/>
        <a:lstStyle/>
        <a:p>
          <a:r>
            <a:rPr lang="ru-RU" sz="2800" dirty="0">
              <a:latin typeface="Arial" pitchFamily="34" charset="0"/>
              <a:cs typeface="Arial" pitchFamily="34" charset="0"/>
            </a:rPr>
            <a:t>западный берег Африки замечательно подходит к берегу Южной Америки. </a:t>
          </a:r>
        </a:p>
      </dgm:t>
    </dgm:pt>
    <dgm:pt modelId="{4475F40D-B34D-4074-803D-D37ED782E9FA}" type="parTrans" cxnId="{6C8D7925-38CA-4544-848C-E812FE2AAC3C}">
      <dgm:prSet/>
      <dgm:spPr/>
      <dgm:t>
        <a:bodyPr/>
        <a:lstStyle/>
        <a:p>
          <a:endParaRPr lang="ru-RU"/>
        </a:p>
      </dgm:t>
    </dgm:pt>
    <dgm:pt modelId="{B0655A93-E288-48E1-83DE-F5387A8B520D}" type="sibTrans" cxnId="{6C8D7925-38CA-4544-848C-E812FE2AAC3C}">
      <dgm:prSet/>
      <dgm:spPr/>
      <dgm:t>
        <a:bodyPr/>
        <a:lstStyle/>
        <a:p>
          <a:endParaRPr lang="ru-RU"/>
        </a:p>
      </dgm:t>
    </dgm:pt>
    <dgm:pt modelId="{7DFAED25-3CB2-4822-B2AA-57D280623C17}">
      <dgm:prSet custT="1"/>
      <dgm:spPr/>
      <dgm:t>
        <a:bodyPr/>
        <a:lstStyle/>
        <a:p>
          <a:r>
            <a:rPr lang="ru-RU" sz="2000" dirty="0">
              <a:latin typeface="Arial" pitchFamily="34" charset="0"/>
              <a:cs typeface="Arial" pitchFamily="34" charset="0"/>
            </a:rPr>
            <a:t> флора и фауна Европы и Америки, как живая, так и вымершая, чрезвычайно похожи, несмотря на расстояние между ними — более  5000 километров</a:t>
          </a:r>
        </a:p>
      </dgm:t>
    </dgm:pt>
    <dgm:pt modelId="{9B717EF0-7809-4CE6-B9B8-E62F79FCFABD}" type="parTrans" cxnId="{1C71D96C-8588-411A-A1B6-E7717C7424DF}">
      <dgm:prSet/>
      <dgm:spPr/>
      <dgm:t>
        <a:bodyPr/>
        <a:lstStyle/>
        <a:p>
          <a:endParaRPr lang="ru-RU"/>
        </a:p>
      </dgm:t>
    </dgm:pt>
    <dgm:pt modelId="{7A8DED4F-5A56-4450-9E2C-94253947A83E}" type="sibTrans" cxnId="{1C71D96C-8588-411A-A1B6-E7717C7424DF}">
      <dgm:prSet/>
      <dgm:spPr/>
      <dgm:t>
        <a:bodyPr/>
        <a:lstStyle/>
        <a:p>
          <a:endParaRPr lang="ru-RU"/>
        </a:p>
      </dgm:t>
    </dgm:pt>
    <dgm:pt modelId="{B9DE358A-CABD-4C39-9D48-20F1ED224E9C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схожие геологические комплексы, которые совпадали при совмещении так же, как  и береговая линия</a:t>
          </a:r>
        </a:p>
      </dgm:t>
    </dgm:pt>
    <dgm:pt modelId="{E5361FD8-A8C1-44C1-AE81-2C8A03E45CFA}" type="parTrans" cxnId="{AA3AB29A-3228-4C8D-8439-92E9B707059D}">
      <dgm:prSet/>
      <dgm:spPr/>
      <dgm:t>
        <a:bodyPr/>
        <a:lstStyle/>
        <a:p>
          <a:endParaRPr lang="ru-RU"/>
        </a:p>
      </dgm:t>
    </dgm:pt>
    <dgm:pt modelId="{A9D245D6-6B0D-41B5-A838-CEE77675C9A9}" type="sibTrans" cxnId="{AA3AB29A-3228-4C8D-8439-92E9B707059D}">
      <dgm:prSet/>
      <dgm:spPr/>
      <dgm:t>
        <a:bodyPr/>
        <a:lstStyle/>
        <a:p>
          <a:endParaRPr lang="ru-RU"/>
        </a:p>
      </dgm:t>
    </dgm:pt>
    <dgm:pt modelId="{164D30E4-2F30-4FCF-A563-DD6E2DC8E44C}" type="pres">
      <dgm:prSet presAssocID="{6A8CD554-3B7C-4A57-AB51-13E720C9AC9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3FCD78-229B-4C1E-8A90-16C146FE5481}" type="pres">
      <dgm:prSet presAssocID="{64EF5170-F8F7-4B0E-A435-89CDF2C3ADD0}" presName="centerShape" presStyleLbl="node0" presStyleIdx="0" presStyleCnt="1" custScaleY="90707" custLinFactNeighborX="0" custLinFactNeighborY="-9248"/>
      <dgm:spPr/>
    </dgm:pt>
    <dgm:pt modelId="{2481EE7E-EF2F-464C-A2B5-6DDBE3982139}" type="pres">
      <dgm:prSet presAssocID="{E5361FD8-A8C1-44C1-AE81-2C8A03E45CFA}" presName="parTrans" presStyleLbl="bgSibTrans2D1" presStyleIdx="0" presStyleCnt="3" custLinFactNeighborX="-4669" custLinFactNeighborY="22270"/>
      <dgm:spPr/>
    </dgm:pt>
    <dgm:pt modelId="{E95BFB47-27D6-43B7-86E3-35C2C8830D2F}" type="pres">
      <dgm:prSet presAssocID="{B9DE358A-CABD-4C39-9D48-20F1ED224E9C}" presName="node" presStyleLbl="node1" presStyleIdx="0" presStyleCnt="3" custScaleX="182156" custScaleY="64291" custRadScaleRad="124479" custRadScaleInc="-5907">
        <dgm:presLayoutVars>
          <dgm:bulletEnabled val="1"/>
        </dgm:presLayoutVars>
      </dgm:prSet>
      <dgm:spPr/>
    </dgm:pt>
    <dgm:pt modelId="{5B448FA6-B48B-4D1C-B41F-D49E63489619}" type="pres">
      <dgm:prSet presAssocID="{4475F40D-B34D-4074-803D-D37ED782E9FA}" presName="parTrans" presStyleLbl="bgSibTrans2D1" presStyleIdx="1" presStyleCnt="3" custScaleX="82523"/>
      <dgm:spPr/>
    </dgm:pt>
    <dgm:pt modelId="{7AE18B2D-AB61-4F55-800C-A475DA609923}" type="pres">
      <dgm:prSet presAssocID="{92AF4C18-E7CC-43B4-9A87-2FEB0820FFFD}" presName="node" presStyleLbl="node1" presStyleIdx="1" presStyleCnt="3" custScaleX="267648" custScaleY="60364" custRadScaleRad="104755" custRadScaleInc="-53">
        <dgm:presLayoutVars>
          <dgm:bulletEnabled val="1"/>
        </dgm:presLayoutVars>
      </dgm:prSet>
      <dgm:spPr/>
    </dgm:pt>
    <dgm:pt modelId="{531316FC-728C-4978-A2EC-682BAAF12115}" type="pres">
      <dgm:prSet presAssocID="{9B717EF0-7809-4CE6-B9B8-E62F79FCFABD}" presName="parTrans" presStyleLbl="bgSibTrans2D1" presStyleIdx="2" presStyleCnt="3" custScaleX="74009" custLinFactNeighborX="-8289" custLinFactNeighborY="49273"/>
      <dgm:spPr/>
    </dgm:pt>
    <dgm:pt modelId="{9D8F57F9-D06B-427C-B72D-B6A413990725}" type="pres">
      <dgm:prSet presAssocID="{7DFAED25-3CB2-4822-B2AA-57D280623C17}" presName="node" presStyleLbl="node1" presStyleIdx="2" presStyleCnt="3" custScaleX="177459" custScaleY="65302" custRadScaleRad="125155" custRadScaleInc="6222">
        <dgm:presLayoutVars>
          <dgm:bulletEnabled val="1"/>
        </dgm:presLayoutVars>
      </dgm:prSet>
      <dgm:spPr/>
    </dgm:pt>
  </dgm:ptLst>
  <dgm:cxnLst>
    <dgm:cxn modelId="{871E8E13-EA78-42C4-A3A6-C0AFBA926C6A}" type="presOf" srcId="{92AF4C18-E7CC-43B4-9A87-2FEB0820FFFD}" destId="{7AE18B2D-AB61-4F55-800C-A475DA609923}" srcOrd="0" destOrd="0" presId="urn:microsoft.com/office/officeart/2005/8/layout/radial4"/>
    <dgm:cxn modelId="{B2E0D31A-7B9D-4F20-A4B8-EF900816023E}" type="presOf" srcId="{B9DE358A-CABD-4C39-9D48-20F1ED224E9C}" destId="{E95BFB47-27D6-43B7-86E3-35C2C8830D2F}" srcOrd="0" destOrd="0" presId="urn:microsoft.com/office/officeart/2005/8/layout/radial4"/>
    <dgm:cxn modelId="{6C8D7925-38CA-4544-848C-E812FE2AAC3C}" srcId="{64EF5170-F8F7-4B0E-A435-89CDF2C3ADD0}" destId="{92AF4C18-E7CC-43B4-9A87-2FEB0820FFFD}" srcOrd="1" destOrd="0" parTransId="{4475F40D-B34D-4074-803D-D37ED782E9FA}" sibTransId="{B0655A93-E288-48E1-83DE-F5387A8B520D}"/>
    <dgm:cxn modelId="{ADBA742E-773B-4315-8C0D-E4F2CEF12827}" type="presOf" srcId="{6A8CD554-3B7C-4A57-AB51-13E720C9AC95}" destId="{164D30E4-2F30-4FCF-A563-DD6E2DC8E44C}" srcOrd="0" destOrd="0" presId="urn:microsoft.com/office/officeart/2005/8/layout/radial4"/>
    <dgm:cxn modelId="{1C71D96C-8588-411A-A1B6-E7717C7424DF}" srcId="{64EF5170-F8F7-4B0E-A435-89CDF2C3ADD0}" destId="{7DFAED25-3CB2-4822-B2AA-57D280623C17}" srcOrd="2" destOrd="0" parTransId="{9B717EF0-7809-4CE6-B9B8-E62F79FCFABD}" sibTransId="{7A8DED4F-5A56-4450-9E2C-94253947A83E}"/>
    <dgm:cxn modelId="{B018D152-5592-4FF1-ACBC-218E495580AE}" type="presOf" srcId="{E5361FD8-A8C1-44C1-AE81-2C8A03E45CFA}" destId="{2481EE7E-EF2F-464C-A2B5-6DDBE3982139}" srcOrd="0" destOrd="0" presId="urn:microsoft.com/office/officeart/2005/8/layout/radial4"/>
    <dgm:cxn modelId="{911E2F89-7C3E-41FB-9D42-E59C0EAE36C3}" srcId="{6A8CD554-3B7C-4A57-AB51-13E720C9AC95}" destId="{64EF5170-F8F7-4B0E-A435-89CDF2C3ADD0}" srcOrd="0" destOrd="0" parTransId="{BEB32023-4B66-4A81-9D49-0F44398CD93D}" sibTransId="{CBDD7F7F-FDAF-4209-9AC0-A1A97337E52D}"/>
    <dgm:cxn modelId="{50949D8E-1A4B-4EEA-929D-64BD5335BFC9}" type="presOf" srcId="{9B717EF0-7809-4CE6-B9B8-E62F79FCFABD}" destId="{531316FC-728C-4978-A2EC-682BAAF12115}" srcOrd="0" destOrd="0" presId="urn:microsoft.com/office/officeart/2005/8/layout/radial4"/>
    <dgm:cxn modelId="{AA3AB29A-3228-4C8D-8439-92E9B707059D}" srcId="{64EF5170-F8F7-4B0E-A435-89CDF2C3ADD0}" destId="{B9DE358A-CABD-4C39-9D48-20F1ED224E9C}" srcOrd="0" destOrd="0" parTransId="{E5361FD8-A8C1-44C1-AE81-2C8A03E45CFA}" sibTransId="{A9D245D6-6B0D-41B5-A838-CEE77675C9A9}"/>
    <dgm:cxn modelId="{F7B166AE-C3AD-42FD-B43F-48330AA2B47B}" type="presOf" srcId="{4475F40D-B34D-4074-803D-D37ED782E9FA}" destId="{5B448FA6-B48B-4D1C-B41F-D49E63489619}" srcOrd="0" destOrd="0" presId="urn:microsoft.com/office/officeart/2005/8/layout/radial4"/>
    <dgm:cxn modelId="{33E5F2D3-4197-4588-927C-07A9BB3C4B98}" type="presOf" srcId="{64EF5170-F8F7-4B0E-A435-89CDF2C3ADD0}" destId="{9B3FCD78-229B-4C1E-8A90-16C146FE5481}" srcOrd="0" destOrd="0" presId="urn:microsoft.com/office/officeart/2005/8/layout/radial4"/>
    <dgm:cxn modelId="{332722FC-8034-409C-81DB-35C7F1823AE7}" type="presOf" srcId="{7DFAED25-3CB2-4822-B2AA-57D280623C17}" destId="{9D8F57F9-D06B-427C-B72D-B6A413990725}" srcOrd="0" destOrd="0" presId="urn:microsoft.com/office/officeart/2005/8/layout/radial4"/>
    <dgm:cxn modelId="{D22CAB5F-F818-4ECD-9218-DBAD12412029}" type="presParOf" srcId="{164D30E4-2F30-4FCF-A563-DD6E2DC8E44C}" destId="{9B3FCD78-229B-4C1E-8A90-16C146FE5481}" srcOrd="0" destOrd="0" presId="urn:microsoft.com/office/officeart/2005/8/layout/radial4"/>
    <dgm:cxn modelId="{E13DD877-C797-4D49-B591-0B6E8B88D957}" type="presParOf" srcId="{164D30E4-2F30-4FCF-A563-DD6E2DC8E44C}" destId="{2481EE7E-EF2F-464C-A2B5-6DDBE3982139}" srcOrd="1" destOrd="0" presId="urn:microsoft.com/office/officeart/2005/8/layout/radial4"/>
    <dgm:cxn modelId="{3FBB313F-E1C9-45FD-9E9B-62DA56B1E399}" type="presParOf" srcId="{164D30E4-2F30-4FCF-A563-DD6E2DC8E44C}" destId="{E95BFB47-27D6-43B7-86E3-35C2C8830D2F}" srcOrd="2" destOrd="0" presId="urn:microsoft.com/office/officeart/2005/8/layout/radial4"/>
    <dgm:cxn modelId="{EFE88A7B-9D62-47A9-9002-AB550336391A}" type="presParOf" srcId="{164D30E4-2F30-4FCF-A563-DD6E2DC8E44C}" destId="{5B448FA6-B48B-4D1C-B41F-D49E63489619}" srcOrd="3" destOrd="0" presId="urn:microsoft.com/office/officeart/2005/8/layout/radial4"/>
    <dgm:cxn modelId="{13841314-CD4F-42EA-A68B-B3A08DE675FD}" type="presParOf" srcId="{164D30E4-2F30-4FCF-A563-DD6E2DC8E44C}" destId="{7AE18B2D-AB61-4F55-800C-A475DA609923}" srcOrd="4" destOrd="0" presId="urn:microsoft.com/office/officeart/2005/8/layout/radial4"/>
    <dgm:cxn modelId="{A9CFDA1F-5AFF-46F6-9007-E38F30C5B0B7}" type="presParOf" srcId="{164D30E4-2F30-4FCF-A563-DD6E2DC8E44C}" destId="{531316FC-728C-4978-A2EC-682BAAF12115}" srcOrd="5" destOrd="0" presId="urn:microsoft.com/office/officeart/2005/8/layout/radial4"/>
    <dgm:cxn modelId="{24E87A1B-5263-4B0B-8276-03E09FBAA5C2}" type="presParOf" srcId="{164D30E4-2F30-4FCF-A563-DD6E2DC8E44C}" destId="{9D8F57F9-D06B-427C-B72D-B6A41399072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62CB3C-D50B-44ED-904E-C9FBAB4A38F2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170792-2714-4B1B-BC51-78C7C718A647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B07E3E3-8CEF-442D-AADD-73D2BBF1A91D}" type="parTrans" cxnId="{A6BAEEE6-CF24-4288-94E7-0DB11EF2050E}">
      <dgm:prSet/>
      <dgm:spPr/>
      <dgm:t>
        <a:bodyPr/>
        <a:lstStyle/>
        <a:p>
          <a:endParaRPr lang="ru-RU"/>
        </a:p>
      </dgm:t>
    </dgm:pt>
    <dgm:pt modelId="{DFDEF98E-F509-4B61-95F4-0DE4A863685F}" type="sibTrans" cxnId="{A6BAEEE6-CF24-4288-94E7-0DB11EF2050E}">
      <dgm:prSet/>
      <dgm:spPr/>
      <dgm:t>
        <a:bodyPr/>
        <a:lstStyle/>
        <a:p>
          <a:endParaRPr lang="ru-RU"/>
        </a:p>
      </dgm:t>
    </dgm:pt>
    <dgm:pt modelId="{F235972F-CA01-46BE-BF65-2B6495300BE4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Материки, подобно листьям опавшим на водную гладь, плавают, то приближаясь, то удаляясь  друг от друга </a:t>
          </a:r>
        </a:p>
      </dgm:t>
    </dgm:pt>
    <dgm:pt modelId="{7F1A2375-2298-4382-A381-B4C357843218}" type="parTrans" cxnId="{7EACF3CE-F5D4-4A47-9001-17309B2D3532}">
      <dgm:prSet/>
      <dgm:spPr/>
      <dgm:t>
        <a:bodyPr/>
        <a:lstStyle/>
        <a:p>
          <a:endParaRPr lang="ru-RU"/>
        </a:p>
      </dgm:t>
    </dgm:pt>
    <dgm:pt modelId="{EBC97B66-60D8-42BA-8CCC-4EA4F130C8C4}" type="sibTrans" cxnId="{7EACF3CE-F5D4-4A47-9001-17309B2D3532}">
      <dgm:prSet/>
      <dgm:spPr/>
      <dgm:t>
        <a:bodyPr/>
        <a:lstStyle/>
        <a:p>
          <a:endParaRPr lang="ru-RU"/>
        </a:p>
      </dgm:t>
    </dgm:pt>
    <dgm:pt modelId="{5D5916F4-EC03-4251-B196-633CC92F7A6B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Абу  </a:t>
          </a:r>
          <a:r>
            <a:rPr lang="ru-RU" sz="2800" b="1" dirty="0" err="1">
              <a:solidFill>
                <a:schemeClr val="tx1"/>
              </a:solidFill>
            </a:rPr>
            <a:t>Райхан</a:t>
          </a:r>
          <a:r>
            <a:rPr lang="ru-RU" sz="2800" b="1" dirty="0">
              <a:solidFill>
                <a:schemeClr val="tx1"/>
              </a:solidFill>
            </a:rPr>
            <a:t> </a:t>
          </a:r>
          <a:r>
            <a:rPr lang="ru-RU" sz="2800" b="1" dirty="0" err="1">
              <a:solidFill>
                <a:schemeClr val="tx1"/>
              </a:solidFill>
            </a:rPr>
            <a:t>Беруни</a:t>
          </a:r>
          <a:endParaRPr lang="ru-RU" sz="2800" b="1" dirty="0">
            <a:solidFill>
              <a:schemeClr val="tx1"/>
            </a:solidFill>
          </a:endParaRPr>
        </a:p>
        <a:p>
          <a:r>
            <a:rPr lang="ru-RU" sz="2800" b="1" dirty="0">
              <a:solidFill>
                <a:schemeClr val="tx1"/>
              </a:solidFill>
            </a:rPr>
            <a:t>(973 – 1048)</a:t>
          </a:r>
        </a:p>
      </dgm:t>
    </dgm:pt>
    <dgm:pt modelId="{4F9089A0-B580-406C-8D6E-92571FBA240B}" type="parTrans" cxnId="{4C195328-22DB-43AA-BCAE-AB8987A02BBD}">
      <dgm:prSet/>
      <dgm:spPr/>
      <dgm:t>
        <a:bodyPr/>
        <a:lstStyle/>
        <a:p>
          <a:endParaRPr lang="ru-RU"/>
        </a:p>
      </dgm:t>
    </dgm:pt>
    <dgm:pt modelId="{9A3A8601-2742-47A0-9471-31D5751EB610}" type="sibTrans" cxnId="{4C195328-22DB-43AA-BCAE-AB8987A02BBD}">
      <dgm:prSet/>
      <dgm:spPr/>
      <dgm:t>
        <a:bodyPr/>
        <a:lstStyle/>
        <a:p>
          <a:endParaRPr lang="ru-RU"/>
        </a:p>
      </dgm:t>
    </dgm:pt>
    <dgm:pt modelId="{98C5503B-13D5-40EE-87E5-7CC1DFAFB392}" type="pres">
      <dgm:prSet presAssocID="{0062CB3C-D50B-44ED-904E-C9FBAB4A38F2}" presName="Name0" presStyleCnt="0">
        <dgm:presLayoutVars>
          <dgm:dir/>
          <dgm:animOne val="branch"/>
          <dgm:animLvl val="lvl"/>
        </dgm:presLayoutVars>
      </dgm:prSet>
      <dgm:spPr/>
    </dgm:pt>
    <dgm:pt modelId="{502795BF-1A07-472E-AC48-3927696A31B4}" type="pres">
      <dgm:prSet presAssocID="{18170792-2714-4B1B-BC51-78C7C718A647}" presName="chaos" presStyleCnt="0"/>
      <dgm:spPr/>
    </dgm:pt>
    <dgm:pt modelId="{62E03E76-49CB-4D2C-971E-9D884D1C222E}" type="pres">
      <dgm:prSet presAssocID="{18170792-2714-4B1B-BC51-78C7C718A647}" presName="parTx1" presStyleLbl="revTx" presStyleIdx="0" presStyleCnt="2" custScaleX="152977" custScaleY="368403" custLinFactX="100000" custLinFactNeighborX="132456" custLinFactNeighborY="8754"/>
      <dgm:spPr/>
    </dgm:pt>
    <dgm:pt modelId="{B3FFF331-8376-47B6-8985-1E840F44D9AC}" type="pres">
      <dgm:prSet presAssocID="{18170792-2714-4B1B-BC51-78C7C718A647}" presName="desTx1" presStyleLbl="revTx" presStyleIdx="1" presStyleCnt="2" custScaleX="218109">
        <dgm:presLayoutVars>
          <dgm:bulletEnabled val="1"/>
        </dgm:presLayoutVars>
      </dgm:prSet>
      <dgm:spPr/>
    </dgm:pt>
    <dgm:pt modelId="{B30864E1-12EF-4A3B-A4B7-5501E84BEC28}" type="pres">
      <dgm:prSet presAssocID="{18170792-2714-4B1B-BC51-78C7C718A647}" presName="c1" presStyleLbl="node1" presStyleIdx="0" presStyleCnt="19" custLinFactX="-100000" custLinFactNeighborX="-121843" custLinFactNeighborY="-95076"/>
      <dgm:spPr/>
    </dgm:pt>
    <dgm:pt modelId="{76C784D1-290E-4E75-9145-81CFF4C408A8}" type="pres">
      <dgm:prSet presAssocID="{18170792-2714-4B1B-BC51-78C7C718A647}" presName="c2" presStyleLbl="node1" presStyleIdx="1" presStyleCnt="19" custLinFactX="-79587" custLinFactY="-47896" custLinFactNeighborX="-100000" custLinFactNeighborY="-100000"/>
      <dgm:spPr/>
    </dgm:pt>
    <dgm:pt modelId="{5EFCDF85-705A-46EA-9C03-E3041EBA4D49}" type="pres">
      <dgm:prSet presAssocID="{18170792-2714-4B1B-BC51-78C7C718A647}" presName="c3" presStyleLbl="node1" presStyleIdx="2" presStyleCnt="19" custLinFactNeighborX="-80670" custLinFactNeighborY="-53780"/>
      <dgm:spPr/>
    </dgm:pt>
    <dgm:pt modelId="{991180B0-FAF9-4018-B890-2EBD2C2546CF}" type="pres">
      <dgm:prSet presAssocID="{18170792-2714-4B1B-BC51-78C7C718A647}" presName="c4" presStyleLbl="node1" presStyleIdx="3" presStyleCnt="19" custLinFactNeighborX="-63384" custLinFactNeighborY="-95076"/>
      <dgm:spPr/>
    </dgm:pt>
    <dgm:pt modelId="{C0BC2D53-5FF0-4F62-9EC8-7924CA2B894D}" type="pres">
      <dgm:prSet presAssocID="{18170792-2714-4B1B-BC51-78C7C718A647}" presName="c5" presStyleLbl="node1" presStyleIdx="4" presStyleCnt="19"/>
      <dgm:spPr/>
    </dgm:pt>
    <dgm:pt modelId="{BB294991-0A94-4F42-AFE9-0C317BB7E61D}" type="pres">
      <dgm:prSet presAssocID="{18170792-2714-4B1B-BC51-78C7C718A647}" presName="c6" presStyleLbl="node1" presStyleIdx="5" presStyleCnt="19" custFlipHor="1" custScaleX="187019" custScaleY="227521" custLinFactY="84477" custLinFactNeighborX="-33707" custLinFactNeighborY="100000"/>
      <dgm:spPr/>
    </dgm:pt>
    <dgm:pt modelId="{87B6F812-889A-4160-AF7F-1642D1F387FD}" type="pres">
      <dgm:prSet presAssocID="{18170792-2714-4B1B-BC51-78C7C718A647}" presName="c7" presStyleLbl="node1" presStyleIdx="6" presStyleCnt="19"/>
      <dgm:spPr/>
    </dgm:pt>
    <dgm:pt modelId="{E46746DB-A00E-45A4-89EB-50F783A1D24C}" type="pres">
      <dgm:prSet presAssocID="{18170792-2714-4B1B-BC51-78C7C718A647}" presName="c8" presStyleLbl="node1" presStyleIdx="7" presStyleCnt="19" custLinFactY="-100000" custLinFactNeighborX="52820" custLinFactNeighborY="-142971"/>
      <dgm:spPr/>
    </dgm:pt>
    <dgm:pt modelId="{69C8056A-B4F8-4441-9C8E-C9BF20529A31}" type="pres">
      <dgm:prSet presAssocID="{18170792-2714-4B1B-BC51-78C7C718A647}" presName="c9" presStyleLbl="node1" presStyleIdx="8" presStyleCnt="19" custLinFactX="79588" custLinFactNeighborX="100000" custLinFactNeighborY="-10564"/>
      <dgm:spPr/>
    </dgm:pt>
    <dgm:pt modelId="{D5700E6C-B39C-41B2-9FCA-678FCEB8CCDE}" type="pres">
      <dgm:prSet presAssocID="{18170792-2714-4B1B-BC51-78C7C718A647}" presName="c10" presStyleLbl="node1" presStyleIdx="9" presStyleCnt="19" custLinFactNeighborX="-76300" custLinFactNeighborY="68939"/>
      <dgm:spPr/>
    </dgm:pt>
    <dgm:pt modelId="{358B98BF-1255-4F00-879C-0ECC09BD6FFD}" type="pres">
      <dgm:prSet presAssocID="{18170792-2714-4B1B-BC51-78C7C718A647}" presName="c11" presStyleLbl="node1" presStyleIdx="10" presStyleCnt="19" custFlipHor="1" custScaleX="281158" custScaleY="242068" custLinFactX="-180303" custLinFactY="-100000" custLinFactNeighborX="-200000" custLinFactNeighborY="-153535"/>
      <dgm:spPr/>
    </dgm:pt>
    <dgm:pt modelId="{2FE32EB7-D145-4A86-B64B-B2105849D0B9}" type="pres">
      <dgm:prSet presAssocID="{18170792-2714-4B1B-BC51-78C7C718A647}" presName="c12" presStyleLbl="node1" presStyleIdx="11" presStyleCnt="19" custLinFactX="-122681" custLinFactNeighborX="-200000" custLinFactNeighborY="-13445"/>
      <dgm:spPr/>
    </dgm:pt>
    <dgm:pt modelId="{668AE432-FFBA-453C-A871-B50FDB25EA7E}" type="pres">
      <dgm:prSet presAssocID="{18170792-2714-4B1B-BC51-78C7C718A647}" presName="c13" presStyleLbl="node1" presStyleIdx="12" presStyleCnt="19" custLinFactX="-67771" custLinFactY="-43144" custLinFactNeighborX="-100000" custLinFactNeighborY="-100000"/>
      <dgm:spPr/>
    </dgm:pt>
    <dgm:pt modelId="{F1B749D6-582E-4658-9E63-C3BA769DE3B0}" type="pres">
      <dgm:prSet presAssocID="{18170792-2714-4B1B-BC51-78C7C718A647}" presName="c14" presStyleLbl="node1" presStyleIdx="13" presStyleCnt="19" custLinFactNeighborX="-95076" custLinFactNeighborY="31692"/>
      <dgm:spPr/>
    </dgm:pt>
    <dgm:pt modelId="{195366C4-CCB1-4AA7-8FE3-71FBBA951DF2}" type="pres">
      <dgm:prSet presAssocID="{18170792-2714-4B1B-BC51-78C7C718A647}" presName="c15" presStyleLbl="node1" presStyleIdx="14" presStyleCnt="19" custLinFactX="-100000" custLinFactNeighborX="-123862" custLinFactNeighborY="-27437"/>
      <dgm:spPr/>
    </dgm:pt>
    <dgm:pt modelId="{0558434F-C130-4FC6-99FE-3135C091A18A}" type="pres">
      <dgm:prSet presAssocID="{18170792-2714-4B1B-BC51-78C7C718A647}" presName="c16" presStyleLbl="node1" presStyleIdx="15" presStyleCnt="19"/>
      <dgm:spPr/>
    </dgm:pt>
    <dgm:pt modelId="{771EC361-FB9D-4588-912C-39E5FCA13ABD}" type="pres">
      <dgm:prSet presAssocID="{18170792-2714-4B1B-BC51-78C7C718A647}" presName="c17" presStyleLbl="node1" presStyleIdx="16" presStyleCnt="19" custLinFactY="-11967" custLinFactNeighborX="-63610" custLinFactNeighborY="-100000"/>
      <dgm:spPr/>
    </dgm:pt>
    <dgm:pt modelId="{7DCD4511-C06D-4934-86A6-544A8F1879CC}" type="pres">
      <dgm:prSet presAssocID="{18170792-2714-4B1B-BC51-78C7C718A647}" presName="c18" presStyleLbl="node1" presStyleIdx="17" presStyleCnt="19" custLinFactNeighborX="-8434" custLinFactNeighborY="-2685"/>
      <dgm:spPr/>
    </dgm:pt>
    <dgm:pt modelId="{A76DB5F1-DB26-4040-849B-4758E86EA78B}" type="pres">
      <dgm:prSet presAssocID="{DFDEF98E-F509-4B61-95F4-0DE4A863685F}" presName="chevronComposite1" presStyleCnt="0"/>
      <dgm:spPr/>
    </dgm:pt>
    <dgm:pt modelId="{7F599DEE-7A8B-4CB2-AEFA-21A8C776BD33}" type="pres">
      <dgm:prSet presAssocID="{DFDEF98E-F509-4B61-95F4-0DE4A863685F}" presName="chevron1" presStyleLbl="sibTrans2D1" presStyleIdx="0" presStyleCnt="2" custLinFactX="-40322" custLinFactNeighborX="-100000" custLinFactNeighborY="1199"/>
      <dgm:spPr/>
    </dgm:pt>
    <dgm:pt modelId="{5E1A9383-BAE1-4BFB-990D-27314363A705}" type="pres">
      <dgm:prSet presAssocID="{DFDEF98E-F509-4B61-95F4-0DE4A863685F}" presName="spChevron1" presStyleCnt="0"/>
      <dgm:spPr/>
    </dgm:pt>
    <dgm:pt modelId="{441E5D35-E2B2-4FA4-A57C-4BFB6D4EF8CD}" type="pres">
      <dgm:prSet presAssocID="{DFDEF98E-F509-4B61-95F4-0DE4A863685F}" presName="overlap" presStyleCnt="0"/>
      <dgm:spPr/>
    </dgm:pt>
    <dgm:pt modelId="{4E5DB148-D198-49A5-97A4-13197AD5FDD7}" type="pres">
      <dgm:prSet presAssocID="{DFDEF98E-F509-4B61-95F4-0DE4A863685F}" presName="chevronComposite2" presStyleCnt="0"/>
      <dgm:spPr/>
    </dgm:pt>
    <dgm:pt modelId="{192B5B87-B5D7-468D-A5C8-1FBBDFFB35F2}" type="pres">
      <dgm:prSet presAssocID="{DFDEF98E-F509-4B61-95F4-0DE4A863685F}" presName="chevron2" presStyleLbl="sibTrans2D1" presStyleIdx="1" presStyleCnt="2" custLinFactX="-48786" custLinFactNeighborX="-100000" custLinFactNeighborY="1199"/>
      <dgm:spPr/>
    </dgm:pt>
    <dgm:pt modelId="{2CAF1B7A-4A1C-4EA3-BC59-737E06B0D7FF}" type="pres">
      <dgm:prSet presAssocID="{DFDEF98E-F509-4B61-95F4-0DE4A863685F}" presName="spChevron2" presStyleCnt="0"/>
      <dgm:spPr/>
    </dgm:pt>
    <dgm:pt modelId="{588D55E3-2F4E-4C8F-962E-A19444A2755E}" type="pres">
      <dgm:prSet presAssocID="{5D5916F4-EC03-4251-B196-633CC92F7A6B}" presName="last" presStyleCnt="0"/>
      <dgm:spPr/>
    </dgm:pt>
    <dgm:pt modelId="{71C0CEC8-7422-4371-A838-F95681C9EB0C}" type="pres">
      <dgm:prSet presAssocID="{5D5916F4-EC03-4251-B196-633CC92F7A6B}" presName="circleTx" presStyleLbl="node1" presStyleIdx="18" presStyleCnt="19" custScaleX="173136" custScaleY="68895" custLinFactY="27128" custLinFactNeighborX="-17706" custLinFactNeighborY="100000"/>
      <dgm:spPr/>
    </dgm:pt>
    <dgm:pt modelId="{C9DCA5E0-7DEC-4E1D-AE3A-723EF3495303}" type="pres">
      <dgm:prSet presAssocID="{5D5916F4-EC03-4251-B196-633CC92F7A6B}" presName="spN" presStyleCnt="0"/>
      <dgm:spPr/>
    </dgm:pt>
  </dgm:ptLst>
  <dgm:cxnLst>
    <dgm:cxn modelId="{4C195328-22DB-43AA-BCAE-AB8987A02BBD}" srcId="{0062CB3C-D50B-44ED-904E-C9FBAB4A38F2}" destId="{5D5916F4-EC03-4251-B196-633CC92F7A6B}" srcOrd="1" destOrd="0" parTransId="{4F9089A0-B580-406C-8D6E-92571FBA240B}" sibTransId="{9A3A8601-2742-47A0-9471-31D5751EB610}"/>
    <dgm:cxn modelId="{9CC72B59-7074-4339-BA18-BA2CCCB7A179}" type="presOf" srcId="{5D5916F4-EC03-4251-B196-633CC92F7A6B}" destId="{71C0CEC8-7422-4371-A838-F95681C9EB0C}" srcOrd="0" destOrd="0" presId="urn:microsoft.com/office/officeart/2009/3/layout/RandomtoResultProcess"/>
    <dgm:cxn modelId="{1AA214AF-1668-4D0C-82D7-8296396375D2}" type="presOf" srcId="{0062CB3C-D50B-44ED-904E-C9FBAB4A38F2}" destId="{98C5503B-13D5-40EE-87E5-7CC1DFAFB392}" srcOrd="0" destOrd="0" presId="urn:microsoft.com/office/officeart/2009/3/layout/RandomtoResultProcess"/>
    <dgm:cxn modelId="{27EA60C5-A4F2-437E-9283-0D598C3062B5}" type="presOf" srcId="{F235972F-CA01-46BE-BF65-2B6495300BE4}" destId="{B3FFF331-8376-47B6-8985-1E840F44D9AC}" srcOrd="0" destOrd="0" presId="urn:microsoft.com/office/officeart/2009/3/layout/RandomtoResultProcess"/>
    <dgm:cxn modelId="{7EACF3CE-F5D4-4A47-9001-17309B2D3532}" srcId="{18170792-2714-4B1B-BC51-78C7C718A647}" destId="{F235972F-CA01-46BE-BF65-2B6495300BE4}" srcOrd="0" destOrd="0" parTransId="{7F1A2375-2298-4382-A381-B4C357843218}" sibTransId="{EBC97B66-60D8-42BA-8CCC-4EA4F130C8C4}"/>
    <dgm:cxn modelId="{A6BAEEE6-CF24-4288-94E7-0DB11EF2050E}" srcId="{0062CB3C-D50B-44ED-904E-C9FBAB4A38F2}" destId="{18170792-2714-4B1B-BC51-78C7C718A647}" srcOrd="0" destOrd="0" parTransId="{7B07E3E3-8CEF-442D-AADD-73D2BBF1A91D}" sibTransId="{DFDEF98E-F509-4B61-95F4-0DE4A863685F}"/>
    <dgm:cxn modelId="{E7460AFE-D86A-4AF9-94AD-4A9133077361}" type="presOf" srcId="{18170792-2714-4B1B-BC51-78C7C718A647}" destId="{62E03E76-49CB-4D2C-971E-9D884D1C222E}" srcOrd="0" destOrd="0" presId="urn:microsoft.com/office/officeart/2009/3/layout/RandomtoResultProcess"/>
    <dgm:cxn modelId="{3E765EB2-3BA3-4937-8D98-BA6D980AD516}" type="presParOf" srcId="{98C5503B-13D5-40EE-87E5-7CC1DFAFB392}" destId="{502795BF-1A07-472E-AC48-3927696A31B4}" srcOrd="0" destOrd="0" presId="urn:microsoft.com/office/officeart/2009/3/layout/RandomtoResultProcess"/>
    <dgm:cxn modelId="{A3E9BE40-D8B0-4688-B7CC-784C038D47A4}" type="presParOf" srcId="{502795BF-1A07-472E-AC48-3927696A31B4}" destId="{62E03E76-49CB-4D2C-971E-9D884D1C222E}" srcOrd="0" destOrd="0" presId="urn:microsoft.com/office/officeart/2009/3/layout/RandomtoResultProcess"/>
    <dgm:cxn modelId="{2D2EB993-29D6-4D19-B82A-48DD8C48FB1E}" type="presParOf" srcId="{502795BF-1A07-472E-AC48-3927696A31B4}" destId="{B3FFF331-8376-47B6-8985-1E840F44D9AC}" srcOrd="1" destOrd="0" presId="urn:microsoft.com/office/officeart/2009/3/layout/RandomtoResultProcess"/>
    <dgm:cxn modelId="{45BEC23E-9593-4407-960A-8B7FDC836AAE}" type="presParOf" srcId="{502795BF-1A07-472E-AC48-3927696A31B4}" destId="{B30864E1-12EF-4A3B-A4B7-5501E84BEC28}" srcOrd="2" destOrd="0" presId="urn:microsoft.com/office/officeart/2009/3/layout/RandomtoResultProcess"/>
    <dgm:cxn modelId="{2C9424E5-7363-4BC0-A513-AF94780D50D9}" type="presParOf" srcId="{502795BF-1A07-472E-AC48-3927696A31B4}" destId="{76C784D1-290E-4E75-9145-81CFF4C408A8}" srcOrd="3" destOrd="0" presId="urn:microsoft.com/office/officeart/2009/3/layout/RandomtoResultProcess"/>
    <dgm:cxn modelId="{14153BAD-2E9C-4644-B228-6F983ADC7944}" type="presParOf" srcId="{502795BF-1A07-472E-AC48-3927696A31B4}" destId="{5EFCDF85-705A-46EA-9C03-E3041EBA4D49}" srcOrd="4" destOrd="0" presId="urn:microsoft.com/office/officeart/2009/3/layout/RandomtoResultProcess"/>
    <dgm:cxn modelId="{48A94DC0-F3C0-47F9-ACF2-2BF07ED09B08}" type="presParOf" srcId="{502795BF-1A07-472E-AC48-3927696A31B4}" destId="{991180B0-FAF9-4018-B890-2EBD2C2546CF}" srcOrd="5" destOrd="0" presId="urn:microsoft.com/office/officeart/2009/3/layout/RandomtoResultProcess"/>
    <dgm:cxn modelId="{EBDFA56C-B7DD-4C6A-BD13-9B7529E4736A}" type="presParOf" srcId="{502795BF-1A07-472E-AC48-3927696A31B4}" destId="{C0BC2D53-5FF0-4F62-9EC8-7924CA2B894D}" srcOrd="6" destOrd="0" presId="urn:microsoft.com/office/officeart/2009/3/layout/RandomtoResultProcess"/>
    <dgm:cxn modelId="{02A1ED20-0D9F-4663-BAF0-2F9B2E878755}" type="presParOf" srcId="{502795BF-1A07-472E-AC48-3927696A31B4}" destId="{BB294991-0A94-4F42-AFE9-0C317BB7E61D}" srcOrd="7" destOrd="0" presId="urn:microsoft.com/office/officeart/2009/3/layout/RandomtoResultProcess"/>
    <dgm:cxn modelId="{14E4818B-61E4-4634-9B9B-EA6684B6529A}" type="presParOf" srcId="{502795BF-1A07-472E-AC48-3927696A31B4}" destId="{87B6F812-889A-4160-AF7F-1642D1F387FD}" srcOrd="8" destOrd="0" presId="urn:microsoft.com/office/officeart/2009/3/layout/RandomtoResultProcess"/>
    <dgm:cxn modelId="{20075368-8DE7-4874-A3FD-ED111A37A83C}" type="presParOf" srcId="{502795BF-1A07-472E-AC48-3927696A31B4}" destId="{E46746DB-A00E-45A4-89EB-50F783A1D24C}" srcOrd="9" destOrd="0" presId="urn:microsoft.com/office/officeart/2009/3/layout/RandomtoResultProcess"/>
    <dgm:cxn modelId="{9B564A88-FC22-4EE9-8EC1-6D9DBF7EDC75}" type="presParOf" srcId="{502795BF-1A07-472E-AC48-3927696A31B4}" destId="{69C8056A-B4F8-4441-9C8E-C9BF20529A31}" srcOrd="10" destOrd="0" presId="urn:microsoft.com/office/officeart/2009/3/layout/RandomtoResultProcess"/>
    <dgm:cxn modelId="{B4A00559-C3A8-4558-8AFD-C2E2F0FF7F11}" type="presParOf" srcId="{502795BF-1A07-472E-AC48-3927696A31B4}" destId="{D5700E6C-B39C-41B2-9FCA-678FCEB8CCDE}" srcOrd="11" destOrd="0" presId="urn:microsoft.com/office/officeart/2009/3/layout/RandomtoResultProcess"/>
    <dgm:cxn modelId="{B9044E78-C2FF-4931-ADC6-C30DFC88836E}" type="presParOf" srcId="{502795BF-1A07-472E-AC48-3927696A31B4}" destId="{358B98BF-1255-4F00-879C-0ECC09BD6FFD}" srcOrd="12" destOrd="0" presId="urn:microsoft.com/office/officeart/2009/3/layout/RandomtoResultProcess"/>
    <dgm:cxn modelId="{AE7C6DDF-60FC-435C-8ADE-5058049398A5}" type="presParOf" srcId="{502795BF-1A07-472E-AC48-3927696A31B4}" destId="{2FE32EB7-D145-4A86-B64B-B2105849D0B9}" srcOrd="13" destOrd="0" presId="urn:microsoft.com/office/officeart/2009/3/layout/RandomtoResultProcess"/>
    <dgm:cxn modelId="{5C6FD57F-791A-451C-81D5-4FEEFDD82852}" type="presParOf" srcId="{502795BF-1A07-472E-AC48-3927696A31B4}" destId="{668AE432-FFBA-453C-A871-B50FDB25EA7E}" srcOrd="14" destOrd="0" presId="urn:microsoft.com/office/officeart/2009/3/layout/RandomtoResultProcess"/>
    <dgm:cxn modelId="{33175B3E-B2BF-429D-AD74-1F159CD67850}" type="presParOf" srcId="{502795BF-1A07-472E-AC48-3927696A31B4}" destId="{F1B749D6-582E-4658-9E63-C3BA769DE3B0}" srcOrd="15" destOrd="0" presId="urn:microsoft.com/office/officeart/2009/3/layout/RandomtoResultProcess"/>
    <dgm:cxn modelId="{E376A9DD-2AD7-4C2B-842A-8ABECE40E043}" type="presParOf" srcId="{502795BF-1A07-472E-AC48-3927696A31B4}" destId="{195366C4-CCB1-4AA7-8FE3-71FBBA951DF2}" srcOrd="16" destOrd="0" presId="urn:microsoft.com/office/officeart/2009/3/layout/RandomtoResultProcess"/>
    <dgm:cxn modelId="{BA15B0A0-1574-4E64-97A9-1FA2B5C38868}" type="presParOf" srcId="{502795BF-1A07-472E-AC48-3927696A31B4}" destId="{0558434F-C130-4FC6-99FE-3135C091A18A}" srcOrd="17" destOrd="0" presId="urn:microsoft.com/office/officeart/2009/3/layout/RandomtoResultProcess"/>
    <dgm:cxn modelId="{2902D607-BE79-4F63-ADBC-A8677D9CAC55}" type="presParOf" srcId="{502795BF-1A07-472E-AC48-3927696A31B4}" destId="{771EC361-FB9D-4588-912C-39E5FCA13ABD}" srcOrd="18" destOrd="0" presId="urn:microsoft.com/office/officeart/2009/3/layout/RandomtoResultProcess"/>
    <dgm:cxn modelId="{AF21FFAA-2991-423D-8DBB-C608AD3B9AB3}" type="presParOf" srcId="{502795BF-1A07-472E-AC48-3927696A31B4}" destId="{7DCD4511-C06D-4934-86A6-544A8F1879CC}" srcOrd="19" destOrd="0" presId="urn:microsoft.com/office/officeart/2009/3/layout/RandomtoResultProcess"/>
    <dgm:cxn modelId="{72A806C7-993F-4C47-B3F4-F25B79FF29FE}" type="presParOf" srcId="{98C5503B-13D5-40EE-87E5-7CC1DFAFB392}" destId="{A76DB5F1-DB26-4040-849B-4758E86EA78B}" srcOrd="1" destOrd="0" presId="urn:microsoft.com/office/officeart/2009/3/layout/RandomtoResultProcess"/>
    <dgm:cxn modelId="{582521DE-B781-4EDE-A7A8-D2E112FD6D2F}" type="presParOf" srcId="{A76DB5F1-DB26-4040-849B-4758E86EA78B}" destId="{7F599DEE-7A8B-4CB2-AEFA-21A8C776BD33}" srcOrd="0" destOrd="0" presId="urn:microsoft.com/office/officeart/2009/3/layout/RandomtoResultProcess"/>
    <dgm:cxn modelId="{DB75A224-80BD-4E00-BFA7-C51F7F9EF62F}" type="presParOf" srcId="{A76DB5F1-DB26-4040-849B-4758E86EA78B}" destId="{5E1A9383-BAE1-4BFB-990D-27314363A705}" srcOrd="1" destOrd="0" presId="urn:microsoft.com/office/officeart/2009/3/layout/RandomtoResultProcess"/>
    <dgm:cxn modelId="{CC85F2B6-3B6F-4708-9D16-FCF64BB90698}" type="presParOf" srcId="{98C5503B-13D5-40EE-87E5-7CC1DFAFB392}" destId="{441E5D35-E2B2-4FA4-A57C-4BFB6D4EF8CD}" srcOrd="2" destOrd="0" presId="urn:microsoft.com/office/officeart/2009/3/layout/RandomtoResultProcess"/>
    <dgm:cxn modelId="{B353802B-49AE-4355-92E4-D9920ECE8D72}" type="presParOf" srcId="{98C5503B-13D5-40EE-87E5-7CC1DFAFB392}" destId="{4E5DB148-D198-49A5-97A4-13197AD5FDD7}" srcOrd="3" destOrd="0" presId="urn:microsoft.com/office/officeart/2009/3/layout/RandomtoResultProcess"/>
    <dgm:cxn modelId="{66CA8218-538A-46BD-ADE7-E985B1ACA850}" type="presParOf" srcId="{4E5DB148-D198-49A5-97A4-13197AD5FDD7}" destId="{192B5B87-B5D7-468D-A5C8-1FBBDFFB35F2}" srcOrd="0" destOrd="0" presId="urn:microsoft.com/office/officeart/2009/3/layout/RandomtoResultProcess"/>
    <dgm:cxn modelId="{4331F2C0-35C0-483C-A7EC-199488758086}" type="presParOf" srcId="{4E5DB148-D198-49A5-97A4-13197AD5FDD7}" destId="{2CAF1B7A-4A1C-4EA3-BC59-737E06B0D7FF}" srcOrd="1" destOrd="0" presId="urn:microsoft.com/office/officeart/2009/3/layout/RandomtoResultProcess"/>
    <dgm:cxn modelId="{A1F73616-31E7-4859-A1E9-5E33CDFD2597}" type="presParOf" srcId="{98C5503B-13D5-40EE-87E5-7CC1DFAFB392}" destId="{588D55E3-2F4E-4C8F-962E-A19444A2755E}" srcOrd="4" destOrd="0" presId="urn:microsoft.com/office/officeart/2009/3/layout/RandomtoResultProcess"/>
    <dgm:cxn modelId="{96C9997C-1E3C-4428-9469-35BBD7044A0A}" type="presParOf" srcId="{588D55E3-2F4E-4C8F-962E-A19444A2755E}" destId="{71C0CEC8-7422-4371-A838-F95681C9EB0C}" srcOrd="0" destOrd="0" presId="urn:microsoft.com/office/officeart/2009/3/layout/RandomtoResultProcess"/>
    <dgm:cxn modelId="{01796F6C-75A6-4923-B78B-34D590B50A26}" type="presParOf" srcId="{588D55E3-2F4E-4C8F-962E-A19444A2755E}" destId="{C9DCA5E0-7DEC-4E1D-AE3A-723EF3495303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FCD78-229B-4C1E-8A90-16C146FE5481}">
      <dsp:nvSpPr>
        <dsp:cNvPr id="0" name=""/>
        <dsp:cNvSpPr/>
      </dsp:nvSpPr>
      <dsp:spPr>
        <a:xfrm>
          <a:off x="4895387" y="2310125"/>
          <a:ext cx="2456021" cy="22277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700" kern="1200"/>
        </a:p>
      </dsp:txBody>
      <dsp:txXfrm>
        <a:off x="5255063" y="2636376"/>
        <a:ext cx="1736669" cy="1575281"/>
      </dsp:txXfrm>
    </dsp:sp>
    <dsp:sp modelId="{2481EE7E-EF2F-464C-A2B5-6DDBE3982139}">
      <dsp:nvSpPr>
        <dsp:cNvPr id="0" name=""/>
        <dsp:cNvSpPr/>
      </dsp:nvSpPr>
      <dsp:spPr>
        <a:xfrm rot="12217922">
          <a:off x="2489548" y="2211382"/>
          <a:ext cx="2389044" cy="6999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BFB47-27D6-43B7-86E3-35C2C8830D2F}">
      <dsp:nvSpPr>
        <dsp:cNvPr id="0" name=""/>
        <dsp:cNvSpPr/>
      </dsp:nvSpPr>
      <dsp:spPr>
        <a:xfrm>
          <a:off x="576217" y="1326625"/>
          <a:ext cx="4250100" cy="12000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itchFamily="34" charset="0"/>
              <a:cs typeface="Arial" pitchFamily="34" charset="0"/>
            </a:rPr>
            <a:t>схожие геологические комплексы, которые совпадали при совмещении так же, как  и береговая линия</a:t>
          </a:r>
        </a:p>
      </dsp:txBody>
      <dsp:txXfrm>
        <a:off x="611365" y="1361773"/>
        <a:ext cx="4179804" cy="1129744"/>
      </dsp:txXfrm>
    </dsp:sp>
    <dsp:sp modelId="{5B448FA6-B48B-4D1C-B41F-D49E63489619}">
      <dsp:nvSpPr>
        <dsp:cNvPr id="0" name=""/>
        <dsp:cNvSpPr/>
      </dsp:nvSpPr>
      <dsp:spPr>
        <a:xfrm rot="16197683">
          <a:off x="5472430" y="1081306"/>
          <a:ext cx="1299247" cy="6999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18B2D-AB61-4F55-800C-A475DA609923}">
      <dsp:nvSpPr>
        <dsp:cNvPr id="0" name=""/>
        <dsp:cNvSpPr/>
      </dsp:nvSpPr>
      <dsp:spPr>
        <a:xfrm>
          <a:off x="2999115" y="97767"/>
          <a:ext cx="6244817" cy="10926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Arial" pitchFamily="34" charset="0"/>
              <a:cs typeface="Arial" pitchFamily="34" charset="0"/>
            </a:rPr>
            <a:t>западный берег Африки замечательно подходит к берегу Южной Америки. </a:t>
          </a:r>
        </a:p>
      </dsp:txBody>
      <dsp:txXfrm>
        <a:off x="3031117" y="129769"/>
        <a:ext cx="6180813" cy="1028633"/>
      </dsp:txXfrm>
    </dsp:sp>
    <dsp:sp modelId="{531316FC-728C-4978-A2EC-682BAAF12115}">
      <dsp:nvSpPr>
        <dsp:cNvPr id="0" name=""/>
        <dsp:cNvSpPr/>
      </dsp:nvSpPr>
      <dsp:spPr>
        <a:xfrm rot="20332411">
          <a:off x="7425946" y="2469294"/>
          <a:ext cx="1887417" cy="6999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F57F9-D06B-427C-B72D-B6A413990725}">
      <dsp:nvSpPr>
        <dsp:cNvPr id="0" name=""/>
        <dsp:cNvSpPr/>
      </dsp:nvSpPr>
      <dsp:spPr>
        <a:xfrm>
          <a:off x="7700213" y="1296701"/>
          <a:ext cx="4140509" cy="14361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itchFamily="34" charset="0"/>
              <a:cs typeface="Arial" pitchFamily="34" charset="0"/>
            </a:rPr>
            <a:t> флора и фауна Европы и Америки, как живая, так и вымершая, чрезвычайно похожи, несмотря на расстояние между ними — более  5000 километров</a:t>
          </a:r>
        </a:p>
      </dsp:txBody>
      <dsp:txXfrm>
        <a:off x="7742277" y="1338765"/>
        <a:ext cx="4056381" cy="1352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FCD78-229B-4C1E-8A90-16C146FE5481}">
      <dsp:nvSpPr>
        <dsp:cNvPr id="0" name=""/>
        <dsp:cNvSpPr/>
      </dsp:nvSpPr>
      <dsp:spPr>
        <a:xfrm>
          <a:off x="4775954" y="2548288"/>
          <a:ext cx="2700337" cy="24493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200" kern="1200"/>
        </a:p>
      </dsp:txBody>
      <dsp:txXfrm>
        <a:off x="5171409" y="2906994"/>
        <a:ext cx="1909427" cy="1731983"/>
      </dsp:txXfrm>
    </dsp:sp>
    <dsp:sp modelId="{2481EE7E-EF2F-464C-A2B5-6DDBE3982139}">
      <dsp:nvSpPr>
        <dsp:cNvPr id="0" name=""/>
        <dsp:cNvSpPr/>
      </dsp:nvSpPr>
      <dsp:spPr>
        <a:xfrm rot="12217922">
          <a:off x="2131800" y="2439937"/>
          <a:ext cx="2625745" cy="769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BFB47-27D6-43B7-86E3-35C2C8830D2F}">
      <dsp:nvSpPr>
        <dsp:cNvPr id="0" name=""/>
        <dsp:cNvSpPr/>
      </dsp:nvSpPr>
      <dsp:spPr>
        <a:xfrm>
          <a:off x="28052" y="1467358"/>
          <a:ext cx="4672885" cy="13194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itchFamily="34" charset="0"/>
              <a:cs typeface="Arial" pitchFamily="34" charset="0"/>
            </a:rPr>
            <a:t>схожие геологические комплексы, которые совпадали при совмещении так же, как  и береговая линия</a:t>
          </a:r>
        </a:p>
      </dsp:txBody>
      <dsp:txXfrm>
        <a:off x="66696" y="1506002"/>
        <a:ext cx="4595597" cy="1242128"/>
      </dsp:txXfrm>
    </dsp:sp>
    <dsp:sp modelId="{5B448FA6-B48B-4D1C-B41F-D49E63489619}">
      <dsp:nvSpPr>
        <dsp:cNvPr id="0" name=""/>
        <dsp:cNvSpPr/>
      </dsp:nvSpPr>
      <dsp:spPr>
        <a:xfrm rot="16197683">
          <a:off x="5410693" y="1197627"/>
          <a:ext cx="1427907" cy="769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18B2D-AB61-4F55-800C-A475DA609923}">
      <dsp:nvSpPr>
        <dsp:cNvPr id="0" name=""/>
        <dsp:cNvSpPr/>
      </dsp:nvSpPr>
      <dsp:spPr>
        <a:xfrm>
          <a:off x="2691048" y="97857"/>
          <a:ext cx="6866029" cy="12388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Arial" pitchFamily="34" charset="0"/>
              <a:cs typeface="Arial" pitchFamily="34" charset="0"/>
            </a:rPr>
            <a:t>западный берег Африки замечательно подходит к берегу Южной Америки. </a:t>
          </a:r>
        </a:p>
      </dsp:txBody>
      <dsp:txXfrm>
        <a:off x="2727332" y="134141"/>
        <a:ext cx="6793461" cy="1166256"/>
      </dsp:txXfrm>
    </dsp:sp>
    <dsp:sp modelId="{531316FC-728C-4978-A2EC-682BAAF12115}">
      <dsp:nvSpPr>
        <dsp:cNvPr id="0" name=""/>
        <dsp:cNvSpPr/>
      </dsp:nvSpPr>
      <dsp:spPr>
        <a:xfrm rot="20191424">
          <a:off x="7500391" y="2649258"/>
          <a:ext cx="1961073" cy="769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F57F9-D06B-427C-B72D-B6A413990725}">
      <dsp:nvSpPr>
        <dsp:cNvPr id="0" name=""/>
        <dsp:cNvSpPr/>
      </dsp:nvSpPr>
      <dsp:spPr>
        <a:xfrm>
          <a:off x="7639594" y="1456976"/>
          <a:ext cx="4552392" cy="13401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itchFamily="34" charset="0"/>
              <a:cs typeface="Arial" pitchFamily="34" charset="0"/>
            </a:rPr>
            <a:t> флора и фауна Европы и Америки, как живая, так и вымершая, чрезвычайно похожи, несмотря на расстояние между ними — более  5000 километров</a:t>
          </a:r>
        </a:p>
      </dsp:txBody>
      <dsp:txXfrm>
        <a:off x="7678846" y="1496228"/>
        <a:ext cx="4473888" cy="12616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03E76-49CB-4D2C-971E-9D884D1C222E}">
      <dsp:nvSpPr>
        <dsp:cNvPr id="0" name=""/>
        <dsp:cNvSpPr/>
      </dsp:nvSpPr>
      <dsp:spPr>
        <a:xfrm>
          <a:off x="7140454" y="425066"/>
          <a:ext cx="4118661" cy="326865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7140454" y="425066"/>
        <a:ext cx="4118661" cy="3268650"/>
      </dsp:txXfrm>
    </dsp:sp>
    <dsp:sp modelId="{B3FFF331-8376-47B6-8985-1E840F44D9AC}">
      <dsp:nvSpPr>
        <dsp:cNvPr id="0" name=""/>
        <dsp:cNvSpPr/>
      </dsp:nvSpPr>
      <dsp:spPr>
        <a:xfrm>
          <a:off x="5160" y="3408999"/>
          <a:ext cx="5872236" cy="1662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Материки, подобно листьям опавшим на водную гладь, плавают, то приближаясь, то удаляясь  друг от друга </a:t>
          </a:r>
        </a:p>
      </dsp:txBody>
      <dsp:txXfrm>
        <a:off x="5160" y="3408999"/>
        <a:ext cx="5872236" cy="1662271"/>
      </dsp:txXfrm>
    </dsp:sp>
    <dsp:sp modelId="{B30864E1-12EF-4A3B-A4B7-5501E84BEC28}">
      <dsp:nvSpPr>
        <dsp:cNvPr id="0" name=""/>
        <dsp:cNvSpPr/>
      </dsp:nvSpPr>
      <dsp:spPr>
        <a:xfrm>
          <a:off x="1116942" y="1064633"/>
          <a:ext cx="214163" cy="21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784D1-290E-4E75-9145-81CFF4C408A8}">
      <dsp:nvSpPr>
        <dsp:cNvPr id="0" name=""/>
        <dsp:cNvSpPr/>
      </dsp:nvSpPr>
      <dsp:spPr>
        <a:xfrm>
          <a:off x="1357353" y="651683"/>
          <a:ext cx="214163" cy="21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CDF85-705A-46EA-9C03-E3041EBA4D49}">
      <dsp:nvSpPr>
        <dsp:cNvPr id="0" name=""/>
        <dsp:cNvSpPr/>
      </dsp:nvSpPr>
      <dsp:spPr>
        <a:xfrm>
          <a:off x="1830269" y="847395"/>
          <a:ext cx="336542" cy="336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180B0-FAF9-4018-B890-2EBD2C2546CF}">
      <dsp:nvSpPr>
        <dsp:cNvPr id="0" name=""/>
        <dsp:cNvSpPr/>
      </dsp:nvSpPr>
      <dsp:spPr>
        <a:xfrm>
          <a:off x="2265841" y="494958"/>
          <a:ext cx="214163" cy="21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C2D53-5FF0-4F62-9EC8-7924CA2B894D}">
      <dsp:nvSpPr>
        <dsp:cNvPr id="0" name=""/>
        <dsp:cNvSpPr/>
      </dsp:nvSpPr>
      <dsp:spPr>
        <a:xfrm>
          <a:off x="2791364" y="578645"/>
          <a:ext cx="214163" cy="21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94991-0A94-4F42-AFE9-0C317BB7E61D}">
      <dsp:nvSpPr>
        <dsp:cNvPr id="0" name=""/>
        <dsp:cNvSpPr/>
      </dsp:nvSpPr>
      <dsp:spPr>
        <a:xfrm flipH="1">
          <a:off x="3105720" y="1047055"/>
          <a:ext cx="400526" cy="4872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6F812-889A-4160-AF7F-1642D1F387FD}">
      <dsp:nvSpPr>
        <dsp:cNvPr id="0" name=""/>
        <dsp:cNvSpPr/>
      </dsp:nvSpPr>
      <dsp:spPr>
        <a:xfrm>
          <a:off x="3570919" y="938439"/>
          <a:ext cx="336542" cy="336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746DB-A00E-45A4-89EB-50F783A1D24C}">
      <dsp:nvSpPr>
        <dsp:cNvPr id="0" name=""/>
        <dsp:cNvSpPr/>
      </dsp:nvSpPr>
      <dsp:spPr>
        <a:xfrm>
          <a:off x="4103800" y="747896"/>
          <a:ext cx="214163" cy="21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8056A-B4F8-4441-9C8E-C9BF20529A31}">
      <dsp:nvSpPr>
        <dsp:cNvPr id="0" name=""/>
        <dsp:cNvSpPr/>
      </dsp:nvSpPr>
      <dsp:spPr>
        <a:xfrm>
          <a:off x="4555188" y="1575438"/>
          <a:ext cx="214163" cy="21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00E6C-B39C-41B2-9FCA-678FCEB8CCDE}">
      <dsp:nvSpPr>
        <dsp:cNvPr id="0" name=""/>
        <dsp:cNvSpPr/>
      </dsp:nvSpPr>
      <dsp:spPr>
        <a:xfrm>
          <a:off x="2191278" y="1348073"/>
          <a:ext cx="550706" cy="550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B98BF-1255-4F00-879C-0ECC09BD6FFD}">
      <dsp:nvSpPr>
        <dsp:cNvPr id="0" name=""/>
        <dsp:cNvSpPr/>
      </dsp:nvSpPr>
      <dsp:spPr>
        <a:xfrm flipH="1">
          <a:off x="433677" y="1412664"/>
          <a:ext cx="602137" cy="51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32EB7-D145-4A86-B64B-B2105849D0B9}">
      <dsp:nvSpPr>
        <dsp:cNvPr id="0" name=""/>
        <dsp:cNvSpPr/>
      </dsp:nvSpPr>
      <dsp:spPr>
        <a:xfrm>
          <a:off x="536073" y="2332369"/>
          <a:ext cx="336542" cy="336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AE432-FFBA-453C-A871-B50FDB25EA7E}">
      <dsp:nvSpPr>
        <dsp:cNvPr id="0" name=""/>
        <dsp:cNvSpPr/>
      </dsp:nvSpPr>
      <dsp:spPr>
        <a:xfrm>
          <a:off x="1250508" y="1916767"/>
          <a:ext cx="489516" cy="48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749D6-582E-4658-9E63-C3BA769DE3B0}">
      <dsp:nvSpPr>
        <dsp:cNvPr id="0" name=""/>
        <dsp:cNvSpPr/>
      </dsp:nvSpPr>
      <dsp:spPr>
        <a:xfrm>
          <a:off x="2497797" y="3075131"/>
          <a:ext cx="214163" cy="21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366C4-CCB1-4AA7-8FE3-71FBBA951DF2}">
      <dsp:nvSpPr>
        <dsp:cNvPr id="0" name=""/>
        <dsp:cNvSpPr/>
      </dsp:nvSpPr>
      <dsp:spPr>
        <a:xfrm>
          <a:off x="2067956" y="2525144"/>
          <a:ext cx="336542" cy="336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8434F-C130-4FC6-99FE-3135C091A18A}">
      <dsp:nvSpPr>
        <dsp:cNvPr id="0" name=""/>
        <dsp:cNvSpPr/>
      </dsp:nvSpPr>
      <dsp:spPr>
        <a:xfrm>
          <a:off x="3121176" y="3037241"/>
          <a:ext cx="214163" cy="21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EC361-FB9D-4588-912C-39E5FCA13ABD}">
      <dsp:nvSpPr>
        <dsp:cNvPr id="0" name=""/>
        <dsp:cNvSpPr/>
      </dsp:nvSpPr>
      <dsp:spPr>
        <a:xfrm>
          <a:off x="3079640" y="2009418"/>
          <a:ext cx="489516" cy="48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D4511-C06D-4934-86A6-544A8F1879CC}">
      <dsp:nvSpPr>
        <dsp:cNvPr id="0" name=""/>
        <dsp:cNvSpPr/>
      </dsp:nvSpPr>
      <dsp:spPr>
        <a:xfrm>
          <a:off x="4022261" y="2428547"/>
          <a:ext cx="336542" cy="336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99DEE-7A8B-4CB2-AEFA-21A8C776BD33}">
      <dsp:nvSpPr>
        <dsp:cNvPr id="0" name=""/>
        <dsp:cNvSpPr/>
      </dsp:nvSpPr>
      <dsp:spPr>
        <a:xfrm>
          <a:off x="4490486" y="819265"/>
          <a:ext cx="988377" cy="188692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B5B87-B5D7-468D-A5C8-1FBBDFFB35F2}">
      <dsp:nvSpPr>
        <dsp:cNvPr id="0" name=""/>
        <dsp:cNvSpPr/>
      </dsp:nvSpPr>
      <dsp:spPr>
        <a:xfrm>
          <a:off x="5215502" y="819265"/>
          <a:ext cx="988377" cy="188692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0CEC8-7422-4371-A838-F95681C9EB0C}">
      <dsp:nvSpPr>
        <dsp:cNvPr id="0" name=""/>
        <dsp:cNvSpPr/>
      </dsp:nvSpPr>
      <dsp:spPr>
        <a:xfrm>
          <a:off x="7268760" y="3840117"/>
          <a:ext cx="3966959" cy="1578549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Абу  </a:t>
          </a:r>
          <a:r>
            <a:rPr lang="ru-RU" sz="2800" b="1" kern="1200" dirty="0" err="1">
              <a:solidFill>
                <a:schemeClr val="tx1"/>
              </a:solidFill>
            </a:rPr>
            <a:t>Райхан</a:t>
          </a:r>
          <a:r>
            <a:rPr lang="ru-RU" sz="2800" b="1" kern="1200" dirty="0">
              <a:solidFill>
                <a:schemeClr val="tx1"/>
              </a:solidFill>
            </a:rPr>
            <a:t> </a:t>
          </a:r>
          <a:r>
            <a:rPr lang="ru-RU" sz="2800" b="1" kern="1200" dirty="0" err="1">
              <a:solidFill>
                <a:schemeClr val="tx1"/>
              </a:solidFill>
            </a:rPr>
            <a:t>Беруни</a:t>
          </a:r>
          <a:endParaRPr lang="ru-RU" sz="2800" b="1" kern="1200" dirty="0">
            <a:solidFill>
              <a:schemeClr val="tx1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(973 – 1048)</a:t>
          </a:r>
        </a:p>
      </dsp:txBody>
      <dsp:txXfrm>
        <a:off x="7849708" y="4071290"/>
        <a:ext cx="2805063" cy="1116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8578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403E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298038" y="2160450"/>
            <a:ext cx="7599408" cy="499271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sz="4800" b="1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en-US" sz="4800" b="1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ru-RU" sz="4800" b="1" dirty="0">
                <a:solidFill>
                  <a:srgbClr val="002060"/>
                </a:solidFill>
                <a:latin typeface="Arial"/>
                <a:cs typeface="Arial"/>
              </a:rPr>
              <a:t>Литосфера и рельеф Земли.</a:t>
            </a:r>
          </a:p>
          <a:p>
            <a:r>
              <a:rPr lang="ru-RU" sz="4800" b="1" dirty="0">
                <a:solidFill>
                  <a:srgbClr val="002060"/>
                </a:solidFill>
                <a:latin typeface="Arial"/>
                <a:cs typeface="Arial"/>
              </a:rPr>
              <a:t>О происхождении материков и океанов.</a:t>
            </a:r>
            <a:endParaRPr lang="en-US" sz="4800" b="1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en-US" sz="105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sz="2400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12193" y="2312171"/>
            <a:ext cx="727405" cy="321193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403E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659629" y="262669"/>
            <a:ext cx="595392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755403" y="302622"/>
            <a:ext cx="953552" cy="1323385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551391" y="2921386"/>
            <a:ext cx="3328416" cy="3407438"/>
          </a:xfrm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73" y="2232258"/>
            <a:ext cx="3771149" cy="409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" y="3248"/>
            <a:ext cx="12189015" cy="685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1E05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 Земли  4,6 млрд. лет</a:t>
            </a:r>
            <a:r>
              <a:rPr lang="ru-RU" sz="2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0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5B3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Гипотезы возникновения Земли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9224" y="5169124"/>
            <a:ext cx="7730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 Земли  4,6 млрд. лет</a:t>
            </a:r>
            <a:r>
              <a:rPr lang="ru-RU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" y="1212935"/>
            <a:ext cx="4335222" cy="35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142" y="5032943"/>
            <a:ext cx="4524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Французский ученый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 Рене Декарт 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(1596 -1650)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9832" y="4786722"/>
            <a:ext cx="67146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latin typeface="Arial" pitchFamily="34" charset="0"/>
                <a:cs typeface="Arial" pitchFamily="34" charset="0"/>
              </a:rPr>
              <a:t>Солнечная система и Земля, в частности, возникли из вращавшегося в космосе газопылевого облака ( 1644 г)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16604" y="1477628"/>
            <a:ext cx="0" cy="48655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C:\Users\leNOVO\Documents\анимация - планета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32" y="1212934"/>
            <a:ext cx="6352673" cy="35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2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5B3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Гипотезы возникновения Земли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9224" y="5169124"/>
            <a:ext cx="7730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 Земли  4,6 млрд. лет</a:t>
            </a:r>
            <a:r>
              <a:rPr lang="ru-RU" dirty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839" y="5092180"/>
            <a:ext cx="4014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Немецкий  ученый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Иммануил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Кант 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(1724 -1804)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3558" y="4786722"/>
            <a:ext cx="758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latin typeface="Arial" pitchFamily="34" charset="0"/>
                <a:cs typeface="Arial" pitchFamily="34" charset="0"/>
              </a:rPr>
              <a:t>Солнечная система и Земля, в частности, возникли из вращавшегося в космосе газопылевого облака ( 1755 год)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159756" y="1212934"/>
            <a:ext cx="0" cy="486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1" y="1061018"/>
            <a:ext cx="3692279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Users\leNOVO\Documents\Cl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8" y="1138471"/>
            <a:ext cx="7387389" cy="36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5B3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Гипотезы возникновения Земли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9224" y="5169124"/>
            <a:ext cx="7730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 Земли  4,6 млрд. лет</a:t>
            </a:r>
            <a:r>
              <a:rPr lang="ru-RU" dirty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015" y="5092180"/>
            <a:ext cx="41865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Французский   ученый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Пьер-Симон Лаплас 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(1749-1827)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9224" y="4786722"/>
            <a:ext cx="72017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latin typeface="Arial" pitchFamily="34" charset="0"/>
                <a:cs typeface="Arial" pitchFamily="34" charset="0"/>
              </a:rPr>
              <a:t>Солнечная система и Земля, возникли из вращавшегося в космосе газопылевого облака </a:t>
            </a:r>
          </a:p>
          <a:p>
            <a:pPr algn="just"/>
            <a:r>
              <a:rPr lang="ru-RU" sz="3200" b="1" dirty="0">
                <a:latin typeface="Arial" pitchFamily="34" charset="0"/>
                <a:cs typeface="Arial" pitchFamily="34" charset="0"/>
              </a:rPr>
              <a:t>(1796 год)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03558" y="1212934"/>
            <a:ext cx="0" cy="486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7" y="1090557"/>
            <a:ext cx="3753853" cy="395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leNOVO\Documents\Downloads\1vF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97658"/>
            <a:ext cx="6352674" cy="36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8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73" y="0"/>
            <a:ext cx="12192000" cy="1138773"/>
          </a:xfrm>
          <a:prstGeom prst="rect">
            <a:avLst/>
          </a:prstGeom>
          <a:solidFill>
            <a:srgbClr val="1E05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Гипотеза 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мобилизма</a:t>
            </a:r>
            <a:r>
              <a:rPr lang="ru-RU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(от греч.</a:t>
            </a:r>
            <a:r>
              <a:rPr lang="ru-RU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скользящий,подвижный</a:t>
            </a:r>
            <a:r>
              <a:rPr lang="ru-RU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»)</a:t>
            </a:r>
          </a:p>
          <a:p>
            <a:pPr algn="ctr"/>
            <a:r>
              <a:rPr lang="ru-RU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была разработана в 1912 году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90064" y="5943600"/>
            <a:ext cx="3110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Альфред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Вегенер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(1880 – 1930)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64313804"/>
              </p:ext>
            </p:extLst>
          </p:nvPr>
        </p:nvGraphicFramePr>
        <p:xfrm>
          <a:off x="1" y="1280160"/>
          <a:ext cx="12192000" cy="5385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36" y="3065513"/>
            <a:ext cx="3152275" cy="2906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158894-2AE7-4611-BCCB-1B1FEC2B3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73" y="0"/>
            <a:ext cx="12192000" cy="646331"/>
          </a:xfrm>
          <a:prstGeom prst="rect">
            <a:avLst/>
          </a:prstGeom>
          <a:solidFill>
            <a:srgbClr val="1E05B3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Гипотеза 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мобилизма</a:t>
            </a:r>
            <a:r>
              <a:rPr lang="ru-RU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(от греч.</a:t>
            </a:r>
            <a:r>
              <a:rPr lang="ru-RU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скользящий,подвижный</a:t>
            </a:r>
            <a:r>
              <a:rPr lang="ru-RU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90064" y="5943600"/>
            <a:ext cx="3110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Альфред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Вегенер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(1880 – 1930)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34998930"/>
              </p:ext>
            </p:extLst>
          </p:nvPr>
        </p:nvGraphicFramePr>
        <p:xfrm>
          <a:off x="1" y="745957"/>
          <a:ext cx="12192000" cy="5919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36" y="3065513"/>
            <a:ext cx="3152275" cy="2906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1369606"/>
          </a:xfrm>
          <a:prstGeom prst="rect">
            <a:avLst/>
          </a:prstGeom>
          <a:solidFill>
            <a:srgbClr val="1E05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itchFamily="34" charset="0"/>
                <a:cs typeface="Arial" pitchFamily="34" charset="0"/>
              </a:rPr>
              <a:t>За девять столетий до </a:t>
            </a:r>
            <a:r>
              <a:rPr lang="ru-RU" sz="5400" b="1" dirty="0" err="1">
                <a:latin typeface="Arial" pitchFamily="34" charset="0"/>
                <a:cs typeface="Arial" pitchFamily="34" charset="0"/>
              </a:rPr>
              <a:t>А.Вегенера</a:t>
            </a:r>
            <a:r>
              <a:rPr lang="ru-RU" sz="5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56534386"/>
              </p:ext>
            </p:extLst>
          </p:nvPr>
        </p:nvGraphicFramePr>
        <p:xfrm>
          <a:off x="216568" y="1369605"/>
          <a:ext cx="116465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52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3248"/>
            <a:ext cx="12189015" cy="1262319"/>
          </a:xfrm>
          <a:prstGeom prst="rect">
            <a:avLst/>
          </a:prstGeom>
          <a:solidFill>
            <a:srgbClr val="1E05B3"/>
          </a:solidFill>
          <a:ln>
            <a:solidFill>
              <a:srgbClr val="2403E7"/>
            </a:solidFill>
          </a:ln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Гипотеза </a:t>
            </a:r>
            <a:r>
              <a:rPr lang="ru-RU" sz="4000" kern="0" spc="21" dirty="0" err="1">
                <a:solidFill>
                  <a:sysClr val="window" lastClr="FFFFFF"/>
                </a:solidFill>
              </a:rPr>
              <a:t>мобилизма</a:t>
            </a:r>
            <a:r>
              <a:rPr lang="ru-RU" sz="4000" kern="0" spc="21" dirty="0">
                <a:solidFill>
                  <a:sysClr val="window" lastClr="FFFFFF"/>
                </a:solidFill>
              </a:rPr>
              <a:t>, или теория дрейфа материков 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5729520" y="2066941"/>
            <a:ext cx="15766" cy="327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8" y="1511832"/>
            <a:ext cx="6431996" cy="500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55866" y="1899609"/>
            <a:ext cx="47885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А.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Вегенер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считал, что горизонтальные перемещения материков вызваны не столько вращением Земли вокруг своей оси, сколько неведомой ему другой силой, сосредоточенной в центре Земли.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978316" y="1612232"/>
            <a:ext cx="0" cy="5009283"/>
          </a:xfrm>
          <a:prstGeom prst="line">
            <a:avLst/>
          </a:prstGeom>
          <a:ln w="57150">
            <a:solidFill>
              <a:srgbClr val="240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51112" y="10412"/>
            <a:ext cx="12173957" cy="68417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3248"/>
            <a:ext cx="12189015" cy="708321"/>
          </a:xfrm>
          <a:prstGeom prst="rect">
            <a:avLst/>
          </a:prstGeom>
          <a:solidFill>
            <a:srgbClr val="1E05B3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>
                <a:solidFill>
                  <a:sysClr val="window" lastClr="FFFFFF"/>
                </a:solidFill>
              </a:rPr>
              <a:t>Теория тектоники литосферных плит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091952" y="1419726"/>
            <a:ext cx="0" cy="4427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5366084" y="3028279"/>
            <a:ext cx="5221705" cy="7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D:\leNOVO\Desktop\Новая папка (2)\tektonika[4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" y="2228312"/>
            <a:ext cx="3609473" cy="30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3559" y="930470"/>
            <a:ext cx="74595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1968 году группа американских ученых –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Л.Р.Сайкс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Дж.Оливер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и др. представили теорию литосферных плит.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9446" y="3320714"/>
            <a:ext cx="82925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 Литосферная плита — крупный малоподвижный участок земной коры, часть литосферы. Узкими и активными зонами, широтными разломами, литосфера разделена на блоки. Согласно теории тектоники плит, литосферные плиты ограничены зонами сейсмической, вулканической и тектонической активности — границами плиты. Перемещаются в различных направлениях и с различной скоростью</a:t>
            </a:r>
          </a:p>
        </p:txBody>
      </p:sp>
    </p:spTree>
    <p:extLst>
      <p:ext uri="{BB962C8B-B14F-4D97-AF65-F5344CB8AC3E}">
        <p14:creationId xmlns:p14="http://schemas.microsoft.com/office/powerpoint/2010/main" val="26382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5B3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ЛИТОСФЕРА – «КАМЕННАЯ» ОБОЛОЧКА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DC4E9F-209A-4E16-B11A-6A7D48479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251"/>
          <a:stretch/>
        </p:blipFill>
        <p:spPr>
          <a:xfrm>
            <a:off x="1868658" y="1237958"/>
            <a:ext cx="8454683" cy="50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5" y="34591"/>
            <a:ext cx="7459579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57404" y="1708484"/>
            <a:ext cx="47267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перемещение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литосферных плит 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обусловлено кольцевыми движениями вещества верхней мантии и астеносферы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87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1" y="0"/>
            <a:ext cx="12192000" cy="1058780"/>
          </a:xfrm>
          <a:prstGeom prst="flowChartProcess">
            <a:avLst/>
          </a:prstGeom>
          <a:solidFill>
            <a:srgbClr val="1E05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itchFamily="34" charset="0"/>
                <a:cs typeface="Arial" pitchFamily="34" charset="0"/>
              </a:rPr>
              <a:t>На участках столкновения двух континентальных плит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11"/>
          <a:stretch/>
        </p:blipFill>
        <p:spPr bwMode="auto">
          <a:xfrm>
            <a:off x="5261809" y="1275346"/>
            <a:ext cx="6930191" cy="5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6" y="1983545"/>
            <a:ext cx="4764504" cy="32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2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0" r="-2135" b="29247"/>
          <a:stretch/>
        </p:blipFill>
        <p:spPr bwMode="auto">
          <a:xfrm>
            <a:off x="4932947" y="1252928"/>
            <a:ext cx="7259054" cy="538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2" y="2110154"/>
            <a:ext cx="4452687" cy="302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947" y="298821"/>
            <a:ext cx="7259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На участках столкновения литосферных плит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 океанической и континентальной.</a:t>
            </a:r>
          </a:p>
        </p:txBody>
      </p:sp>
    </p:spTree>
    <p:extLst>
      <p:ext uri="{BB962C8B-B14F-4D97-AF65-F5344CB8AC3E}">
        <p14:creationId xmlns:p14="http://schemas.microsoft.com/office/powerpoint/2010/main" val="19605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29"/>
          <a:stretch/>
        </p:blipFill>
        <p:spPr bwMode="auto">
          <a:xfrm>
            <a:off x="168443" y="300788"/>
            <a:ext cx="7170821" cy="626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49" y="300788"/>
            <a:ext cx="4556965" cy="351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084" y="4235116"/>
            <a:ext cx="4066674" cy="233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0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750"/>
            <a:ext cx="12191999" cy="1261884"/>
          </a:xfrm>
          <a:prstGeom prst="rect">
            <a:avLst/>
          </a:prstGeom>
          <a:solidFill>
            <a:srgbClr val="1E05B3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Сейсмические пояса 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— это пограничные области между литосферными плитами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32" y="4378826"/>
            <a:ext cx="2334126" cy="228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10" y="1406769"/>
            <a:ext cx="5907506" cy="254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10" y="4065422"/>
            <a:ext cx="5907505" cy="25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4" y="4353137"/>
            <a:ext cx="3031959" cy="231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1406769"/>
            <a:ext cx="5390148" cy="254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7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784568"/>
              </p:ext>
            </p:extLst>
          </p:nvPr>
        </p:nvGraphicFramePr>
        <p:xfrm>
          <a:off x="180289" y="270123"/>
          <a:ext cx="11550315" cy="643513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5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0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0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71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группа</a:t>
                      </a:r>
                      <a:b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Тип движения литосферных плит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Схема движения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Процессы, происходящие в результате движения плит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Примеры</a:t>
                      </a:r>
                    </a:p>
                  </a:txBody>
                  <a:tcPr marL="25839" marR="25839" marT="25839" marB="258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353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Столкновение двух океанических плит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Островные вулканические дуги, океанические желоба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Курильские острова,</a:t>
                      </a:r>
                      <a:b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Камчатский желоб</a:t>
                      </a:r>
                    </a:p>
                  </a:txBody>
                  <a:tcPr marL="25839" marR="25839" marT="25839" marB="258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486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Плиты расходятся в противоположные стороны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Образуются разломы (рифты) сопровождается вулканизмом, землетрясениями.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Красное море, Байкал, Мёртвое море, Серединно-Атлантический хребет</a:t>
                      </a:r>
                    </a:p>
                  </a:txBody>
                  <a:tcPr marL="25839" marR="25839" marT="25839" marB="258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2614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Столкновение океанической и материковой литосферных плит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Океанические желоба, складчатые горы. Субдукция сопровождается вулканизмом, землетрясениями.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Тихоокеанское побережье Южной Америки и Евразии.</a:t>
                      </a:r>
                    </a:p>
                  </a:txBody>
                  <a:tcPr marL="25839" marR="25839" marT="25839" marB="2583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6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Столкновение двух материковых плит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 складчатых гор</a:t>
                      </a:r>
                    </a:p>
                  </a:txBody>
                  <a:tcPr marL="25839" marR="25839" marT="25839" marB="258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Гималаи, Альпы</a:t>
                      </a:r>
                    </a:p>
                  </a:txBody>
                  <a:tcPr marL="25839" marR="25839" marT="25839" marB="258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4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5B3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object 3"/>
          <p:cNvSpPr/>
          <p:nvPr/>
        </p:nvSpPr>
        <p:spPr>
          <a:xfrm>
            <a:off x="10752934" y="205529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5" name="object 5"/>
          <p:cNvSpPr/>
          <p:nvPr/>
        </p:nvSpPr>
        <p:spPr>
          <a:xfrm>
            <a:off x="188730" y="1329917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5405866" y="6069089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800289" y="2535360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4" y="556838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4018547" y="11143"/>
            <a:ext cx="5317958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5400" b="1" spc="5" dirty="0">
                <a:solidFill>
                  <a:schemeClr val="bg1"/>
                </a:solidFill>
                <a:latin typeface="Arial"/>
                <a:cs typeface="Arial"/>
              </a:rPr>
              <a:t>Задание: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887734" y="1139552"/>
            <a:ext cx="9179079" cy="36550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Прочитать:</a:t>
            </a:r>
          </a:p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§ 6-7</a:t>
            </a:r>
          </a:p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Выполнить:</a:t>
            </a:r>
          </a:p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практическую работу стр. 21</a:t>
            </a: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6" y="955762"/>
            <a:ext cx="6003812" cy="5520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356547" y="1030251"/>
            <a:ext cx="4410337" cy="44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H="1">
            <a:off x="9646588" y="568586"/>
            <a:ext cx="36250" cy="314728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56547" y="568586"/>
            <a:ext cx="2090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Земная кора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23409" y="559656"/>
            <a:ext cx="2211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Особенности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6547" y="1288520"/>
            <a:ext cx="2152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материковая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56547" y="2547183"/>
            <a:ext cx="2266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океаническая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9121" y="1262497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35-40 км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44531" y="1686670"/>
            <a:ext cx="2320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осадочный слой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гранитный слой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базальтовый слой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EE530F0-470E-4257-86F7-5C45034B2314}"/>
              </a:ext>
            </a:extLst>
          </p:cNvPr>
          <p:cNvCxnSpPr/>
          <p:nvPr/>
        </p:nvCxnSpPr>
        <p:spPr>
          <a:xfrm>
            <a:off x="7574627" y="3715868"/>
            <a:ext cx="4156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09B5C5F-0A9F-4841-B0B5-6CFF6011416D}"/>
              </a:ext>
            </a:extLst>
          </p:cNvPr>
          <p:cNvSpPr txBox="1"/>
          <p:nvPr/>
        </p:nvSpPr>
        <p:spPr>
          <a:xfrm>
            <a:off x="6781604" y="4357765"/>
            <a:ext cx="51534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Границу между земной корой и верхней мантией установил в 1914 году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Мохоровичич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6C238-17F1-4D91-8FA0-52B714134DA9}"/>
              </a:ext>
            </a:extLst>
          </p:cNvPr>
          <p:cNvSpPr txBox="1"/>
          <p:nvPr/>
        </p:nvSpPr>
        <p:spPr>
          <a:xfrm>
            <a:off x="10008587" y="26100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5 – 10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9CBDD-E805-4707-98F7-E45E4A4698DB}"/>
              </a:ext>
            </a:extLst>
          </p:cNvPr>
          <p:cNvSpPr txBox="1"/>
          <p:nvPr/>
        </p:nvSpPr>
        <p:spPr>
          <a:xfrm flipH="1">
            <a:off x="9844530" y="2904431"/>
            <a:ext cx="209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осадочная слой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9E06D5-3B2E-4943-AAB2-EA57072DBA30}"/>
              </a:ext>
            </a:extLst>
          </p:cNvPr>
          <p:cNvSpPr txBox="1"/>
          <p:nvPr/>
        </p:nvSpPr>
        <p:spPr>
          <a:xfrm>
            <a:off x="9796714" y="3139917"/>
            <a:ext cx="238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базальтовый слой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build="p"/>
      <p:bldP spid="14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751"/>
            <a:ext cx="12192000" cy="1200329"/>
          </a:xfrm>
          <a:prstGeom prst="rect">
            <a:avLst/>
          </a:prstGeom>
          <a:solidFill>
            <a:srgbClr val="1E05B3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Платформы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— это относительно устойчивые и выровненные участки земной коры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2"/>
          <a:stretch/>
        </p:blipFill>
        <p:spPr bwMode="auto">
          <a:xfrm>
            <a:off x="770021" y="1226080"/>
            <a:ext cx="10008607" cy="541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79069C-07CB-44E4-AF7B-00E0E9414FDE}"/>
              </a:ext>
            </a:extLst>
          </p:cNvPr>
          <p:cNvSpPr/>
          <p:nvPr/>
        </p:nvSpPr>
        <p:spPr>
          <a:xfrm>
            <a:off x="898358" y="6400800"/>
            <a:ext cx="2069431" cy="2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74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54EC20-D5B9-4E7D-83AA-A9C3EB31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" y="802106"/>
            <a:ext cx="11181348" cy="5710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0FC11-ED21-4093-AF87-CF98E2DB341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E05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Геосинклинальные пояса – активные участки земной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9EEA46-1C3E-4EFB-ADF3-46C1D196E006}"/>
              </a:ext>
            </a:extLst>
          </p:cNvPr>
          <p:cNvSpPr/>
          <p:nvPr/>
        </p:nvSpPr>
        <p:spPr>
          <a:xfrm>
            <a:off x="866274" y="6096000"/>
            <a:ext cx="2149642" cy="256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19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F5AEA-4A9A-4D07-B375-5621577AF5F5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solidFill>
            <a:srgbClr val="1E05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ЛИТОСФЕРНЫЕ ПЛИТЫ</a:t>
            </a:r>
            <a:endParaRPr lang="en-US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1" y="1420837"/>
            <a:ext cx="10355179" cy="527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7326" y="4607045"/>
            <a:ext cx="5142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Вихревые потоки  астеносферы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DD679-719F-467D-907A-E7E091055D8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1E05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литосферы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7C0C4-8D4E-481C-B39A-209CDB92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8779"/>
          </a:xfrm>
          <a:solidFill>
            <a:srgbClr val="1E05B3"/>
          </a:solidFill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– от латинского слова «поднимаюсь»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B321F2-7237-4C22-83AD-7701B4589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05" y="2021306"/>
            <a:ext cx="4900095" cy="35934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4848E9-B29C-429C-85B9-0D9E4DB0A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1" t="13520" r="16053" b="4361"/>
          <a:stretch/>
        </p:blipFill>
        <p:spPr>
          <a:xfrm>
            <a:off x="7331190" y="1707984"/>
            <a:ext cx="4571458" cy="390675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EC924AB-3B85-493C-9259-A69D3C49CF80}"/>
              </a:ext>
            </a:extLst>
          </p:cNvPr>
          <p:cNvCxnSpPr>
            <a:cxnSpLocks/>
          </p:cNvCxnSpPr>
          <p:nvPr/>
        </p:nvCxnSpPr>
        <p:spPr>
          <a:xfrm flipH="1">
            <a:off x="6448927" y="1459832"/>
            <a:ext cx="2" cy="4908884"/>
          </a:xfrm>
          <a:prstGeom prst="line">
            <a:avLst/>
          </a:prstGeom>
          <a:ln w="28575">
            <a:solidFill>
              <a:srgbClr val="240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3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B5CE4-E417-4B5B-8808-8EFF04C0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1E05B3"/>
          </a:solidFill>
        </p:spPr>
        <p:txBody>
          <a:bodyPr>
            <a:normAutofit/>
          </a:bodyPr>
          <a:lstStyle/>
          <a:p>
            <a:pPr algn="ctr"/>
            <a:r>
              <a:rPr lang="ru-RU" sz="4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Мирового океана</a:t>
            </a:r>
            <a:endParaRPr lang="en-US" sz="4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3F00E3-9D95-4C9C-8D61-CE38E8003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0"/>
          <a:stretch/>
        </p:blipFill>
        <p:spPr>
          <a:xfrm>
            <a:off x="495708" y="2236764"/>
            <a:ext cx="5549827" cy="3622274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C3200C-9D38-466D-B6F2-810ABAD03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88" y="2236764"/>
            <a:ext cx="5281897" cy="36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4422</TotalTime>
  <Words>659</Words>
  <Application>Microsoft Office PowerPoint</Application>
  <PresentationFormat>Широкоэкранный</PresentationFormat>
  <Paragraphs>107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РЕЛЬЕФ – от латинского слова «поднимаюсь»</vt:lpstr>
      <vt:lpstr>Рельеф Мирового океана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605</cp:revision>
  <dcterms:created xsi:type="dcterms:W3CDTF">2020-04-09T12:18:10Z</dcterms:created>
  <dcterms:modified xsi:type="dcterms:W3CDTF">2020-09-05T10:21:17Z</dcterms:modified>
</cp:coreProperties>
</file>