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57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944" y="274638"/>
            <a:ext cx="905256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837579" y="536388"/>
            <a:ext cx="6336704" cy="86409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611560" y="1880829"/>
            <a:ext cx="3816424" cy="576064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Ist</a:t>
            </a:r>
            <a:r>
              <a:rPr lang="en-US" sz="2400" b="1" dirty="0" smtClean="0"/>
              <a:t> das </a:t>
            </a:r>
            <a:r>
              <a:rPr lang="en-US" sz="2400" b="1" dirty="0" err="1" smtClean="0"/>
              <a:t>eine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Tafel</a:t>
            </a:r>
            <a:r>
              <a:rPr lang="en-US" sz="2400" b="1" dirty="0" smtClean="0"/>
              <a:t>?</a:t>
            </a:r>
            <a:endParaRPr lang="ru-RU" sz="2400" b="1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563888" y="5094332"/>
            <a:ext cx="3816424" cy="576064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Ja</a:t>
            </a:r>
            <a:r>
              <a:rPr lang="en-US" sz="2000" b="1" dirty="0" smtClean="0"/>
              <a:t>. Das </a:t>
            </a:r>
            <a:r>
              <a:rPr lang="en-US" sz="2000" b="1" dirty="0" err="1" smtClean="0"/>
              <a:t>ist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Bild</a:t>
            </a:r>
            <a:endParaRPr lang="ru-RU" sz="2000" b="1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339752" y="2989579"/>
            <a:ext cx="3816424" cy="57606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Nein, das </a:t>
            </a:r>
            <a:r>
              <a:rPr lang="en-US" sz="2000" b="1" dirty="0" err="1" smtClean="0"/>
              <a:t>ist</a:t>
            </a:r>
            <a:r>
              <a:rPr lang="en-US" sz="2000" b="1" dirty="0"/>
              <a:t> 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Tisch</a:t>
            </a:r>
            <a:endParaRPr lang="ru-RU" sz="2000" b="1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841027" y="4009847"/>
            <a:ext cx="3816424" cy="576064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Ist</a:t>
            </a:r>
            <a:r>
              <a:rPr lang="en-US" sz="2000" b="1" dirty="0" smtClean="0"/>
              <a:t> das </a:t>
            </a:r>
            <a:r>
              <a:rPr lang="en-US" sz="2000" b="1" dirty="0" err="1" smtClean="0"/>
              <a:t>ein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Bild</a:t>
            </a:r>
            <a:r>
              <a:rPr lang="en-US" sz="2000" b="1" dirty="0" smtClean="0"/>
              <a:t>?</a:t>
            </a:r>
            <a:endParaRPr lang="ru-RU" sz="20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6"/>
          <a:stretch/>
        </p:blipFill>
        <p:spPr bwMode="auto">
          <a:xfrm>
            <a:off x="6360082" y="1580202"/>
            <a:ext cx="2857719" cy="206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65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Lektion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2: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Wilkommen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in der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Schule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Stunde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 Was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machst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du in der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Schule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Antworten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auf 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Frage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Übungen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machen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neue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Wörter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lerne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Gern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und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nicht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gern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tabLst>
                <a:tab pos="4217988" algn="l"/>
              </a:tabLst>
            </a:pP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Ein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Lied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hören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und </a:t>
            </a:r>
            <a:r>
              <a:rPr lang="en-US" sz="4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mitsingen 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tabLst>
                <a:tab pos="4217988" algn="l"/>
              </a:tabLst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210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" y="133641"/>
            <a:ext cx="8939257" cy="617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033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712968" cy="53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897384"/>
            <a:ext cx="3312368" cy="1831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570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345638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675456" cy="505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8" y="1484784"/>
            <a:ext cx="3528392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err="1"/>
              <a:t>n</a:t>
            </a:r>
            <a:r>
              <a:rPr lang="en-US" sz="6000" b="1" dirty="0" err="1" smtClean="0"/>
              <a:t>icht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gern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94351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0181"/>
            <a:ext cx="8229600" cy="15819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30364" y="1861725"/>
            <a:ext cx="383076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gern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4610" y="5210585"/>
            <a:ext cx="3725160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lerne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9164" y="3026582"/>
            <a:ext cx="3852428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schreibe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087057"/>
            <a:ext cx="3852428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höre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Musik</a:t>
            </a:r>
            <a:endParaRPr lang="ru-RU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78446"/>
            <a:ext cx="2016224" cy="161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48680"/>
            <a:ext cx="1457078" cy="118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60032" y="1920596"/>
            <a:ext cx="383076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icht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gern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60032" y="3163643"/>
            <a:ext cx="3852428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male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879105" y="4087057"/>
            <a:ext cx="3852428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spiele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923666" y="5274780"/>
            <a:ext cx="3725160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Ich</a:t>
            </a:r>
            <a:r>
              <a:rPr lang="en-US" sz="2000" b="1" dirty="0" smtClean="0"/>
              <a:t> singe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6058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Was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machst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du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im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Unterricht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gern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</a:p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Was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machst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du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im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Unterricht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nicht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gern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85120"/>
            <a:ext cx="2952328" cy="3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447675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72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</TotalTime>
  <Words>89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  </vt:lpstr>
      <vt:lpstr>Lektion 2: Wilkommen in der Schule Stunde 3: Was machst  du in der Schule?</vt:lpstr>
      <vt:lpstr>Презентация PowerPoint</vt:lpstr>
      <vt:lpstr>Презентация PowerPoint</vt:lpstr>
      <vt:lpstr>Презентация PowerPoint</vt:lpstr>
      <vt:lpstr>Презентация PowerPoint</vt:lpstr>
      <vt:lpstr>Die Hausaufgabe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70</cp:revision>
  <dcterms:created xsi:type="dcterms:W3CDTF">2021-08-23T23:12:40Z</dcterms:created>
  <dcterms:modified xsi:type="dcterms:W3CDTF">2021-09-27T03:29:29Z</dcterms:modified>
</cp:coreProperties>
</file>