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  <p:sldId id="265" r:id="rId3"/>
    <p:sldId id="313" r:id="rId4"/>
    <p:sldId id="316" r:id="rId5"/>
    <p:sldId id="315" r:id="rId6"/>
    <p:sldId id="325" r:id="rId7"/>
    <p:sldId id="296" r:id="rId8"/>
    <p:sldId id="314" r:id="rId9"/>
    <p:sldId id="320" r:id="rId10"/>
    <p:sldId id="334" r:id="rId11"/>
    <p:sldId id="335" r:id="rId12"/>
    <p:sldId id="298" r:id="rId13"/>
    <p:sldId id="318" r:id="rId14"/>
    <p:sldId id="337" r:id="rId15"/>
    <p:sldId id="317" r:id="rId16"/>
    <p:sldId id="322" r:id="rId17"/>
    <p:sldId id="321" r:id="rId18"/>
    <p:sldId id="324" r:id="rId19"/>
    <p:sldId id="319" r:id="rId20"/>
    <p:sldId id="332" r:id="rId21"/>
    <p:sldId id="323" r:id="rId22"/>
    <p:sldId id="333" r:id="rId23"/>
    <p:sldId id="331" r:id="rId24"/>
    <p:sldId id="328" r:id="rId25"/>
    <p:sldId id="330" r:id="rId26"/>
    <p:sldId id="329" r:id="rId27"/>
    <p:sldId id="327" r:id="rId28"/>
    <p:sldId id="338" r:id="rId29"/>
    <p:sldId id="336" r:id="rId30"/>
    <p:sldId id="326" r:id="rId31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812" y="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8755" y="228029"/>
            <a:ext cx="3361945" cy="537640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lang="ru-RU" sz="3398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3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5194" y="1258887"/>
            <a:ext cx="2776907" cy="321876"/>
          </a:xfrm>
          <a:prstGeom prst="rect">
            <a:avLst/>
          </a:prstGeom>
        </p:spPr>
        <p:txBody>
          <a:bodyPr vert="horz" wrap="square" lIns="0" tIns="13963" rIns="0" bIns="0" rtlCol="0">
            <a:spAutoFit/>
          </a:bodyPr>
          <a:lstStyle/>
          <a:p>
            <a:r>
              <a:rPr lang="ru-RU" sz="2000" b="1" spc="-20" dirty="0" smtClean="0">
                <a:solidFill>
                  <a:srgbClr val="2365C7"/>
                </a:solidFill>
                <a:latin typeface="Arial"/>
                <a:cs typeface="Arial"/>
              </a:rPr>
              <a:t>   </a:t>
            </a:r>
            <a:r>
              <a:rPr sz="2000" b="1" spc="-20" dirty="0" err="1" smtClean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ru-RU" sz="2000" b="1" spc="-20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2000" b="1" spc="-20" dirty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2012" y="1195133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685877" y="213558"/>
            <a:ext cx="634055" cy="63405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3208" y="249697"/>
            <a:ext cx="173270" cy="362142"/>
          </a:xfrm>
          <a:prstGeom prst="rect">
            <a:avLst/>
          </a:prstGeom>
        </p:spPr>
        <p:txBody>
          <a:bodyPr vert="horz" wrap="square" lIns="0" tIns="15867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9" b="1" spc="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49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7359" y="542482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7773" y="289663"/>
            <a:ext cx="467131" cy="466497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27" name="object 5"/>
          <p:cNvSpPr/>
          <p:nvPr/>
        </p:nvSpPr>
        <p:spPr>
          <a:xfrm>
            <a:off x="142012" y="2092582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3100" y="1241425"/>
            <a:ext cx="28566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создаём кукольный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театр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Будущее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глагола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Программа III Межрегионального фестиваля театров кукол “Золотое колечко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24" r="17353" b="-1"/>
          <a:stretch/>
        </p:blipFill>
        <p:spPr bwMode="auto">
          <a:xfrm>
            <a:off x="3452456" y="1160211"/>
            <a:ext cx="1981200" cy="16795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348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уклы на карантине. Как национальный театр кукол переживает пандемию –  Газета.uz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55625"/>
            <a:ext cx="5638800" cy="265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300" y="174625"/>
            <a:ext cx="4385310" cy="315471"/>
          </a:xfrm>
        </p:spPr>
        <p:txBody>
          <a:bodyPr/>
          <a:lstStyle/>
          <a:p>
            <a:pPr algn="ctr"/>
            <a:r>
              <a:rPr lang="ru-RU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 кукол в Ташкенте</a:t>
            </a:r>
            <a:endParaRPr lang="ru-RU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900" y="555625"/>
            <a:ext cx="5549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Республиканский театр кукол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был основан в конце </a:t>
            </a:r>
            <a:r>
              <a:rPr lang="ru-RU" dirty="0" smtClean="0">
                <a:latin typeface="Arial" panose="020B0604020202020204" pitchFamily="34" charset="0"/>
              </a:rPr>
              <a:t>1939 года. 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Первым 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спектаклем был «Большой Иван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» 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Образцова 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и Рахимова. В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dirty="0" smtClean="0">
                <a:latin typeface="Arial" panose="020B0604020202020204" pitchFamily="34" charset="0"/>
              </a:rPr>
              <a:t>1979 году 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театр 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переехал в новое здание, которое было построено на проспекте 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Космонавтов.</a:t>
            </a:r>
            <a:endParaRPr lang="ru-RU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В театре расположен музей 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кукол. Одним 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из достояний музея стал «</a:t>
            </a:r>
            <a:r>
              <a:rPr lang="ru-RU" dirty="0" err="1">
                <a:latin typeface="Arial" panose="020B0604020202020204" pitchFamily="34" charset="0"/>
              </a:rPr>
              <a:t>Палван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» — узбекский национальный герой начала XX века.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52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San'at :: Сказочник из дет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54" y="741234"/>
            <a:ext cx="1669256" cy="22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Часы на Театре куко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605187"/>
            <a:ext cx="2438400" cy="2514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17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500" y="98425"/>
            <a:ext cx="4953000" cy="315471"/>
          </a:xfrm>
        </p:spPr>
        <p:txBody>
          <a:bodyPr/>
          <a:lstStyle/>
          <a:p>
            <a:pPr algn="ctr"/>
            <a:r>
              <a:rPr lang="ru-RU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Будущее время глагола</a:t>
            </a:r>
            <a:endParaRPr lang="ru-RU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videouroki.net/videouroki/conspekty/rus5k/87-budushchee-vremya.files/image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300" y="708025"/>
            <a:ext cx="5029200" cy="220980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309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6500" y="98425"/>
            <a:ext cx="4191000" cy="315471"/>
          </a:xfrm>
        </p:spPr>
        <p:txBody>
          <a:bodyPr/>
          <a:lstStyle/>
          <a:p>
            <a:r>
              <a:rPr lang="ru-RU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Будущее время глагола</a:t>
            </a:r>
            <a:endParaRPr lang="ru-RU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6" descr="https://videouroki.net/videouroki/conspekty/rus5k/87-budushchee-vremya.files/image0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708025"/>
            <a:ext cx="5096569" cy="213360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788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6500" y="98425"/>
            <a:ext cx="4191000" cy="315471"/>
          </a:xfrm>
        </p:spPr>
        <p:txBody>
          <a:bodyPr/>
          <a:lstStyle/>
          <a:p>
            <a:r>
              <a:rPr lang="ru-RU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Будущее время глагола</a:t>
            </a:r>
            <a:endParaRPr lang="ru-RU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6" descr="https://videouroki.net/videouroki/conspekty/rus5k/87-budushchee-vremya.files/image0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708025"/>
            <a:ext cx="5096569" cy="213360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Минус 3"/>
          <p:cNvSpPr/>
          <p:nvPr/>
        </p:nvSpPr>
        <p:spPr>
          <a:xfrm rot="19193541">
            <a:off x="2649328" y="917871"/>
            <a:ext cx="211435" cy="9065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349500" y="1360104"/>
            <a:ext cx="524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425700" y="1546225"/>
            <a:ext cx="76200" cy="90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481072" y="1498603"/>
            <a:ext cx="173227" cy="153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Минус 16"/>
          <p:cNvSpPr/>
          <p:nvPr/>
        </p:nvSpPr>
        <p:spPr>
          <a:xfrm rot="19193541">
            <a:off x="2150043" y="2334175"/>
            <a:ext cx="161002" cy="5840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044700" y="2079625"/>
            <a:ext cx="45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ать</a:t>
            </a:r>
            <a:endParaRPr lang="ru-RU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56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6500" y="98425"/>
            <a:ext cx="4191000" cy="315471"/>
          </a:xfrm>
        </p:spPr>
        <p:txBody>
          <a:bodyPr/>
          <a:lstStyle/>
          <a:p>
            <a:r>
              <a:rPr lang="ru-RU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Будущее время глагола</a:t>
            </a:r>
            <a:endParaRPr lang="ru-RU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https://videouroki.net/videouroki/conspekty/rus5k/87-budushchee-vremya.files/image0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984" y="631825"/>
            <a:ext cx="5029200" cy="236220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530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6500" y="102424"/>
            <a:ext cx="4258547" cy="315471"/>
          </a:xfrm>
        </p:spPr>
        <p:txBody>
          <a:bodyPr/>
          <a:lstStyle/>
          <a:p>
            <a:r>
              <a:rPr lang="ru-RU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Будущее время глагола</a:t>
            </a:r>
            <a:endParaRPr lang="ru-RU" dirty="0"/>
          </a:p>
        </p:txBody>
      </p:sp>
      <p:pic>
        <p:nvPicPr>
          <p:cNvPr id="5126" name="Picture 6" descr="http://player.myshared.ru/10/1001794/slides/slide_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5"/>
          <a:stretch/>
        </p:blipFill>
        <p:spPr bwMode="auto">
          <a:xfrm>
            <a:off x="114300" y="555625"/>
            <a:ext cx="558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70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videouroki.net/videouroki/conspekty/rus5k/87-budushchee-vremya.files/image0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631825"/>
            <a:ext cx="5334000" cy="236220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8" descr="https://videouroki.net/videouroki/conspekty/rus5k/87-budushchee-vremya.files/image00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631825"/>
            <a:ext cx="5334000" cy="243840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587500" y="98425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Будущее время глагола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25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100" y="102424"/>
            <a:ext cx="4410947" cy="315471"/>
          </a:xfrm>
        </p:spPr>
        <p:txBody>
          <a:bodyPr/>
          <a:lstStyle/>
          <a:p>
            <a:r>
              <a:rPr lang="ru-RU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Будущее время глагола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555625"/>
            <a:ext cx="5562600" cy="260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3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700" y="102424"/>
            <a:ext cx="4182347" cy="315471"/>
          </a:xfrm>
        </p:spPr>
        <p:txBody>
          <a:bodyPr/>
          <a:lstStyle/>
          <a:p>
            <a:r>
              <a:rPr lang="ru-RU" dirty="0" smtClean="0"/>
              <a:t>Упражнение 1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0" y="631825"/>
            <a:ext cx="5257800" cy="2215991"/>
          </a:xfrm>
        </p:spPr>
        <p:txBody>
          <a:bodyPr/>
          <a:lstStyle/>
          <a:p>
            <a:r>
              <a:rPr lang="ru-RU" sz="1600" b="1" dirty="0" smtClean="0"/>
              <a:t>Спросите </a:t>
            </a:r>
            <a:r>
              <a:rPr lang="ru-RU" sz="1600" b="1" dirty="0"/>
              <a:t>по образцу, что будут делать в будущем</a:t>
            </a:r>
            <a:r>
              <a:rPr lang="ru-RU" sz="1600" b="1" dirty="0" smtClean="0"/>
              <a:t>.</a:t>
            </a:r>
          </a:p>
          <a:p>
            <a:r>
              <a:rPr lang="ru-RU" sz="1600" b="1" dirty="0" smtClean="0"/>
              <a:t> </a:t>
            </a:r>
            <a:r>
              <a:rPr lang="ru-RU" sz="1600" dirty="0"/>
              <a:t>Образец: Вы ... спектакль? (смотреть) — Вы будете смотреть спектакль? </a:t>
            </a:r>
            <a:endParaRPr lang="ru-RU" sz="1600" dirty="0" smtClean="0"/>
          </a:p>
          <a:p>
            <a:r>
              <a:rPr lang="ru-RU" sz="1600" dirty="0" smtClean="0"/>
              <a:t>1.Ты </a:t>
            </a:r>
            <a:r>
              <a:rPr lang="ru-RU" sz="1600" dirty="0"/>
              <a:t>... билет? (покупать) 2. Мы ... этот театр? (посещать) 3. Зрители ... артистов? (хвалить) </a:t>
            </a:r>
            <a:endParaRPr lang="ru-RU" sz="1600" dirty="0" smtClean="0"/>
          </a:p>
          <a:p>
            <a:r>
              <a:rPr lang="ru-RU" sz="1600" dirty="0" smtClean="0"/>
              <a:t>4</a:t>
            </a:r>
            <a:r>
              <a:rPr lang="ru-RU" sz="1600" dirty="0"/>
              <a:t>. Я ... в первом ряду? (сидеть) 5. </a:t>
            </a:r>
            <a:r>
              <a:rPr lang="ru-RU" sz="1600" dirty="0" err="1"/>
              <a:t>Даврон</a:t>
            </a:r>
            <a:r>
              <a:rPr lang="ru-RU" sz="1600" dirty="0"/>
              <a:t> ... за билеты? (платить) 6. Вы ... в театре? (смеяться)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8966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Сегодня на уроке мы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5"/>
            <a:ext cx="5486400" cy="2339102"/>
          </a:xfrm>
        </p:spPr>
        <p:txBody>
          <a:bodyPr/>
          <a:lstStyle/>
          <a:p>
            <a:pPr algn="ctr"/>
            <a:r>
              <a:rPr lang="ru-RU" sz="2800" dirty="0" smtClean="0"/>
              <a:t>Побываем в кукольном театре.</a:t>
            </a:r>
          </a:p>
          <a:p>
            <a:pPr algn="ctr"/>
            <a:r>
              <a:rPr lang="ru-RU" sz="2800" dirty="0" smtClean="0"/>
              <a:t>Повторим и закрепим </a:t>
            </a:r>
          </a:p>
          <a:p>
            <a:pPr algn="ctr"/>
            <a:r>
              <a:rPr lang="ru-RU" sz="2800" dirty="0" smtClean="0"/>
              <a:t>настоящее время глагола.</a:t>
            </a:r>
          </a:p>
          <a:p>
            <a:pPr algn="ctr"/>
            <a:r>
              <a:rPr lang="ru-RU" sz="2800" dirty="0" smtClean="0"/>
              <a:t>Узнаем о будущем времени глагола.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5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990" y="129945"/>
            <a:ext cx="2284918" cy="315471"/>
          </a:xfrm>
        </p:spPr>
        <p:txBody>
          <a:bodyPr/>
          <a:lstStyle/>
          <a:p>
            <a:r>
              <a:rPr lang="ru-RU" dirty="0" smtClean="0"/>
              <a:t>Упражнение 1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44500" y="691022"/>
            <a:ext cx="4495800" cy="2226803"/>
          </a:xfrm>
        </p:spPr>
        <p:txBody>
          <a:bodyPr/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Ты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буд</a:t>
            </a:r>
            <a:r>
              <a:rPr lang="ru-RU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ешь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покупать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билет?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буд</a:t>
            </a:r>
            <a:r>
              <a:rPr lang="ru-RU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посещать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этот театр.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Зрители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буд</a:t>
            </a:r>
            <a:r>
              <a:rPr lang="ru-RU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хвалить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артистов.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буд</a:t>
            </a:r>
            <a:r>
              <a:rPr lang="ru-RU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сидеть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в первом ряду. </a:t>
            </a:r>
          </a:p>
          <a:p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Даврон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буд</a:t>
            </a:r>
            <a:r>
              <a:rPr lang="ru-RU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платить за билеты.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Вы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буд</a:t>
            </a:r>
            <a:r>
              <a:rPr lang="ru-RU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ете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смеяться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театре.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3493" y="631825"/>
            <a:ext cx="506257" cy="623432"/>
          </a:xfrm>
          <a:prstGeom prst="ellipse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873500" y="143026"/>
            <a:ext cx="939658" cy="608414"/>
          </a:xfrm>
          <a:prstGeom prst="wedgeRoundRectCallout">
            <a:avLst>
              <a:gd name="adj1" fmla="val 69363"/>
              <a:gd name="adj2" fmla="val 3640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46" b="1" dirty="0">
                <a:solidFill>
                  <a:schemeClr val="accent6">
                    <a:lumMod val="50000"/>
                  </a:schemeClr>
                </a:solidFill>
              </a:rPr>
              <a:t>Я выполнил упражнение вот так.</a:t>
            </a:r>
          </a:p>
        </p:txBody>
      </p:sp>
    </p:spTree>
    <p:extLst>
      <p:ext uri="{BB962C8B-B14F-4D97-AF65-F5344CB8AC3E}">
        <p14:creationId xmlns:p14="http://schemas.microsoft.com/office/powerpoint/2010/main" val="266391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708025"/>
            <a:ext cx="5249148" cy="2031325"/>
          </a:xfrm>
        </p:spPr>
        <p:txBody>
          <a:bodyPr/>
          <a:lstStyle/>
          <a:p>
            <a:r>
              <a:rPr lang="ru-RU" b="1" dirty="0" smtClean="0"/>
              <a:t>Прочитайте </a:t>
            </a:r>
            <a:r>
              <a:rPr lang="ru-RU" b="1" dirty="0"/>
              <a:t>предложения. Пообещайте выполнить просьбу, совет. Придумайте свои варианты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dirty="0"/>
              <a:t>Образец: Нам нужно купить билеты в театр. — </a:t>
            </a:r>
            <a:r>
              <a:rPr lang="ru-RU" dirty="0" smtClean="0"/>
              <a:t>Хорошо</a:t>
            </a:r>
            <a:r>
              <a:rPr lang="ru-RU" dirty="0"/>
              <a:t>, я куплю билеты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sz="1800" dirty="0"/>
              <a:t>Завтра нужно отнести книгу в библиотеку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 Ты </a:t>
            </a:r>
            <a:r>
              <a:rPr lang="ru-RU" sz="1800" dirty="0"/>
              <a:t>должен прочитать эту книгу. Вам можно посмотреть этот спектакль. Вы должны сделать костюмы для кукол.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42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708025"/>
            <a:ext cx="5562600" cy="2400657"/>
          </a:xfrm>
        </p:spPr>
        <p:txBody>
          <a:bodyPr/>
          <a:lstStyle/>
          <a:p>
            <a:r>
              <a:rPr lang="ru-RU" sz="1800" dirty="0" smtClean="0"/>
              <a:t> Завтра </a:t>
            </a:r>
            <a:r>
              <a:rPr lang="ru-RU" sz="1800" dirty="0"/>
              <a:t>нужно отнести книгу в библиотеку</a:t>
            </a:r>
            <a:r>
              <a:rPr lang="ru-RU" sz="1800" dirty="0" smtClean="0"/>
              <a:t>.- Хорошо, я отнесу книгу в библиотеку.</a:t>
            </a:r>
          </a:p>
          <a:p>
            <a:r>
              <a:rPr lang="ru-RU" sz="1800" dirty="0" smtClean="0"/>
              <a:t> Ты </a:t>
            </a:r>
            <a:r>
              <a:rPr lang="ru-RU" sz="1800" dirty="0"/>
              <a:t>должен прочитать эту книгу</a:t>
            </a:r>
            <a:r>
              <a:rPr lang="ru-RU" sz="1800" dirty="0" smtClean="0"/>
              <a:t>.-</a:t>
            </a:r>
            <a:r>
              <a:rPr lang="ru-RU" sz="1800" dirty="0"/>
              <a:t> Хорошо, </a:t>
            </a:r>
            <a:r>
              <a:rPr lang="ru-RU" sz="1800" dirty="0" smtClean="0"/>
              <a:t>я прочитаю эту книгу.</a:t>
            </a:r>
          </a:p>
          <a:p>
            <a:r>
              <a:rPr lang="ru-RU" sz="1800" dirty="0" smtClean="0"/>
              <a:t>  </a:t>
            </a:r>
            <a:r>
              <a:rPr lang="ru-RU" sz="1800" dirty="0"/>
              <a:t>Вам можно посмотреть этот спектакль</a:t>
            </a:r>
            <a:r>
              <a:rPr lang="ru-RU" sz="1800" dirty="0" smtClean="0"/>
              <a:t>.- Хорошо, мы посмотрим этот спектакль.</a:t>
            </a:r>
          </a:p>
          <a:p>
            <a:r>
              <a:rPr lang="ru-RU" sz="1800" dirty="0" smtClean="0"/>
              <a:t>  Вы </a:t>
            </a:r>
            <a:r>
              <a:rPr lang="ru-RU" sz="1800" dirty="0"/>
              <a:t>должны сделать костюмы для кукол</a:t>
            </a:r>
            <a:r>
              <a:rPr lang="ru-RU" sz="1800" dirty="0" smtClean="0"/>
              <a:t>.- Хорошо, мы сделаем </a:t>
            </a:r>
            <a:r>
              <a:rPr lang="ru-RU" sz="1800" dirty="0"/>
              <a:t>костюмы для </a:t>
            </a:r>
            <a:r>
              <a:rPr lang="ru-RU" sz="1800" dirty="0" smtClean="0"/>
              <a:t>кукол.</a:t>
            </a: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88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2678" y="129944"/>
            <a:ext cx="1825241" cy="630942"/>
          </a:xfrm>
        </p:spPr>
        <p:txBody>
          <a:bodyPr/>
          <a:lstStyle/>
          <a:p>
            <a:r>
              <a:rPr lang="ru-RU" dirty="0" smtClean="0"/>
              <a:t>Упражнение 3 3.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5900" y="608403"/>
            <a:ext cx="5334000" cy="229018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Привет,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Анвар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! Как дела?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Замечательно! Скоро Новый год!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Какие у тебя планы на завтра?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Завтра утром я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поеду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к бабушке в Ташкент. Днем мы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пойдем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в театр кукол,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посмотрим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сказку «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Симург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». Вечером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будем наряжать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елку. А ты что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будешь делать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Даврон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Я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останусь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дома,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буду читать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новую книгу. Завтра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приедет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на каникулы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Феруза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будем праздновать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Новый год.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83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31825"/>
            <a:ext cx="5325348" cy="2523768"/>
          </a:xfrm>
        </p:spPr>
        <p:txBody>
          <a:bodyPr/>
          <a:lstStyle/>
          <a:p>
            <a:r>
              <a:rPr lang="ru-RU" b="1" dirty="0" smtClean="0"/>
              <a:t>Напишите </a:t>
            </a:r>
            <a:r>
              <a:rPr lang="ru-RU" b="1" dirty="0"/>
              <a:t>предложения по образцу, вставив окончания и слова из скобок в нужной форме.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Образец</a:t>
            </a:r>
            <a:r>
              <a:rPr lang="ru-RU" dirty="0"/>
              <a:t>: Вечером я буду заниматься. Когда позанимаюсь, отдохну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sz="1600" dirty="0"/>
              <a:t>1) На каникулах я буд... ... «Робинзона Крузо». Когда ..., </a:t>
            </a:r>
            <a:r>
              <a:rPr lang="ru-RU" sz="1600" dirty="0" err="1"/>
              <a:t>пойд</a:t>
            </a:r>
            <a:r>
              <a:rPr lang="ru-RU" sz="1600" dirty="0"/>
              <a:t>... в библиотеку (читать, прочитать</a:t>
            </a:r>
            <a:r>
              <a:rPr lang="ru-RU" sz="1600" dirty="0" smtClean="0"/>
              <a:t>).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2) Завтра мы буд... ... «</a:t>
            </a:r>
            <a:r>
              <a:rPr lang="ru-RU" sz="1600" dirty="0" err="1"/>
              <a:t>Заковат</a:t>
            </a:r>
            <a:r>
              <a:rPr lang="ru-RU" sz="1600" dirty="0"/>
              <a:t>». Когда ..., </a:t>
            </a:r>
            <a:r>
              <a:rPr lang="ru-RU" sz="1600" dirty="0" err="1"/>
              <a:t>позвон</a:t>
            </a:r>
            <a:r>
              <a:rPr lang="ru-RU" sz="1600" dirty="0"/>
              <a:t>... тебе (смотреть, посмотреть). 3) После обеда ты буд... ... правило. Когда ..., </a:t>
            </a:r>
            <a:r>
              <a:rPr lang="ru-RU" sz="1600" dirty="0" err="1"/>
              <a:t>сдела</a:t>
            </a:r>
            <a:r>
              <a:rPr lang="ru-RU" sz="1600" dirty="0"/>
              <a:t>... упражнение (учить, выучить). 4) На утреннике он буд... ... роль Деда Мороза. Когда ..., </a:t>
            </a:r>
            <a:r>
              <a:rPr lang="ru-RU" sz="1600" dirty="0" err="1"/>
              <a:t>поед</a:t>
            </a:r>
            <a:r>
              <a:rPr lang="ru-RU" sz="1600" dirty="0"/>
              <a:t>... домой (играть, сыграть).</a:t>
            </a:r>
          </a:p>
        </p:txBody>
      </p:sp>
    </p:spTree>
    <p:extLst>
      <p:ext uri="{BB962C8B-B14F-4D97-AF65-F5344CB8AC3E}">
        <p14:creationId xmlns:p14="http://schemas.microsoft.com/office/powerpoint/2010/main" val="71253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7697" y="129945"/>
            <a:ext cx="2082113" cy="315471"/>
          </a:xfrm>
        </p:spPr>
        <p:txBody>
          <a:bodyPr/>
          <a:lstStyle/>
          <a:p>
            <a:r>
              <a:rPr lang="ru-RU" dirty="0" smtClean="0"/>
              <a:t>Упражнение 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9700" y="691021"/>
            <a:ext cx="5486400" cy="2379204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 каникулах я </a:t>
            </a:r>
            <a:r>
              <a:rPr lang="ru-R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буд</a:t>
            </a:r>
            <a:r>
              <a:rPr lang="ru-RU" sz="1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читать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«Робинзона Крузо». Когда </a:t>
            </a:r>
            <a:r>
              <a:rPr lang="ru-R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прочита</a:t>
            </a:r>
            <a:r>
              <a:rPr lang="ru-RU" sz="1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пойд</a:t>
            </a:r>
            <a:r>
              <a:rPr lang="ru-RU" sz="1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 библиотеку. 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Завтра мы </a:t>
            </a:r>
            <a:r>
              <a:rPr lang="ru-R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буд</a:t>
            </a:r>
            <a:r>
              <a:rPr lang="ru-RU" sz="1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</a:t>
            </a:r>
            <a:r>
              <a:rPr lang="ru-R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смотреть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Заковат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». Когда </a:t>
            </a:r>
            <a:r>
              <a:rPr lang="ru-R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посмотр</a:t>
            </a:r>
            <a:r>
              <a:rPr lang="ru-RU" sz="1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позвон</a:t>
            </a:r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тебе. 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обеда ты </a:t>
            </a:r>
            <a:r>
              <a:rPr lang="ru-R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буд</a:t>
            </a:r>
            <a:r>
              <a:rPr lang="ru-RU" sz="1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ешь</a:t>
            </a:r>
            <a:r>
              <a:rPr lang="ru-R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учить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правило. Когда </a:t>
            </a:r>
            <a:r>
              <a:rPr lang="ru-R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выуч</a:t>
            </a:r>
            <a:r>
              <a:rPr lang="ru-RU" sz="1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ишь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сдела</a:t>
            </a:r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ешь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упражнение. 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 утреннике он </a:t>
            </a:r>
            <a:r>
              <a:rPr lang="ru-R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буд</a:t>
            </a:r>
            <a:r>
              <a:rPr lang="ru-RU" sz="1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</a:t>
            </a:r>
            <a:r>
              <a:rPr lang="ru-R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играть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роль Деда Мороза. Когда </a:t>
            </a:r>
            <a:r>
              <a:rPr lang="ru-R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сыгра</a:t>
            </a:r>
            <a:r>
              <a:rPr lang="ru-RU" sz="1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, поед</a:t>
            </a:r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домой. </a:t>
            </a:r>
          </a:p>
          <a:p>
            <a:pPr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87253" y="67590"/>
            <a:ext cx="506257" cy="623432"/>
          </a:xfrm>
          <a:prstGeom prst="ellipse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497069" y="67590"/>
            <a:ext cx="939658" cy="608414"/>
          </a:xfrm>
          <a:prstGeom prst="wedgeRoundRectCallout">
            <a:avLst>
              <a:gd name="adj1" fmla="val -77817"/>
              <a:gd name="adj2" fmla="val 3640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46" b="1" dirty="0">
                <a:solidFill>
                  <a:schemeClr val="accent6">
                    <a:lumMod val="50000"/>
                  </a:schemeClr>
                </a:solidFill>
              </a:rPr>
              <a:t>Я выполнил упражнение вот так.</a:t>
            </a:r>
          </a:p>
        </p:txBody>
      </p:sp>
    </p:spTree>
    <p:extLst>
      <p:ext uri="{BB962C8B-B14F-4D97-AF65-F5344CB8AC3E}">
        <p14:creationId xmlns:p14="http://schemas.microsoft.com/office/powerpoint/2010/main" val="380229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7500" y="129944"/>
            <a:ext cx="3242310" cy="315471"/>
          </a:xfrm>
        </p:spPr>
        <p:txBody>
          <a:bodyPr/>
          <a:lstStyle/>
          <a:p>
            <a:r>
              <a:rPr lang="ru-RU" dirty="0" smtClean="0"/>
              <a:t>Упражнение 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5900" y="714851"/>
            <a:ext cx="5410201" cy="218373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Завтра мы пойдем на спектакль. Сначала мы поедем на метро. Потом </a:t>
            </a:r>
            <a:r>
              <a:rPr lang="ru-RU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Анвар</a:t>
            </a:r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покажет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новое здание театра. В фойе будут разные куклы и батут для детей. </a:t>
            </a:r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буду прыгать, а он будет фотографировать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На втором этаже мы увидим много кукол.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После звонка зрители сядут на места. Артисты расскажут о правилах поведения на спектакле. Наконец заиграет музыка и начнется спектакль.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Семург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поможет победить злого дракона. Все будут улыбаться и хлопать артистам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Анвар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еще раз </a:t>
            </a:r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пойдет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на спектакль «Девочка со спичками» на английском языке.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99" y="730980"/>
            <a:ext cx="5410201" cy="243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7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Будущее время глагола - online 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9" y="102424"/>
            <a:ext cx="5562600" cy="3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57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Буду играть - сыграю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553998"/>
          </a:xfrm>
        </p:spPr>
        <p:txBody>
          <a:bodyPr/>
          <a:lstStyle/>
          <a:p>
            <a:r>
              <a:rPr lang="ru-RU" dirty="0" smtClean="0"/>
              <a:t>- </a:t>
            </a:r>
            <a:r>
              <a:rPr lang="ru-RU" sz="1800" dirty="0" smtClean="0"/>
              <a:t>Я буду играть роль Буратино.</a:t>
            </a:r>
          </a:p>
          <a:p>
            <a:pPr marL="171450" indent="-171450">
              <a:buFontTx/>
              <a:buChar char="-"/>
            </a:pPr>
            <a:r>
              <a:rPr lang="ru-RU" sz="1800" dirty="0" smtClean="0"/>
              <a:t>А я сыграю роль Пьеро.</a:t>
            </a:r>
            <a:endParaRPr lang="ru-RU" sz="1800" dirty="0"/>
          </a:p>
        </p:txBody>
      </p:sp>
      <p:pic>
        <p:nvPicPr>
          <p:cNvPr id="1026" name="Picture 2" descr="картинки фото пьеро онлайн | Эскизы персонажей, Иллюстрации, Театральные  афиш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1319568"/>
            <a:ext cx="1310470" cy="19252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Деревянному мальчишке - 77 лет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Деревянному мальчишке - 77 лет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698625"/>
            <a:ext cx="1707719" cy="14316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20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Это интересно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96" y="631825"/>
            <a:ext cx="5325347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7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Загадки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6"/>
            <a:ext cx="5134621" cy="2462213"/>
          </a:xfrm>
        </p:spPr>
        <p:txBody>
          <a:bodyPr/>
          <a:lstStyle/>
          <a:p>
            <a:r>
              <a:rPr lang="ru-RU" sz="1600" i="1" dirty="0"/>
              <a:t>Очень букве «Ы» обидно</a:t>
            </a:r>
            <a:r>
              <a:rPr lang="ru-RU" sz="1600" i="1" dirty="0" smtClean="0"/>
              <a:t>,</a:t>
            </a:r>
          </a:p>
          <a:p>
            <a:r>
              <a:rPr lang="ru-RU" sz="1600" i="1" dirty="0" smtClean="0"/>
              <a:t>Буква </a:t>
            </a:r>
            <a:r>
              <a:rPr lang="ru-RU" sz="1600" i="1" dirty="0"/>
              <a:t>горем сражена</a:t>
            </a:r>
            <a:r>
              <a:rPr lang="ru-RU" sz="1600" i="1" dirty="0" smtClean="0"/>
              <a:t>:</a:t>
            </a:r>
          </a:p>
          <a:p>
            <a:r>
              <a:rPr lang="ru-RU" sz="1600" i="1" dirty="0" smtClean="0"/>
              <a:t>— </a:t>
            </a:r>
            <a:r>
              <a:rPr lang="ru-RU" sz="1600" i="1" dirty="0"/>
              <a:t>Почему меня не </a:t>
            </a:r>
            <a:r>
              <a:rPr lang="ru-RU" sz="1600" i="1" dirty="0" smtClean="0"/>
              <a:t>видно</a:t>
            </a:r>
          </a:p>
          <a:p>
            <a:r>
              <a:rPr lang="ru-RU" sz="1600" i="1" dirty="0" smtClean="0"/>
              <a:t>В </a:t>
            </a:r>
            <a:r>
              <a:rPr lang="ru-RU" sz="1600" i="1" dirty="0"/>
              <a:t>слове «ЦИРК</a:t>
            </a:r>
            <a:r>
              <a:rPr lang="ru-RU" sz="1600" i="1" dirty="0" smtClean="0"/>
              <a:t>»,</a:t>
            </a:r>
          </a:p>
          <a:p>
            <a:r>
              <a:rPr lang="ru-RU" sz="1600" i="1" dirty="0" smtClean="0"/>
              <a:t>Хоть </a:t>
            </a:r>
            <a:r>
              <a:rPr lang="ru-RU" sz="1600" i="1" dirty="0"/>
              <a:t>я </a:t>
            </a:r>
            <a:r>
              <a:rPr lang="ru-RU" sz="1600" i="1" dirty="0" smtClean="0"/>
              <a:t>слышна.</a:t>
            </a:r>
          </a:p>
          <a:p>
            <a:endParaRPr lang="ru-RU" sz="1600" dirty="0" smtClean="0"/>
          </a:p>
          <a:p>
            <a:r>
              <a:rPr lang="ru-RU" sz="1600" i="1" dirty="0"/>
              <a:t>Для зверей-артистов сцена </a:t>
            </a:r>
            <a:endParaRPr lang="ru-RU" sz="1600" i="1" dirty="0" smtClean="0"/>
          </a:p>
          <a:p>
            <a:r>
              <a:rPr lang="ru-RU" sz="1600" i="1" dirty="0" smtClean="0"/>
              <a:t>Называется</a:t>
            </a:r>
            <a:r>
              <a:rPr lang="ru-RU" sz="1600" i="1" dirty="0"/>
              <a:t>… </a:t>
            </a:r>
            <a:endParaRPr lang="ru-RU" sz="1600" i="1" dirty="0" smtClean="0"/>
          </a:p>
          <a:p>
            <a:r>
              <a:rPr lang="ru-RU" sz="1600" i="1" dirty="0" smtClean="0"/>
              <a:t>арена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 smtClean="0"/>
          </a:p>
        </p:txBody>
      </p:sp>
      <p:pic>
        <p:nvPicPr>
          <p:cNvPr id="9" name="Picture 2" descr="В Ташкенте организуют цирковой фестиваль | NORMA.U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936" y="604046"/>
            <a:ext cx="2013950" cy="1219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35300" y="1892111"/>
            <a:ext cx="259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В цирке весело нам очень,</a:t>
            </a:r>
          </a:p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Мы смеемся и хохочем.</a:t>
            </a:r>
          </a:p>
        </p:txBody>
      </p:sp>
      <p:pic>
        <p:nvPicPr>
          <p:cNvPr id="2050" name="Picture 2" descr="арена цирка - Поиск в Google | Цирк, Дизайн, Поис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936" y="604046"/>
            <a:ext cx="2013950" cy="1343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6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76999"/>
          </a:xfrm>
        </p:spPr>
        <p:txBody>
          <a:bodyPr/>
          <a:lstStyle/>
          <a:p>
            <a:r>
              <a:rPr lang="ru-RU" sz="1800" dirty="0"/>
              <a:t>Задание для самостоятельного выполнения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525" y="631825"/>
            <a:ext cx="5096747" cy="2585323"/>
          </a:xfrm>
        </p:spPr>
        <p:txBody>
          <a:bodyPr/>
          <a:lstStyle/>
          <a:p>
            <a:pPr algn="ctr"/>
            <a:r>
              <a:rPr lang="ru-RU" sz="2800" dirty="0"/>
              <a:t>Выполнить упражнение </a:t>
            </a:r>
            <a:r>
              <a:rPr lang="ru-RU" sz="2800" dirty="0" smtClean="0"/>
              <a:t>7,9 </a:t>
            </a:r>
            <a:r>
              <a:rPr lang="ru-RU" sz="2800" dirty="0"/>
              <a:t>стр. </a:t>
            </a:r>
            <a:r>
              <a:rPr lang="ru-RU" sz="2800" dirty="0" smtClean="0"/>
              <a:t>55-57.</a:t>
            </a:r>
            <a:endParaRPr lang="ru-RU" sz="2800" dirty="0"/>
          </a:p>
          <a:p>
            <a:pPr algn="ctr"/>
            <a:r>
              <a:rPr lang="ru-RU" sz="2800" dirty="0"/>
              <a:t> Прочитать стихотворение        Т. </a:t>
            </a:r>
            <a:r>
              <a:rPr lang="ru-RU" sz="2800" dirty="0" err="1"/>
              <a:t>Рик</a:t>
            </a:r>
            <a:r>
              <a:rPr lang="ru-RU" sz="2800" dirty="0"/>
              <a:t>.</a:t>
            </a:r>
          </a:p>
          <a:p>
            <a:pPr algn="ctr"/>
            <a:r>
              <a:rPr lang="ru-RU" sz="2800" dirty="0"/>
              <a:t>Выучить пословицы.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3290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Артисты цирка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1" y="555625"/>
            <a:ext cx="3124199" cy="2432923"/>
          </a:xfrm>
        </p:spPr>
        <p:txBody>
          <a:bodyPr/>
          <a:lstStyle/>
          <a:p>
            <a:endParaRPr lang="ru-RU" dirty="0" smtClean="0"/>
          </a:p>
          <a:p>
            <a:r>
              <a:rPr lang="ru-RU" sz="1600" dirty="0"/>
              <a:t>Выступает в цирке брат,</a:t>
            </a:r>
            <a:br>
              <a:rPr lang="ru-RU" sz="1600" dirty="0"/>
            </a:br>
            <a:r>
              <a:rPr lang="ru-RU" sz="1600" dirty="0"/>
              <a:t>Он воздушный</a:t>
            </a:r>
            <a:r>
              <a:rPr lang="ru-RU" sz="1600" dirty="0" smtClean="0"/>
              <a:t>….</a:t>
            </a:r>
          </a:p>
          <a:p>
            <a:r>
              <a:rPr lang="ru-RU" sz="1600" dirty="0" smtClean="0"/>
              <a:t>                                   акробат</a:t>
            </a:r>
            <a:endParaRPr lang="ru-RU" sz="1600" dirty="0"/>
          </a:p>
          <a:p>
            <a:r>
              <a:rPr lang="ru-RU" sz="1600" dirty="0" smtClean="0"/>
              <a:t>По </a:t>
            </a:r>
            <a:r>
              <a:rPr lang="ru-RU" sz="1600" dirty="0"/>
              <a:t>канату мы идем,</a:t>
            </a:r>
          </a:p>
          <a:p>
            <a:r>
              <a:rPr lang="ru-RU" sz="1600" dirty="0"/>
              <a:t>Ни за что не упадем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                                канатоходец</a:t>
            </a:r>
          </a:p>
          <a:p>
            <a:r>
              <a:rPr lang="ru-RU" sz="1600" dirty="0" smtClean="0"/>
              <a:t>Мы </a:t>
            </a:r>
            <a:r>
              <a:rPr lang="ru-RU" sz="1600" dirty="0"/>
              <a:t>жонглируем шарами,</a:t>
            </a:r>
          </a:p>
          <a:p>
            <a:r>
              <a:rPr lang="ru-RU" sz="1600" dirty="0"/>
              <a:t>Их кидайте вместе с нами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                                       жонглёр</a:t>
            </a:r>
            <a:endParaRPr lang="ru-RU" sz="1600" dirty="0"/>
          </a:p>
          <a:p>
            <a:endParaRPr lang="ru-RU" dirty="0"/>
          </a:p>
        </p:txBody>
      </p:sp>
      <p:pic>
        <p:nvPicPr>
          <p:cNvPr id="1026" name="Picture 2" descr="Воздушный акробат, - игрушка нашей страсти... (Саят Куланкипчак) / Стихи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515698"/>
            <a:ext cx="1219201" cy="14849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Цирк. На сцене - Цирк. На сцене - Мой Горо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455" y="744297"/>
            <a:ext cx="1243881" cy="1027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амый быстрый жонглер из книги рекордов Гиннеса выступил в Хабаровске на цирковом шоу (ФОТО; ВИДЕО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91" b="1659"/>
          <a:stretch/>
        </p:blipFill>
        <p:spPr bwMode="auto">
          <a:xfrm>
            <a:off x="3340100" y="2003425"/>
            <a:ext cx="1284479" cy="9600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91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34599"/>
            <a:ext cx="5078991" cy="2369880"/>
          </a:xfrm>
        </p:spPr>
        <p:txBody>
          <a:bodyPr/>
          <a:lstStyle/>
          <a:p>
            <a:r>
              <a:rPr lang="ru-RU" sz="1400" dirty="0"/>
              <a:t>Делать фокусы </a:t>
            </a:r>
            <a:r>
              <a:rPr lang="ru-RU" sz="1400" dirty="0" smtClean="0"/>
              <a:t>мастак</a:t>
            </a:r>
          </a:p>
          <a:p>
            <a:r>
              <a:rPr lang="ru-RU" sz="1400" dirty="0" smtClean="0"/>
              <a:t>Иллюзионист </a:t>
            </a:r>
            <a:r>
              <a:rPr lang="ru-RU" sz="1400" dirty="0"/>
              <a:t>и маг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                                     Фокусник </a:t>
            </a:r>
            <a:endParaRPr lang="ru-RU" sz="1400" dirty="0"/>
          </a:p>
          <a:p>
            <a:r>
              <a:rPr lang="ru-RU" sz="1400" dirty="0" smtClean="0"/>
              <a:t> </a:t>
            </a:r>
            <a:r>
              <a:rPr lang="ru-RU" sz="1400" dirty="0"/>
              <a:t>В </a:t>
            </a:r>
            <a:r>
              <a:rPr lang="ru-RU" sz="1400" dirty="0" smtClean="0"/>
              <a:t>Ташкенте,</a:t>
            </a:r>
          </a:p>
          <a:p>
            <a:r>
              <a:rPr lang="ru-RU" sz="1400" dirty="0" smtClean="0"/>
              <a:t>В </a:t>
            </a:r>
            <a:r>
              <a:rPr lang="ru-RU" sz="1400" dirty="0"/>
              <a:t>Праге ли</a:t>
            </a:r>
            <a:r>
              <a:rPr lang="ru-RU" sz="1400" dirty="0" smtClean="0"/>
              <a:t>,</a:t>
            </a:r>
          </a:p>
          <a:p>
            <a:r>
              <a:rPr lang="ru-RU" sz="1400" dirty="0" smtClean="0"/>
              <a:t>В </a:t>
            </a:r>
            <a:r>
              <a:rPr lang="ru-RU" sz="1400" dirty="0"/>
              <a:t>Мадриде </a:t>
            </a:r>
            <a:r>
              <a:rPr lang="ru-RU" sz="1400" dirty="0" smtClean="0"/>
              <a:t>ли</a:t>
            </a:r>
          </a:p>
          <a:p>
            <a:r>
              <a:rPr lang="ru-RU" sz="1400" dirty="0" smtClean="0"/>
              <a:t>Кто </a:t>
            </a:r>
            <a:r>
              <a:rPr lang="ru-RU" sz="1400" dirty="0"/>
              <a:t>в </a:t>
            </a:r>
            <a:r>
              <a:rPr lang="ru-RU" sz="1400" dirty="0" smtClean="0"/>
              <a:t>цирке Самый </a:t>
            </a:r>
            <a:r>
              <a:rPr lang="ru-RU" sz="1400" dirty="0"/>
              <a:t>главный</a:t>
            </a:r>
            <a:r>
              <a:rPr lang="ru-RU" sz="1400" dirty="0" smtClean="0"/>
              <a:t>?</a:t>
            </a:r>
          </a:p>
          <a:p>
            <a:r>
              <a:rPr lang="ru-RU" sz="1400" dirty="0" smtClean="0"/>
              <a:t>                                 Зрители!</a:t>
            </a:r>
          </a:p>
          <a:p>
            <a:r>
              <a:rPr lang="ru-RU" sz="1400" dirty="0"/>
              <a:t>Палочкой помашет </a:t>
            </a:r>
            <a:r>
              <a:rPr lang="ru-RU" sz="1400" dirty="0" smtClean="0"/>
              <a:t>–</a:t>
            </a:r>
          </a:p>
          <a:p>
            <a:r>
              <a:rPr lang="ru-RU" sz="1400" dirty="0" smtClean="0"/>
              <a:t>Хищники </a:t>
            </a:r>
            <a:r>
              <a:rPr lang="ru-RU" sz="1400" dirty="0"/>
              <a:t>пляшут</a:t>
            </a:r>
            <a:r>
              <a:rPr lang="ru-RU" sz="1400" dirty="0" smtClean="0"/>
              <a:t>. </a:t>
            </a:r>
          </a:p>
          <a:p>
            <a:r>
              <a:rPr lang="ru-RU" sz="1400" dirty="0" smtClean="0"/>
              <a:t>                          Дрессировщик </a:t>
            </a:r>
            <a:endParaRPr lang="ru-RU" sz="1400" dirty="0"/>
          </a:p>
        </p:txBody>
      </p:sp>
      <p:pic>
        <p:nvPicPr>
          <p:cNvPr id="3074" name="Picture 2" descr="Иллюзионист фокусник победитель Украина мае талант на праздник - Микромагия  Фокусник Киев, Одесса, Львов, Харьков, Днепропетровс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40" y="646067"/>
            <a:ext cx="1712959" cy="1093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В Самарканде продолжаются гастроли «Евро цирка» шапито » Телерадиокомпания  СТВ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" t="6563" r="30873"/>
          <a:stretch/>
        </p:blipFill>
        <p:spPr bwMode="auto">
          <a:xfrm>
            <a:off x="2959100" y="1851025"/>
            <a:ext cx="1752601" cy="1105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4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92100" y="708024"/>
            <a:ext cx="2209800" cy="2190559"/>
          </a:xfrm>
        </p:spPr>
        <p:txBody>
          <a:bodyPr/>
          <a:lstStyle/>
          <a:p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Артист на сцене - кукловод,</a:t>
            </a:r>
          </a:p>
          <a:p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зритель в зале там - народ.</a:t>
            </a:r>
          </a:p>
          <a:p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Артисту смотрят все на руку,</a:t>
            </a:r>
          </a:p>
          <a:p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за театр? 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D:\Маме\Учительская деятельность\школа\для учебника 5 класса\иллюстрации чтение\семург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0500" y="784225"/>
            <a:ext cx="2679433" cy="1905000"/>
          </a:xfrm>
          <a:prstGeom prst="round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763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1300" y="129945"/>
            <a:ext cx="3505200" cy="540808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Интервью Анвара  </a:t>
            </a:r>
            <a:endParaRPr lang="ru-RU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44892" y="757132"/>
            <a:ext cx="2928808" cy="1846659"/>
          </a:xfrm>
        </p:spPr>
        <p:txBody>
          <a:bodyPr/>
          <a:lstStyle/>
          <a:p>
            <a:r>
              <a:rPr lang="ru-RU" sz="2000" dirty="0"/>
              <a:t>- Ребята, что вы завтра </a:t>
            </a:r>
            <a:r>
              <a:rPr lang="ru-RU" sz="2000" b="1" i="1" dirty="0"/>
              <a:t>будете делать</a:t>
            </a:r>
            <a:r>
              <a:rPr lang="ru-RU" sz="2000" dirty="0"/>
              <a:t>?          </a:t>
            </a:r>
          </a:p>
          <a:p>
            <a:r>
              <a:rPr lang="ru-RU" sz="2000" dirty="0"/>
              <a:t>- Завтра мы </a:t>
            </a:r>
            <a:r>
              <a:rPr lang="ru-RU" sz="2000" b="1" i="1" dirty="0"/>
              <a:t>будем шить</a:t>
            </a:r>
            <a:r>
              <a:rPr lang="ru-RU" sz="2000" dirty="0"/>
              <a:t> кукол для театра.</a:t>
            </a:r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7" name="Picture 2" descr="D:\клипарт\день девушки\05.png"/>
          <p:cNvPicPr>
            <a:picLocks noChangeAspect="1" noChangeArrowheads="1"/>
          </p:cNvPicPr>
          <p:nvPr/>
        </p:nvPicPr>
        <p:blipFill>
          <a:blip r:embed="rId2" cstate="email"/>
          <a:srcRect l="31368" t="3183" r="22167" b="3027"/>
          <a:stretch>
            <a:fillRect/>
          </a:stretch>
        </p:blipFill>
        <p:spPr bwMode="auto">
          <a:xfrm rot="18539692">
            <a:off x="2780016" y="2125243"/>
            <a:ext cx="271773" cy="734692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15900" y="642015"/>
            <a:ext cx="2189031" cy="2076891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877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9900" y="102424"/>
            <a:ext cx="3725147" cy="315471"/>
          </a:xfrm>
        </p:spPr>
        <p:txBody>
          <a:bodyPr/>
          <a:lstStyle/>
          <a:p>
            <a:r>
              <a:rPr lang="ru-RU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Интервью Анвара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3" y="784226"/>
            <a:ext cx="2201148" cy="1477328"/>
          </a:xfrm>
        </p:spPr>
        <p:txBody>
          <a:bodyPr/>
          <a:lstStyle/>
          <a:p>
            <a:r>
              <a:rPr lang="ru-RU" sz="1800" dirty="0" smtClean="0"/>
              <a:t>-А </a:t>
            </a:r>
            <a:r>
              <a:rPr lang="ru-RU" sz="1800" dirty="0"/>
              <a:t>что вы </a:t>
            </a:r>
            <a:r>
              <a:rPr lang="ru-RU" sz="1800" b="1" i="1" dirty="0"/>
              <a:t>сделаете</a:t>
            </a:r>
            <a:r>
              <a:rPr lang="ru-RU" sz="1800" dirty="0"/>
              <a:t> потом?       </a:t>
            </a:r>
          </a:p>
          <a:p>
            <a:r>
              <a:rPr lang="ru-RU" sz="1800" dirty="0"/>
              <a:t>- Потом мы </a:t>
            </a:r>
            <a:r>
              <a:rPr lang="ru-RU" sz="1800" b="1" i="1" dirty="0"/>
              <a:t>покажем</a:t>
            </a:r>
            <a:r>
              <a:rPr lang="ru-RU" sz="1800" dirty="0"/>
              <a:t> спектакль.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4300" y="625669"/>
            <a:ext cx="2936696" cy="1905000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D:\клипарт\день девушки\05.png"/>
          <p:cNvPicPr>
            <a:picLocks noChangeAspect="1" noChangeArrowheads="1"/>
          </p:cNvPicPr>
          <p:nvPr/>
        </p:nvPicPr>
        <p:blipFill>
          <a:blip r:embed="rId3" cstate="email"/>
          <a:srcRect l="31368" t="3183" r="22167" b="3027"/>
          <a:stretch>
            <a:fillRect/>
          </a:stretch>
        </p:blipFill>
        <p:spPr bwMode="auto">
          <a:xfrm rot="3625574" flipH="1">
            <a:off x="2044107" y="2013411"/>
            <a:ext cx="238143" cy="643778"/>
          </a:xfrm>
          <a:prstGeom prst="rect">
            <a:avLst/>
          </a:prstGeom>
          <a:noFill/>
        </p:spPr>
      </p:pic>
      <p:pic>
        <p:nvPicPr>
          <p:cNvPr id="10242" name="Picture 2" descr="ПОЯСНИТЕЛЬНАЯ ЗАПИСК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4" b="14034"/>
          <a:stretch/>
        </p:blipFill>
        <p:spPr bwMode="auto">
          <a:xfrm>
            <a:off x="2584178" y="625669"/>
            <a:ext cx="3006818" cy="20666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0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300" y="174625"/>
            <a:ext cx="4385310" cy="315471"/>
          </a:xfrm>
        </p:spPr>
        <p:txBody>
          <a:bodyPr/>
          <a:lstStyle/>
          <a:p>
            <a:pPr algn="ctr"/>
            <a:r>
              <a:rPr lang="ru-RU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 кукол в Ташкенте</a:t>
            </a:r>
            <a:endParaRPr lang="ru-RU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348" y="701612"/>
            <a:ext cx="1355284" cy="1432496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7300" y="667195"/>
            <a:ext cx="1678420" cy="1757639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68500" y="1012825"/>
            <a:ext cx="1658064" cy="1915363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 descr="http://static.mg.uz/images/142895_f9b8d1e1f20838188bb1c0db8bb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63" y="632664"/>
            <a:ext cx="1575103" cy="1779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42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</TotalTime>
  <Words>873</Words>
  <Application>Microsoft Office PowerPoint</Application>
  <PresentationFormat>Произвольный</PresentationFormat>
  <Paragraphs>120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 Русский язык</vt:lpstr>
      <vt:lpstr>Сегодня на уроке мы </vt:lpstr>
      <vt:lpstr>Загадки </vt:lpstr>
      <vt:lpstr>Артисты цирка</vt:lpstr>
      <vt:lpstr>Презентация PowerPoint</vt:lpstr>
      <vt:lpstr>Презентация PowerPoint</vt:lpstr>
      <vt:lpstr>Интервью Анвара  </vt:lpstr>
      <vt:lpstr>Интервью Анвара </vt:lpstr>
      <vt:lpstr>Театр кукол в Ташкенте</vt:lpstr>
      <vt:lpstr>Театр кукол в Ташкенте</vt:lpstr>
      <vt:lpstr>Презентация PowerPoint</vt:lpstr>
      <vt:lpstr>Будущее время глагола</vt:lpstr>
      <vt:lpstr>Будущее время глагола</vt:lpstr>
      <vt:lpstr>Будущее время глагола</vt:lpstr>
      <vt:lpstr>Будущее время глагола</vt:lpstr>
      <vt:lpstr>Будущее время глагола</vt:lpstr>
      <vt:lpstr>Презентация PowerPoint</vt:lpstr>
      <vt:lpstr>Будущее время глагола</vt:lpstr>
      <vt:lpstr>Упражнение 1</vt:lpstr>
      <vt:lpstr>Упражнение 1 </vt:lpstr>
      <vt:lpstr>Упражнение 2</vt:lpstr>
      <vt:lpstr>Упражнение 2</vt:lpstr>
      <vt:lpstr>Упражнение 3 3.</vt:lpstr>
      <vt:lpstr>Упражнение 5</vt:lpstr>
      <vt:lpstr>Упражнение 5</vt:lpstr>
      <vt:lpstr>Упражнение 7</vt:lpstr>
      <vt:lpstr>Презентация PowerPoint</vt:lpstr>
      <vt:lpstr>Буду играть - сыграю</vt:lpstr>
      <vt:lpstr>Это интересно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cp:lastModifiedBy>Пользователь</cp:lastModifiedBy>
  <cp:revision>49</cp:revision>
  <dcterms:created xsi:type="dcterms:W3CDTF">2020-04-13T08:06:06Z</dcterms:created>
  <dcterms:modified xsi:type="dcterms:W3CDTF">2020-10-24T12:32:20Z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