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99" r:id="rId3"/>
    <p:sldMasterId id="2147483864" r:id="rId4"/>
    <p:sldMasterId id="2147483870" r:id="rId5"/>
  </p:sldMasterIdLst>
  <p:notesMasterIdLst>
    <p:notesMasterId r:id="rId17"/>
  </p:notesMasterIdLst>
  <p:handoutMasterIdLst>
    <p:handoutMasterId r:id="rId18"/>
  </p:handoutMasterIdLst>
  <p:sldIdLst>
    <p:sldId id="390" r:id="rId6"/>
    <p:sldId id="414" r:id="rId7"/>
    <p:sldId id="423" r:id="rId8"/>
    <p:sldId id="424" r:id="rId9"/>
    <p:sldId id="425" r:id="rId10"/>
    <p:sldId id="429" r:id="rId11"/>
    <p:sldId id="430" r:id="rId12"/>
    <p:sldId id="426" r:id="rId13"/>
    <p:sldId id="427" r:id="rId14"/>
    <p:sldId id="428" r:id="rId15"/>
    <p:sldId id="422" r:id="rId16"/>
  </p:sldIdLst>
  <p:sldSz cx="9144000" cy="5143500" type="screen16x9"/>
  <p:notesSz cx="6735763" cy="9866313"/>
  <p:defaultTextStyle>
    <a:defPPr>
      <a:defRPr lang="en-US"/>
    </a:defPPr>
    <a:lvl1pPr marL="0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77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52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28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105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81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53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430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206" algn="l" defTabSz="34277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CC"/>
    <a:srgbClr val="CCFFFF"/>
    <a:srgbClr val="CC9900"/>
    <a:srgbClr val="996600"/>
    <a:srgbClr val="CC3399"/>
    <a:srgbClr val="CC3300"/>
    <a:srgbClr val="008000"/>
    <a:srgbClr val="FF66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90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86245-C43E-435E-A363-E77F5FECE3B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C6CBCE-5004-44A9-BB1E-35ADA62112CD}">
      <dgm:prSet phldrT="[Текст]" custT="1"/>
      <dgm:spPr/>
      <dgm:t>
        <a:bodyPr/>
        <a:lstStyle/>
        <a:p>
          <a:r>
            <a:rPr lang="uz-Latn-UZ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a)</a:t>
          </a:r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 bir cho‘ziq unliga aylantirish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7C622-7A28-4F37-B41E-BD60AA6CADA6}" type="parTrans" cxnId="{9D5BEACB-BCDD-4F62-90D9-F1DA447D0098}">
      <dgm:prSet/>
      <dgm:spPr/>
      <dgm:t>
        <a:bodyPr/>
        <a:lstStyle/>
        <a:p>
          <a:endParaRPr lang="ru-RU"/>
        </a:p>
      </dgm:t>
    </dgm:pt>
    <dgm:pt modelId="{F5347D76-297F-4BC4-B9BA-2B9A639EF3EA}" type="sibTrans" cxnId="{9D5BEACB-BCDD-4F62-90D9-F1DA447D0098}">
      <dgm:prSet/>
      <dgm:spPr/>
      <dgm:t>
        <a:bodyPr/>
        <a:lstStyle/>
        <a:p>
          <a:endParaRPr lang="ru-RU"/>
        </a:p>
      </dgm:t>
    </dgm:pt>
    <dgm:pt modelId="{E2048B90-6801-41E4-A2AC-5F74881E84C3}">
      <dgm:prSet phldrT="[Текст]"/>
      <dgm:spPr/>
      <dgm:t>
        <a:bodyPr/>
        <a:lstStyle/>
        <a:p>
          <a:r>
            <a:rPr lang="uz-Latn-UZ" dirty="0" smtClean="0"/>
            <a:t>saodat</a:t>
          </a:r>
          <a:endParaRPr lang="ru-RU" dirty="0"/>
        </a:p>
      </dgm:t>
    </dgm:pt>
    <dgm:pt modelId="{F883F366-202E-4015-A8EF-11B775724E36}" type="parTrans" cxnId="{C406223B-6339-4760-9A0D-474AE5D25B0B}">
      <dgm:prSet/>
      <dgm:spPr/>
      <dgm:t>
        <a:bodyPr/>
        <a:lstStyle/>
        <a:p>
          <a:endParaRPr lang="ru-RU"/>
        </a:p>
      </dgm:t>
    </dgm:pt>
    <dgm:pt modelId="{8240A997-CC65-4C91-968B-53C84AAC945E}" type="sibTrans" cxnId="{C406223B-6339-4760-9A0D-474AE5D25B0B}">
      <dgm:prSet/>
      <dgm:spPr/>
      <dgm:t>
        <a:bodyPr/>
        <a:lstStyle/>
        <a:p>
          <a:endParaRPr lang="ru-RU"/>
        </a:p>
      </dgm:t>
    </dgm:pt>
    <dgm:pt modelId="{FB4A3863-E623-44DE-B3D7-8C9D2E6C554D}">
      <dgm:prSet phldrT="[Текст]"/>
      <dgm:spPr/>
      <dgm:t>
        <a:bodyPr/>
        <a:lstStyle/>
        <a:p>
          <a:r>
            <a:rPr lang="uz-Latn-UZ" dirty="0" smtClean="0">
              <a:solidFill>
                <a:srgbClr val="C00000"/>
              </a:solidFill>
            </a:rPr>
            <a:t>sodat</a:t>
          </a:r>
          <a:endParaRPr lang="ru-RU" dirty="0">
            <a:solidFill>
              <a:srgbClr val="C00000"/>
            </a:solidFill>
          </a:endParaRPr>
        </a:p>
      </dgm:t>
    </dgm:pt>
    <dgm:pt modelId="{71FA5AFE-9648-4C51-93E5-3E2F775CFF27}" type="parTrans" cxnId="{B0CD04BD-FB54-47B1-9DA4-F79DA42FA6ED}">
      <dgm:prSet/>
      <dgm:spPr/>
      <dgm:t>
        <a:bodyPr/>
        <a:lstStyle/>
        <a:p>
          <a:endParaRPr lang="ru-RU"/>
        </a:p>
      </dgm:t>
    </dgm:pt>
    <dgm:pt modelId="{75FC8CFA-39A5-46D6-9AA2-A3F6840EFF95}" type="sibTrans" cxnId="{B0CD04BD-FB54-47B1-9DA4-F79DA42FA6ED}">
      <dgm:prSet/>
      <dgm:spPr/>
      <dgm:t>
        <a:bodyPr/>
        <a:lstStyle/>
        <a:p>
          <a:endParaRPr lang="ru-RU"/>
        </a:p>
      </dgm:t>
    </dgm:pt>
    <dgm:pt modelId="{117E99B1-35B1-49E1-938D-02F7F4F6CF6F}">
      <dgm:prSet phldrT="[Текст]" custT="1"/>
      <dgm:spPr/>
      <dgm:t>
        <a:bodyPr/>
        <a:lstStyle/>
        <a:p>
          <a:r>
            <a:rPr lang="uz-Latn-UZ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b)</a:t>
          </a:r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 o‘rtasiga undosh tovush qo‘shish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0F1BF-563C-4A69-ADAE-3F7A5835314F}" type="parTrans" cxnId="{A4FC09ED-0641-477A-B312-444FB478BBF5}">
      <dgm:prSet/>
      <dgm:spPr/>
      <dgm:t>
        <a:bodyPr/>
        <a:lstStyle/>
        <a:p>
          <a:endParaRPr lang="ru-RU"/>
        </a:p>
      </dgm:t>
    </dgm:pt>
    <dgm:pt modelId="{47F55F46-CDB2-4E82-96D1-459F213F6F83}" type="sibTrans" cxnId="{A4FC09ED-0641-477A-B312-444FB478BBF5}">
      <dgm:prSet/>
      <dgm:spPr/>
      <dgm:t>
        <a:bodyPr/>
        <a:lstStyle/>
        <a:p>
          <a:endParaRPr lang="ru-RU"/>
        </a:p>
      </dgm:t>
    </dgm:pt>
    <dgm:pt modelId="{B046CFE1-2C74-4C98-B947-AC0F3B49CD38}">
      <dgm:prSet phldrT="[Текст]"/>
      <dgm:spPr/>
      <dgm:t>
        <a:bodyPr/>
        <a:lstStyle/>
        <a:p>
          <a:r>
            <a:rPr lang="uz-Latn-UZ" dirty="0" smtClean="0"/>
            <a:t>oila</a:t>
          </a:r>
          <a:endParaRPr lang="ru-RU" dirty="0"/>
        </a:p>
      </dgm:t>
    </dgm:pt>
    <dgm:pt modelId="{C9980707-1221-4E83-8081-560E25A00404}" type="parTrans" cxnId="{33E59AC2-12A5-44AF-9FA1-FDF40D38B1BA}">
      <dgm:prSet/>
      <dgm:spPr/>
      <dgm:t>
        <a:bodyPr/>
        <a:lstStyle/>
        <a:p>
          <a:endParaRPr lang="ru-RU"/>
        </a:p>
      </dgm:t>
    </dgm:pt>
    <dgm:pt modelId="{E203C8AD-6E5B-4172-A6D5-7D907B568C60}" type="sibTrans" cxnId="{33E59AC2-12A5-44AF-9FA1-FDF40D38B1BA}">
      <dgm:prSet/>
      <dgm:spPr/>
      <dgm:t>
        <a:bodyPr/>
        <a:lstStyle/>
        <a:p>
          <a:endParaRPr lang="ru-RU"/>
        </a:p>
      </dgm:t>
    </dgm:pt>
    <dgm:pt modelId="{2C1AF8CD-0740-4952-8283-6F5A8415D50F}">
      <dgm:prSet phldrT="[Текст]"/>
      <dgm:spPr/>
      <dgm:t>
        <a:bodyPr/>
        <a:lstStyle/>
        <a:p>
          <a:r>
            <a:rPr lang="uz-Latn-UZ" dirty="0" smtClean="0">
              <a:solidFill>
                <a:srgbClr val="C00000"/>
              </a:solidFill>
            </a:rPr>
            <a:t>oyila</a:t>
          </a:r>
          <a:endParaRPr lang="ru-RU" dirty="0">
            <a:solidFill>
              <a:srgbClr val="C00000"/>
            </a:solidFill>
          </a:endParaRPr>
        </a:p>
      </dgm:t>
    </dgm:pt>
    <dgm:pt modelId="{5B883D7E-DCED-4BD1-B04C-D76815DBDDA1}" type="parTrans" cxnId="{5F70F16F-5A5D-42EB-A5BB-05627AEB2FE6}">
      <dgm:prSet/>
      <dgm:spPr/>
      <dgm:t>
        <a:bodyPr/>
        <a:lstStyle/>
        <a:p>
          <a:endParaRPr lang="ru-RU"/>
        </a:p>
      </dgm:t>
    </dgm:pt>
    <dgm:pt modelId="{8FAD2765-1E14-41D7-A013-0431AD8B8933}" type="sibTrans" cxnId="{5F70F16F-5A5D-42EB-A5BB-05627AEB2FE6}">
      <dgm:prSet/>
      <dgm:spPr/>
      <dgm:t>
        <a:bodyPr/>
        <a:lstStyle/>
        <a:p>
          <a:endParaRPr lang="ru-RU"/>
        </a:p>
      </dgm:t>
    </dgm:pt>
    <dgm:pt modelId="{9D2F26FA-B064-487B-ABD5-014584EF4206}" type="pres">
      <dgm:prSet presAssocID="{B2E86245-C43E-435E-A363-E77F5FECE3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8AB72-7722-4006-8731-E9B795CD9782}" type="pres">
      <dgm:prSet presAssocID="{54C6CBCE-5004-44A9-BB1E-35ADA62112CD}" presName="circle1" presStyleLbl="node1" presStyleIdx="0" presStyleCnt="2"/>
      <dgm:spPr/>
    </dgm:pt>
    <dgm:pt modelId="{A6D2211E-D3B3-474D-8A4B-1967143BF26F}" type="pres">
      <dgm:prSet presAssocID="{54C6CBCE-5004-44A9-BB1E-35ADA62112CD}" presName="space" presStyleCnt="0"/>
      <dgm:spPr/>
    </dgm:pt>
    <dgm:pt modelId="{B5893A7C-85E9-43D4-9BBD-98AE76FD5A34}" type="pres">
      <dgm:prSet presAssocID="{54C6CBCE-5004-44A9-BB1E-35ADA62112CD}" presName="rect1" presStyleLbl="alignAcc1" presStyleIdx="0" presStyleCnt="2" custScaleX="113106"/>
      <dgm:spPr/>
      <dgm:t>
        <a:bodyPr/>
        <a:lstStyle/>
        <a:p>
          <a:endParaRPr lang="ru-RU"/>
        </a:p>
      </dgm:t>
    </dgm:pt>
    <dgm:pt modelId="{BC34BBC9-AFAA-462E-87E1-018F7EB4B3FD}" type="pres">
      <dgm:prSet presAssocID="{117E99B1-35B1-49E1-938D-02F7F4F6CF6F}" presName="vertSpace2" presStyleLbl="node1" presStyleIdx="0" presStyleCnt="2"/>
      <dgm:spPr/>
    </dgm:pt>
    <dgm:pt modelId="{0AD43385-BF0A-4214-AEAA-64594D28AA9A}" type="pres">
      <dgm:prSet presAssocID="{117E99B1-35B1-49E1-938D-02F7F4F6CF6F}" presName="circle2" presStyleLbl="node1" presStyleIdx="1" presStyleCnt="2"/>
      <dgm:spPr/>
    </dgm:pt>
    <dgm:pt modelId="{F8C3E669-86D7-4D3D-AB30-AA3E58023523}" type="pres">
      <dgm:prSet presAssocID="{117E99B1-35B1-49E1-938D-02F7F4F6CF6F}" presName="rect2" presStyleLbl="alignAcc1" presStyleIdx="1" presStyleCnt="2" custScaleX="112364"/>
      <dgm:spPr/>
      <dgm:t>
        <a:bodyPr/>
        <a:lstStyle/>
        <a:p>
          <a:endParaRPr lang="ru-RU"/>
        </a:p>
      </dgm:t>
    </dgm:pt>
    <dgm:pt modelId="{543ED514-4BFF-4036-8BB0-A80A02C2E89E}" type="pres">
      <dgm:prSet presAssocID="{54C6CBCE-5004-44A9-BB1E-35ADA62112CD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E6468-BD14-4218-91AC-A44DDD67FEDC}" type="pres">
      <dgm:prSet presAssocID="{54C6CBCE-5004-44A9-BB1E-35ADA62112CD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F2DD-0BDE-44DB-A84C-8EF355022B29}" type="pres">
      <dgm:prSet presAssocID="{117E99B1-35B1-49E1-938D-02F7F4F6CF6F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CCFF0-829D-4D01-AE3E-FC683E8BE548}" type="pres">
      <dgm:prSet presAssocID="{117E99B1-35B1-49E1-938D-02F7F4F6CF6F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FC09ED-0641-477A-B312-444FB478BBF5}" srcId="{B2E86245-C43E-435E-A363-E77F5FECE3B1}" destId="{117E99B1-35B1-49E1-938D-02F7F4F6CF6F}" srcOrd="1" destOrd="0" parTransId="{4790F1BF-563C-4A69-ADAE-3F7A5835314F}" sibTransId="{47F55F46-CDB2-4E82-96D1-459F213F6F83}"/>
    <dgm:cxn modelId="{9D5BEACB-BCDD-4F62-90D9-F1DA447D0098}" srcId="{B2E86245-C43E-435E-A363-E77F5FECE3B1}" destId="{54C6CBCE-5004-44A9-BB1E-35ADA62112CD}" srcOrd="0" destOrd="0" parTransId="{C447C622-7A28-4F37-B41E-BD60AA6CADA6}" sibTransId="{F5347D76-297F-4BC4-B9BA-2B9A639EF3EA}"/>
    <dgm:cxn modelId="{5F70F16F-5A5D-42EB-A5BB-05627AEB2FE6}" srcId="{117E99B1-35B1-49E1-938D-02F7F4F6CF6F}" destId="{2C1AF8CD-0740-4952-8283-6F5A8415D50F}" srcOrd="1" destOrd="0" parTransId="{5B883D7E-DCED-4BD1-B04C-D76815DBDDA1}" sibTransId="{8FAD2765-1E14-41D7-A013-0431AD8B8933}"/>
    <dgm:cxn modelId="{C4F8A1AD-7F95-4CF1-BE33-B79A95665EC8}" type="presOf" srcId="{117E99B1-35B1-49E1-938D-02F7F4F6CF6F}" destId="{D48BF2DD-0BDE-44DB-A84C-8EF355022B29}" srcOrd="1" destOrd="0" presId="urn:microsoft.com/office/officeart/2005/8/layout/target3"/>
    <dgm:cxn modelId="{33E59AC2-12A5-44AF-9FA1-FDF40D38B1BA}" srcId="{117E99B1-35B1-49E1-938D-02F7F4F6CF6F}" destId="{B046CFE1-2C74-4C98-B947-AC0F3B49CD38}" srcOrd="0" destOrd="0" parTransId="{C9980707-1221-4E83-8081-560E25A00404}" sibTransId="{E203C8AD-6E5B-4172-A6D5-7D907B568C60}"/>
    <dgm:cxn modelId="{95B0FC0C-99D9-4CE7-9B48-802BC8EC2E61}" type="presOf" srcId="{2C1AF8CD-0740-4952-8283-6F5A8415D50F}" destId="{457CCFF0-829D-4D01-AE3E-FC683E8BE548}" srcOrd="0" destOrd="1" presId="urn:microsoft.com/office/officeart/2005/8/layout/target3"/>
    <dgm:cxn modelId="{47068380-4D10-489F-A212-6B13B528966F}" type="presOf" srcId="{B046CFE1-2C74-4C98-B947-AC0F3B49CD38}" destId="{457CCFF0-829D-4D01-AE3E-FC683E8BE548}" srcOrd="0" destOrd="0" presId="urn:microsoft.com/office/officeart/2005/8/layout/target3"/>
    <dgm:cxn modelId="{3E518949-1528-46AE-B02C-31F76B181ADD}" type="presOf" srcId="{E2048B90-6801-41E4-A2AC-5F74881E84C3}" destId="{F81E6468-BD14-4218-91AC-A44DDD67FEDC}" srcOrd="0" destOrd="0" presId="urn:microsoft.com/office/officeart/2005/8/layout/target3"/>
    <dgm:cxn modelId="{F074C337-3A36-4019-8971-0E0A34B0EBAC}" type="presOf" srcId="{B2E86245-C43E-435E-A363-E77F5FECE3B1}" destId="{9D2F26FA-B064-487B-ABD5-014584EF4206}" srcOrd="0" destOrd="0" presId="urn:microsoft.com/office/officeart/2005/8/layout/target3"/>
    <dgm:cxn modelId="{DAACB91A-195D-48CB-A0E5-3AAE8BE322F8}" type="presOf" srcId="{54C6CBCE-5004-44A9-BB1E-35ADA62112CD}" destId="{543ED514-4BFF-4036-8BB0-A80A02C2E89E}" srcOrd="1" destOrd="0" presId="urn:microsoft.com/office/officeart/2005/8/layout/target3"/>
    <dgm:cxn modelId="{B0CD04BD-FB54-47B1-9DA4-F79DA42FA6ED}" srcId="{54C6CBCE-5004-44A9-BB1E-35ADA62112CD}" destId="{FB4A3863-E623-44DE-B3D7-8C9D2E6C554D}" srcOrd="1" destOrd="0" parTransId="{71FA5AFE-9648-4C51-93E5-3E2F775CFF27}" sibTransId="{75FC8CFA-39A5-46D6-9AA2-A3F6840EFF95}"/>
    <dgm:cxn modelId="{0CF8EB1F-D8D7-4AC1-9DE7-67DF215B14AA}" type="presOf" srcId="{54C6CBCE-5004-44A9-BB1E-35ADA62112CD}" destId="{B5893A7C-85E9-43D4-9BBD-98AE76FD5A34}" srcOrd="0" destOrd="0" presId="urn:microsoft.com/office/officeart/2005/8/layout/target3"/>
    <dgm:cxn modelId="{FC323870-1809-4589-BE9F-829647514970}" type="presOf" srcId="{117E99B1-35B1-49E1-938D-02F7F4F6CF6F}" destId="{F8C3E669-86D7-4D3D-AB30-AA3E58023523}" srcOrd="0" destOrd="0" presId="urn:microsoft.com/office/officeart/2005/8/layout/target3"/>
    <dgm:cxn modelId="{C406223B-6339-4760-9A0D-474AE5D25B0B}" srcId="{54C6CBCE-5004-44A9-BB1E-35ADA62112CD}" destId="{E2048B90-6801-41E4-A2AC-5F74881E84C3}" srcOrd="0" destOrd="0" parTransId="{F883F366-202E-4015-A8EF-11B775724E36}" sibTransId="{8240A997-CC65-4C91-968B-53C84AAC945E}"/>
    <dgm:cxn modelId="{1C1E8515-D4A8-46B1-A1D8-0D7481E3F3AC}" type="presOf" srcId="{FB4A3863-E623-44DE-B3D7-8C9D2E6C554D}" destId="{F81E6468-BD14-4218-91AC-A44DDD67FEDC}" srcOrd="0" destOrd="1" presId="urn:microsoft.com/office/officeart/2005/8/layout/target3"/>
    <dgm:cxn modelId="{7B8B2810-2945-409A-970D-ECC1638572E6}" type="presParOf" srcId="{9D2F26FA-B064-487B-ABD5-014584EF4206}" destId="{E668AB72-7722-4006-8731-E9B795CD9782}" srcOrd="0" destOrd="0" presId="urn:microsoft.com/office/officeart/2005/8/layout/target3"/>
    <dgm:cxn modelId="{D3DD3ACF-B4D3-46DD-BB77-C53EF81C51BB}" type="presParOf" srcId="{9D2F26FA-B064-487B-ABD5-014584EF4206}" destId="{A6D2211E-D3B3-474D-8A4B-1967143BF26F}" srcOrd="1" destOrd="0" presId="urn:microsoft.com/office/officeart/2005/8/layout/target3"/>
    <dgm:cxn modelId="{CABFE159-6AE2-43A7-9DE5-03D4FFD8335A}" type="presParOf" srcId="{9D2F26FA-B064-487B-ABD5-014584EF4206}" destId="{B5893A7C-85E9-43D4-9BBD-98AE76FD5A34}" srcOrd="2" destOrd="0" presId="urn:microsoft.com/office/officeart/2005/8/layout/target3"/>
    <dgm:cxn modelId="{FC1FDA8F-B269-457C-8F95-365957AD6F1B}" type="presParOf" srcId="{9D2F26FA-B064-487B-ABD5-014584EF4206}" destId="{BC34BBC9-AFAA-462E-87E1-018F7EB4B3FD}" srcOrd="3" destOrd="0" presId="urn:microsoft.com/office/officeart/2005/8/layout/target3"/>
    <dgm:cxn modelId="{A8175D14-E905-4312-8B26-B34344C6A2A9}" type="presParOf" srcId="{9D2F26FA-B064-487B-ABD5-014584EF4206}" destId="{0AD43385-BF0A-4214-AEAA-64594D28AA9A}" srcOrd="4" destOrd="0" presId="urn:microsoft.com/office/officeart/2005/8/layout/target3"/>
    <dgm:cxn modelId="{ECC5578F-A4E6-4EA4-A92B-BD0DB8123FED}" type="presParOf" srcId="{9D2F26FA-B064-487B-ABD5-014584EF4206}" destId="{F8C3E669-86D7-4D3D-AB30-AA3E58023523}" srcOrd="5" destOrd="0" presId="urn:microsoft.com/office/officeart/2005/8/layout/target3"/>
    <dgm:cxn modelId="{2B735284-7C25-48D2-B870-D1399EDE530B}" type="presParOf" srcId="{9D2F26FA-B064-487B-ABD5-014584EF4206}" destId="{543ED514-4BFF-4036-8BB0-A80A02C2E89E}" srcOrd="6" destOrd="0" presId="urn:microsoft.com/office/officeart/2005/8/layout/target3"/>
    <dgm:cxn modelId="{A4C76451-4E07-4553-98B2-B0CFB56793C5}" type="presParOf" srcId="{9D2F26FA-B064-487B-ABD5-014584EF4206}" destId="{F81E6468-BD14-4218-91AC-A44DDD67FEDC}" srcOrd="7" destOrd="0" presId="urn:microsoft.com/office/officeart/2005/8/layout/target3"/>
    <dgm:cxn modelId="{6CDB053A-A57C-46F9-A287-F26A80C4DEA1}" type="presParOf" srcId="{9D2F26FA-B064-487B-ABD5-014584EF4206}" destId="{D48BF2DD-0BDE-44DB-A84C-8EF355022B29}" srcOrd="8" destOrd="0" presId="urn:microsoft.com/office/officeart/2005/8/layout/target3"/>
    <dgm:cxn modelId="{142CA6E1-CCF1-4277-BC4A-3E911B8D19A2}" type="presParOf" srcId="{9D2F26FA-B064-487B-ABD5-014584EF4206}" destId="{457CCFF0-829D-4D01-AE3E-FC683E8BE54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8AB72-7722-4006-8731-E9B795CD9782}">
      <dsp:nvSpPr>
        <dsp:cNvPr id="0" name=""/>
        <dsp:cNvSpPr/>
      </dsp:nvSpPr>
      <dsp:spPr>
        <a:xfrm>
          <a:off x="-187023" y="0"/>
          <a:ext cx="3736853" cy="373685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93A7C-85E9-43D4-9BBD-98AE76FD5A34}">
      <dsp:nvSpPr>
        <dsp:cNvPr id="0" name=""/>
        <dsp:cNvSpPr/>
      </dsp:nvSpPr>
      <dsp:spPr>
        <a:xfrm>
          <a:off x="1307355" y="0"/>
          <a:ext cx="6456123" cy="37368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a)</a:t>
          </a: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bir cho‘ziq unliga aylantirish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7355" y="0"/>
        <a:ext cx="3228061" cy="1775005"/>
      </dsp:txXfrm>
    </dsp:sp>
    <dsp:sp modelId="{0AD43385-BF0A-4214-AEAA-64594D28AA9A}">
      <dsp:nvSpPr>
        <dsp:cNvPr id="0" name=""/>
        <dsp:cNvSpPr/>
      </dsp:nvSpPr>
      <dsp:spPr>
        <a:xfrm>
          <a:off x="793900" y="1775005"/>
          <a:ext cx="1775005" cy="177500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3E669-86D7-4D3D-AB30-AA3E58023523}">
      <dsp:nvSpPr>
        <dsp:cNvPr id="0" name=""/>
        <dsp:cNvSpPr/>
      </dsp:nvSpPr>
      <dsp:spPr>
        <a:xfrm>
          <a:off x="1328532" y="1775005"/>
          <a:ext cx="6413770" cy="17750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b)</a:t>
          </a: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o‘rtasiga undosh tovush qo‘shish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8532" y="1775005"/>
        <a:ext cx="3206885" cy="1775005"/>
      </dsp:txXfrm>
    </dsp:sp>
    <dsp:sp modelId="{F81E6468-BD14-4218-91AC-A44DDD67FEDC}">
      <dsp:nvSpPr>
        <dsp:cNvPr id="0" name=""/>
        <dsp:cNvSpPr/>
      </dsp:nvSpPr>
      <dsp:spPr>
        <a:xfrm>
          <a:off x="4535417" y="0"/>
          <a:ext cx="2854014" cy="17750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4600" kern="1200" dirty="0" smtClean="0"/>
            <a:t>saodat</a:t>
          </a:r>
          <a:endParaRPr lang="ru-RU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4600" kern="1200" dirty="0" smtClean="0">
              <a:solidFill>
                <a:srgbClr val="C00000"/>
              </a:solidFill>
            </a:rPr>
            <a:t>sodat</a:t>
          </a:r>
          <a:endParaRPr lang="ru-RU" sz="4600" kern="1200" dirty="0">
            <a:solidFill>
              <a:srgbClr val="C00000"/>
            </a:solidFill>
          </a:endParaRPr>
        </a:p>
      </dsp:txBody>
      <dsp:txXfrm>
        <a:off x="4535417" y="0"/>
        <a:ext cx="2854014" cy="1775005"/>
      </dsp:txXfrm>
    </dsp:sp>
    <dsp:sp modelId="{457CCFF0-829D-4D01-AE3E-FC683E8BE548}">
      <dsp:nvSpPr>
        <dsp:cNvPr id="0" name=""/>
        <dsp:cNvSpPr/>
      </dsp:nvSpPr>
      <dsp:spPr>
        <a:xfrm>
          <a:off x="4535417" y="1775005"/>
          <a:ext cx="2854014" cy="17750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4600" kern="1200" dirty="0" smtClean="0"/>
            <a:t>oila</a:t>
          </a:r>
          <a:endParaRPr lang="ru-RU" sz="4600" kern="1200" dirty="0"/>
        </a:p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4600" kern="1200" dirty="0" smtClean="0">
              <a:solidFill>
                <a:srgbClr val="C00000"/>
              </a:solidFill>
            </a:rPr>
            <a:t>oyila</a:t>
          </a:r>
          <a:endParaRPr lang="ru-RU" sz="4600" kern="1200" dirty="0">
            <a:solidFill>
              <a:srgbClr val="C00000"/>
            </a:solidFill>
          </a:endParaRPr>
        </a:p>
      </dsp:txBody>
      <dsp:txXfrm>
        <a:off x="4535417" y="1775005"/>
        <a:ext cx="2854014" cy="177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33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68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105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38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206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41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276" algn="l" defTabSz="91406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4"/>
            <a:ext cx="7772402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5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10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3528310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10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3528310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3574884"/>
            <a:ext cx="1831085" cy="672454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3574884"/>
            <a:ext cx="1831085" cy="672454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3574884"/>
            <a:ext cx="1831085" cy="672454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3574884"/>
            <a:ext cx="1831085" cy="672454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3574884"/>
            <a:ext cx="1831085" cy="672454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3574884"/>
            <a:ext cx="1831085" cy="672454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3574884"/>
            <a:ext cx="1831085" cy="672454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3574884"/>
            <a:ext cx="1831085" cy="672454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640"/>
            <a:ext cx="2496311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3745640"/>
            <a:ext cx="2496311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3745640"/>
            <a:ext cx="2496311" cy="501701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7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640"/>
            <a:ext cx="2496311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3745640"/>
            <a:ext cx="2496311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3745640"/>
            <a:ext cx="2496311" cy="501701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745639"/>
            <a:ext cx="3813049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0" y="3745639"/>
            <a:ext cx="3813049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745639"/>
            <a:ext cx="3813049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0" y="3745639"/>
            <a:ext cx="3813049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2358351"/>
            <a:ext cx="1831085" cy="672454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2358351"/>
            <a:ext cx="1831085" cy="672454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2358351"/>
            <a:ext cx="1831085" cy="672454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2358351"/>
            <a:ext cx="1831085" cy="672454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4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43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80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7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2358351"/>
            <a:ext cx="1831085" cy="672454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2358351"/>
            <a:ext cx="1831085" cy="672454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2358351"/>
            <a:ext cx="1831085" cy="672454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2358351"/>
            <a:ext cx="1831085" cy="672454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4"/>
            <a:ext cx="1831085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43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80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7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9108"/>
            <a:ext cx="2496311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2529108"/>
            <a:ext cx="2496311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2529108"/>
            <a:ext cx="2496311" cy="501701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9108"/>
            <a:ext cx="2496311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2529108"/>
            <a:ext cx="2496311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2529108"/>
            <a:ext cx="2496311" cy="501701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159230"/>
            <a:ext cx="2496311" cy="131302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529109"/>
            <a:ext cx="3813049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0" y="2529109"/>
            <a:ext cx="3813049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529109"/>
            <a:ext cx="3813049" cy="501701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0" y="2529109"/>
            <a:ext cx="3813049" cy="501701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8" indent="-91821">
              <a:defRPr sz="800">
                <a:solidFill>
                  <a:srgbClr val="FFFFFF"/>
                </a:solidFill>
              </a:defRPr>
            </a:lvl3pPr>
            <a:lvl4pPr marL="275457" indent="-91821">
              <a:defRPr sz="800">
                <a:solidFill>
                  <a:srgbClr val="FFFFFF"/>
                </a:solidFill>
              </a:defRPr>
            </a:lvl4pPr>
            <a:lvl5pPr marL="397883" indent="-12242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3159229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3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8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3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8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3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8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3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8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3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8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3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8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8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5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8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2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9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8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5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8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2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9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8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8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8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5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30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7" indent="-91821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523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130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377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689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753171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7816818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2744463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591872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6763067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7948129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740102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292000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505585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3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62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90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9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3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62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90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9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" y="3422146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3" y="3422146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62" y="3422146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90" y="3422146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9" y="3422146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396778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12049317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292988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08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07225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691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813238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33493798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979386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70743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5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8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0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3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1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5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8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0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3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1" y="1282445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5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8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0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3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1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5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8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0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3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1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48756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5698220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108182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7025007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023795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9047798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32245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20634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57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619898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8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6279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388518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6721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585507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159403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95485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283093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28025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746660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656323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8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641228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5259004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2803345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176986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521729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6910295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7880609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8770318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4335093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8156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9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1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3445397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676892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5828317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2910652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5663791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4080128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5521947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9364462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5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9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1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1" indent="-114241">
              <a:buFont typeface="Arial" panose="020B0604020202020204" pitchFamily="34" charset="0"/>
              <a:buChar char="•"/>
              <a:defRPr sz="1100"/>
            </a:lvl2pPr>
            <a:lvl3pPr marL="228485" indent="-114241">
              <a:defRPr sz="1100"/>
            </a:lvl3pPr>
            <a:lvl4pPr marL="399847" indent="-171364">
              <a:defRPr sz="1100"/>
            </a:lvl4pPr>
            <a:lvl5pPr marL="571212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43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80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7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43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80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7" y="2291463"/>
            <a:ext cx="1831085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2291463"/>
            <a:ext cx="2496311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43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82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7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43" y="3537759"/>
            <a:ext cx="1831085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82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7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901"/>
              </a:spcBef>
              <a:defRPr/>
            </a:lvl1pPr>
            <a:lvl2pPr>
              <a:spcBef>
                <a:spcPts val="901"/>
              </a:spcBef>
              <a:defRPr/>
            </a:lvl2pPr>
            <a:lvl3pPr>
              <a:spcBef>
                <a:spcPts val="901"/>
              </a:spcBef>
              <a:defRPr/>
            </a:lvl3pPr>
            <a:lvl4pPr>
              <a:spcBef>
                <a:spcPts val="901"/>
              </a:spcBef>
              <a:defRPr/>
            </a:lvl4pPr>
            <a:lvl5pPr>
              <a:spcBef>
                <a:spcPts val="901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9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91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540743"/>
            <a:ext cx="2496311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9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91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2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3407232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3407232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3407232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3407232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6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3407232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3407232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3407232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3407232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07232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3407232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3407232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6"/>
            <a:ext cx="2496311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07232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3407232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3407232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6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2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364" indent="-171364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57009" indent="-185644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4091" indent="-171364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5455" indent="-171364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2190701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2190701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2190701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2190701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4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43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80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7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6" y="2190701"/>
            <a:ext cx="1831085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43" y="2190701"/>
            <a:ext cx="1831085" cy="840102"/>
          </a:xfrm>
          <a:solidFill>
            <a:schemeClr val="accent3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80" y="2190701"/>
            <a:ext cx="1831085" cy="840102"/>
          </a:xfrm>
          <a:solidFill>
            <a:schemeClr val="accent5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7" y="2190701"/>
            <a:ext cx="1831085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4"/>
            <a:ext cx="1831085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43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80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7" y="3159234"/>
            <a:ext cx="1831085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190701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2190701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2190701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0"/>
            <a:ext cx="249631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190701"/>
            <a:ext cx="2496311" cy="840102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9" y="2190701"/>
            <a:ext cx="2496311" cy="840102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91" y="2190701"/>
            <a:ext cx="2496311" cy="840102"/>
          </a:xfrm>
          <a:solidFill>
            <a:schemeClr val="bg2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159230"/>
            <a:ext cx="2496311" cy="131302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3" tIns="91407" rIns="182813" bIns="914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3" indent="-128526">
              <a:defRPr sz="1100">
                <a:solidFill>
                  <a:srgbClr val="FFFFFF"/>
                </a:solidFill>
              </a:defRPr>
            </a:lvl3pPr>
            <a:lvl4pPr marL="385577" indent="-128526">
              <a:defRPr sz="1100">
                <a:solidFill>
                  <a:srgbClr val="FFFFFF"/>
                </a:solidFill>
              </a:defRPr>
            </a:lvl4pPr>
            <a:lvl5pPr marL="556945" indent="-17136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9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3" indent="-128526">
              <a:defRPr sz="1100"/>
            </a:lvl3pPr>
            <a:lvl4pPr marL="385577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3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3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3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3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6" y="1229845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3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6" y="2365164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3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6" y="3500481"/>
            <a:ext cx="1034423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4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5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2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9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6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4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365164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5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82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83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9" y="3500481"/>
            <a:ext cx="1735807" cy="7338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4220">
            <a:normAutofit/>
          </a:bodyPr>
          <a:lstStyle>
            <a:lvl1pPr marL="0" indent="0">
              <a:spcBef>
                <a:spcPts val="901"/>
              </a:spcBef>
              <a:buNone/>
              <a:defRPr sz="1300"/>
            </a:lvl1pPr>
            <a:lvl2pPr marL="171364" indent="-171364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2pPr>
            <a:lvl3pPr marL="342727" indent="-171364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3pPr>
            <a:lvl4pPr marL="514091" indent="-171364">
              <a:spcBef>
                <a:spcPts val="901"/>
              </a:spcBef>
              <a:buFont typeface="Arial" panose="020B0604020202020204" pitchFamily="34" charset="0"/>
              <a:buChar char="•"/>
              <a:defRPr sz="1300"/>
            </a:lvl4pPr>
            <a:lvl5pPr marL="685455" indent="-171364">
              <a:spcBef>
                <a:spcPts val="901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82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9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7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82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5"/>
            <a:ext cx="685802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9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5" y="122984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5" y="2914933"/>
            <a:ext cx="1150616" cy="115061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8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6"/>
            <a:ext cx="2532703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4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9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6"/>
            <a:ext cx="1802967" cy="1802413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599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77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6"/>
            <a:ext cx="6858000" cy="1790701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700"/>
            </a:lvl1pPr>
            <a:lvl2pPr marL="342777" indent="0" algn="ctr">
              <a:buNone/>
              <a:defRPr sz="1400"/>
            </a:lvl2pPr>
            <a:lvl3pPr marL="685552" indent="0" algn="ctr">
              <a:buNone/>
              <a:defRPr sz="1400"/>
            </a:lvl3pPr>
            <a:lvl4pPr marL="1028328" indent="0" algn="ctr">
              <a:buNone/>
              <a:defRPr sz="1300"/>
            </a:lvl4pPr>
            <a:lvl5pPr marL="1371105" indent="0" algn="ctr">
              <a:buNone/>
              <a:defRPr sz="1300"/>
            </a:lvl5pPr>
            <a:lvl6pPr marL="1713881" indent="0" algn="ctr">
              <a:buNone/>
              <a:defRPr sz="1300"/>
            </a:lvl6pPr>
            <a:lvl7pPr marL="2056653" indent="0" algn="ctr">
              <a:buNone/>
              <a:defRPr sz="1300"/>
            </a:lvl7pPr>
            <a:lvl8pPr marL="2399430" indent="0" algn="ctr">
              <a:buNone/>
              <a:defRPr sz="1300"/>
            </a:lvl8pPr>
            <a:lvl9pPr marL="2742206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7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89316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05"/>
            <a:ext cx="7886701" cy="2139552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101"/>
            <a:ext cx="7886701" cy="1125141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3711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7138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0566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399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7422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3"/>
            <a:ext cx="7886701" cy="9941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777" indent="0">
              <a:buNone/>
              <a:defRPr sz="1400" b="1"/>
            </a:lvl2pPr>
            <a:lvl3pPr marL="685552" indent="0">
              <a:buNone/>
              <a:defRPr sz="1400" b="1"/>
            </a:lvl3pPr>
            <a:lvl4pPr marL="1028328" indent="0">
              <a:buNone/>
              <a:defRPr sz="1300" b="1"/>
            </a:lvl4pPr>
            <a:lvl5pPr marL="1371105" indent="0">
              <a:buNone/>
              <a:defRPr sz="1300" b="1"/>
            </a:lvl5pPr>
            <a:lvl6pPr marL="1713881" indent="0">
              <a:buNone/>
              <a:defRPr sz="1300" b="1"/>
            </a:lvl6pPr>
            <a:lvl7pPr marL="2056653" indent="0">
              <a:buNone/>
              <a:defRPr sz="1300" b="1"/>
            </a:lvl7pPr>
            <a:lvl8pPr marL="2399430" indent="0">
              <a:buNone/>
              <a:defRPr sz="1300" b="1"/>
            </a:lvl8pPr>
            <a:lvl9pPr marL="274220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1878807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42777" indent="0">
              <a:buNone/>
              <a:defRPr sz="1400" b="1"/>
            </a:lvl2pPr>
            <a:lvl3pPr marL="685552" indent="0">
              <a:buNone/>
              <a:defRPr sz="1400" b="1"/>
            </a:lvl3pPr>
            <a:lvl4pPr marL="1028328" indent="0">
              <a:buNone/>
              <a:defRPr sz="1300" b="1"/>
            </a:lvl4pPr>
            <a:lvl5pPr marL="1371105" indent="0">
              <a:buNone/>
              <a:defRPr sz="1300" b="1"/>
            </a:lvl5pPr>
            <a:lvl6pPr marL="1713881" indent="0">
              <a:buNone/>
              <a:defRPr sz="1300" b="1"/>
            </a:lvl6pPr>
            <a:lvl7pPr marL="2056653" indent="0">
              <a:buNone/>
              <a:defRPr sz="1300" b="1"/>
            </a:lvl7pPr>
            <a:lvl8pPr marL="2399430" indent="0">
              <a:buNone/>
              <a:defRPr sz="1300" b="1"/>
            </a:lvl8pPr>
            <a:lvl9pPr marL="274220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899"/>
            <a:ext cx="2949179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9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42777" indent="0">
              <a:buNone/>
              <a:defRPr sz="1100"/>
            </a:lvl2pPr>
            <a:lvl3pPr marL="685552" indent="0">
              <a:buNone/>
              <a:defRPr sz="1000"/>
            </a:lvl3pPr>
            <a:lvl4pPr marL="1028328" indent="0">
              <a:buNone/>
              <a:defRPr sz="800"/>
            </a:lvl4pPr>
            <a:lvl5pPr marL="1371105" indent="0">
              <a:buNone/>
              <a:defRPr sz="800"/>
            </a:lvl5pPr>
            <a:lvl6pPr marL="1713881" indent="0">
              <a:buNone/>
              <a:defRPr sz="800"/>
            </a:lvl6pPr>
            <a:lvl7pPr marL="2056653" indent="0">
              <a:buNone/>
              <a:defRPr sz="800"/>
            </a:lvl7pPr>
            <a:lvl8pPr marL="2399430" indent="0">
              <a:buNone/>
              <a:defRPr sz="800"/>
            </a:lvl8pPr>
            <a:lvl9pPr marL="27422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342899"/>
            <a:ext cx="2949179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77" indent="0">
              <a:buNone/>
              <a:defRPr sz="2100"/>
            </a:lvl2pPr>
            <a:lvl3pPr marL="685552" indent="0">
              <a:buNone/>
              <a:defRPr sz="1700"/>
            </a:lvl3pPr>
            <a:lvl4pPr marL="1028328" indent="0">
              <a:buNone/>
              <a:defRPr sz="1400"/>
            </a:lvl4pPr>
            <a:lvl5pPr marL="1371105" indent="0">
              <a:buNone/>
              <a:defRPr sz="1400"/>
            </a:lvl5pPr>
            <a:lvl6pPr marL="1713881" indent="0">
              <a:buNone/>
              <a:defRPr sz="1400"/>
            </a:lvl6pPr>
            <a:lvl7pPr marL="2056653" indent="0">
              <a:buNone/>
              <a:defRPr sz="1400"/>
            </a:lvl7pPr>
            <a:lvl8pPr marL="2399430" indent="0">
              <a:buNone/>
              <a:defRPr sz="1400"/>
            </a:lvl8pPr>
            <a:lvl9pPr marL="2742206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1543050"/>
            <a:ext cx="2949179" cy="2858691"/>
          </a:xfrm>
        </p:spPr>
        <p:txBody>
          <a:bodyPr/>
          <a:lstStyle>
            <a:lvl1pPr marL="0" indent="0">
              <a:buNone/>
              <a:defRPr sz="1300"/>
            </a:lvl1pPr>
            <a:lvl2pPr marL="342777" indent="0">
              <a:buNone/>
              <a:defRPr sz="1100"/>
            </a:lvl2pPr>
            <a:lvl3pPr marL="685552" indent="0">
              <a:buNone/>
              <a:defRPr sz="1000"/>
            </a:lvl3pPr>
            <a:lvl4pPr marL="1028328" indent="0">
              <a:buNone/>
              <a:defRPr sz="800"/>
            </a:lvl4pPr>
            <a:lvl5pPr marL="1371105" indent="0">
              <a:buNone/>
              <a:defRPr sz="800"/>
            </a:lvl5pPr>
            <a:lvl6pPr marL="1713881" indent="0">
              <a:buNone/>
              <a:defRPr sz="800"/>
            </a:lvl6pPr>
            <a:lvl7pPr marL="2056653" indent="0">
              <a:buNone/>
              <a:defRPr sz="800"/>
            </a:lvl7pPr>
            <a:lvl8pPr marL="2399430" indent="0">
              <a:buNone/>
              <a:defRPr sz="800"/>
            </a:lvl8pPr>
            <a:lvl9pPr marL="274220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6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9"/>
            <a:ext cx="5800724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4"/>
            <a:ext cx="7772402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7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7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914402"/>
            <a:ext cx="3810001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/>
          <a:lstStyle>
            <a:lvl1pPr>
              <a:spcBef>
                <a:spcPts val="642"/>
              </a:spcBef>
              <a:defRPr/>
            </a:lvl1pPr>
            <a:lvl2pPr>
              <a:spcBef>
                <a:spcPts val="642"/>
              </a:spcBef>
              <a:defRPr/>
            </a:lvl2pPr>
            <a:lvl3pPr>
              <a:spcBef>
                <a:spcPts val="642"/>
              </a:spcBef>
              <a:defRPr/>
            </a:lvl3pPr>
            <a:lvl4pPr>
              <a:spcBef>
                <a:spcPts val="642"/>
              </a:spcBef>
              <a:defRPr/>
            </a:lvl4pPr>
            <a:lvl5pPr>
              <a:spcBef>
                <a:spcPts val="642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20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423" indent="-122423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55049" indent="-132624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7266" indent="-122423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9687" indent="-122423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6"/>
            <a:ext cx="7772402" cy="3470672"/>
          </a:xfrm>
        </p:spPr>
        <p:txBody>
          <a:bodyPr numCol="2" spcCol="274220">
            <a:normAutofit/>
          </a:bodyPr>
          <a:lstStyle>
            <a:lvl1pPr marL="0" indent="0">
              <a:spcBef>
                <a:spcPts val="642"/>
              </a:spcBef>
              <a:buNone/>
              <a:defRPr sz="800"/>
            </a:lvl1pPr>
            <a:lvl2pPr marL="122423" indent="-122423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2pPr>
            <a:lvl3pPr marL="244845" indent="-122423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3pPr>
            <a:lvl4pPr marL="367266" indent="-122423">
              <a:spcBef>
                <a:spcPts val="642"/>
              </a:spcBef>
              <a:buFont typeface="Arial" panose="020B0604020202020204" pitchFamily="34" charset="0"/>
              <a:buChar char="•"/>
              <a:defRPr sz="800"/>
            </a:lvl4pPr>
            <a:lvl5pPr marL="489687" indent="-122423">
              <a:spcBef>
                <a:spcPts val="642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7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89319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7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914402"/>
            <a:ext cx="3810001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74481"/>
            <a:ext cx="3811588" cy="1707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8" indent="0">
              <a:buNone/>
              <a:defRPr sz="1400" b="1"/>
            </a:lvl2pPr>
            <a:lvl3pPr marL="652917" indent="0">
              <a:buNone/>
              <a:defRPr sz="1300" b="1"/>
            </a:lvl3pPr>
            <a:lvl4pPr marL="979374" indent="0">
              <a:buNone/>
              <a:defRPr sz="1100" b="1"/>
            </a:lvl4pPr>
            <a:lvl5pPr marL="1305837" indent="0">
              <a:buNone/>
              <a:defRPr sz="1100" b="1"/>
            </a:lvl5pPr>
            <a:lvl6pPr marL="1632294" indent="0">
              <a:buNone/>
              <a:defRPr sz="1100" b="1"/>
            </a:lvl6pPr>
            <a:lvl7pPr marL="1958752" indent="0">
              <a:buNone/>
              <a:defRPr sz="1100" b="1"/>
            </a:lvl7pPr>
            <a:lvl8pPr marL="2285211" indent="0">
              <a:buNone/>
              <a:defRPr sz="1100" b="1"/>
            </a:lvl8pPr>
            <a:lvl9pPr marL="261167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7"/>
            <a:ext cx="3811588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74481"/>
            <a:ext cx="3813174" cy="1707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8" indent="0">
              <a:buNone/>
              <a:defRPr sz="1400" b="1"/>
            </a:lvl2pPr>
            <a:lvl3pPr marL="652917" indent="0">
              <a:buNone/>
              <a:defRPr sz="1300" b="1"/>
            </a:lvl3pPr>
            <a:lvl4pPr marL="979374" indent="0">
              <a:buNone/>
              <a:defRPr sz="1100" b="1"/>
            </a:lvl4pPr>
            <a:lvl5pPr marL="1305837" indent="0">
              <a:buNone/>
              <a:defRPr sz="1100" b="1"/>
            </a:lvl5pPr>
            <a:lvl6pPr marL="1632294" indent="0">
              <a:buNone/>
              <a:defRPr sz="1100" b="1"/>
            </a:lvl6pPr>
            <a:lvl7pPr marL="1958752" indent="0">
              <a:buNone/>
              <a:defRPr sz="1100" b="1"/>
            </a:lvl7pPr>
            <a:lvl8pPr marL="2285211" indent="0">
              <a:buNone/>
              <a:defRPr sz="1100" b="1"/>
            </a:lvl8pPr>
            <a:lvl9pPr marL="261167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7"/>
            <a:ext cx="3813174" cy="3424407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56794"/>
            <a:ext cx="3811588" cy="1707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8" indent="0">
              <a:buNone/>
              <a:defRPr sz="1400" b="1"/>
            </a:lvl2pPr>
            <a:lvl3pPr marL="652917" indent="0">
              <a:buNone/>
              <a:defRPr sz="1300" b="1"/>
            </a:lvl3pPr>
            <a:lvl4pPr marL="979374" indent="0">
              <a:buNone/>
              <a:defRPr sz="1100" b="1"/>
            </a:lvl4pPr>
            <a:lvl5pPr marL="1305837" indent="0">
              <a:buNone/>
              <a:defRPr sz="1100" b="1"/>
            </a:lvl5pPr>
            <a:lvl6pPr marL="1632294" indent="0">
              <a:buNone/>
              <a:defRPr sz="1100" b="1"/>
            </a:lvl6pPr>
            <a:lvl7pPr marL="1958752" indent="0">
              <a:buNone/>
              <a:defRPr sz="1100" b="1"/>
            </a:lvl7pPr>
            <a:lvl8pPr marL="2285211" indent="0">
              <a:buNone/>
              <a:defRPr sz="1100" b="1"/>
            </a:lvl8pPr>
            <a:lvl9pPr marL="261167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6794"/>
            <a:ext cx="3813174" cy="17075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8" indent="0">
              <a:buNone/>
              <a:defRPr sz="1400" b="1"/>
            </a:lvl2pPr>
            <a:lvl3pPr marL="652917" indent="0">
              <a:buNone/>
              <a:defRPr sz="1300" b="1"/>
            </a:lvl3pPr>
            <a:lvl4pPr marL="979374" indent="0">
              <a:buNone/>
              <a:defRPr sz="1100" b="1"/>
            </a:lvl4pPr>
            <a:lvl5pPr marL="1305837" indent="0">
              <a:buNone/>
              <a:defRPr sz="1100" b="1"/>
            </a:lvl5pPr>
            <a:lvl6pPr marL="1632294" indent="0">
              <a:buNone/>
              <a:defRPr sz="1100" b="1"/>
            </a:lvl6pPr>
            <a:lvl7pPr marL="1958752" indent="0">
              <a:buNone/>
              <a:defRPr sz="1100" b="1"/>
            </a:lvl7pPr>
            <a:lvl8pPr marL="2285211" indent="0">
              <a:buNone/>
              <a:defRPr sz="1100" b="1"/>
            </a:lvl8pPr>
            <a:lvl9pPr marL="2611670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25699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8" indent="0">
              <a:buNone/>
              <a:defRPr sz="2100" b="1"/>
            </a:lvl2pPr>
            <a:lvl3pPr marL="913938" indent="0">
              <a:buNone/>
              <a:defRPr sz="1700" b="1"/>
            </a:lvl3pPr>
            <a:lvl4pPr marL="1370908" indent="0">
              <a:buNone/>
              <a:defRPr sz="1600" b="1"/>
            </a:lvl4pPr>
            <a:lvl5pPr marL="1827877" indent="0">
              <a:buNone/>
              <a:defRPr sz="1600" b="1"/>
            </a:lvl5pPr>
            <a:lvl6pPr marL="2284845" indent="0">
              <a:buNone/>
              <a:defRPr sz="1600" b="1"/>
            </a:lvl6pPr>
            <a:lvl7pPr marL="2741815" indent="0">
              <a:buNone/>
              <a:defRPr sz="1600" b="1"/>
            </a:lvl7pPr>
            <a:lvl8pPr marL="3198782" indent="0">
              <a:buNone/>
              <a:defRPr sz="1600" b="1"/>
            </a:lvl8pPr>
            <a:lvl9pPr marL="36557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7"/>
            <a:ext cx="3811588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25699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8" indent="0">
              <a:buNone/>
              <a:defRPr sz="2100" b="1"/>
            </a:lvl2pPr>
            <a:lvl3pPr marL="913938" indent="0">
              <a:buNone/>
              <a:defRPr sz="1700" b="1"/>
            </a:lvl3pPr>
            <a:lvl4pPr marL="1370908" indent="0">
              <a:buNone/>
              <a:defRPr sz="1600" b="1"/>
            </a:lvl4pPr>
            <a:lvl5pPr marL="1827877" indent="0">
              <a:buNone/>
              <a:defRPr sz="1600" b="1"/>
            </a:lvl5pPr>
            <a:lvl6pPr marL="2284845" indent="0">
              <a:buNone/>
              <a:defRPr sz="1600" b="1"/>
            </a:lvl6pPr>
            <a:lvl7pPr marL="2741815" indent="0">
              <a:buNone/>
              <a:defRPr sz="1600" b="1"/>
            </a:lvl7pPr>
            <a:lvl8pPr marL="3198782" indent="0">
              <a:buNone/>
              <a:defRPr sz="1600" b="1"/>
            </a:lvl8pPr>
            <a:lvl9pPr marL="36557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7"/>
            <a:ext cx="3813174" cy="342440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3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6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7" y="4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3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6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7" y="2564897"/>
            <a:ext cx="2297430" cy="2578607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33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62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90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9" y="5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33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62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90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9" y="1711077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" y="3422149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33" y="3422149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62" y="3422149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90" y="3422149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9" y="3422149"/>
            <a:ext cx="1831085" cy="1721358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7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30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1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4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3" y="0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7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30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1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4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3" y="1282447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6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7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30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1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4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3" y="2564893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6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7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30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1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4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3" y="3847338"/>
            <a:ext cx="1536193" cy="1296162"/>
          </a:xfrm>
        </p:spPr>
        <p:txBody>
          <a:bodyPr lIns="182813" tIns="91407" rIns="182813" bIns="914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8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8" y="3735427"/>
            <a:ext cx="1828800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9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1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7"/>
            <a:ext cx="249631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9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1" y="3735427"/>
            <a:ext cx="2496311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5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6" indent="-81616">
              <a:buFont typeface="Arial" panose="020B0604020202020204" pitchFamily="34" charset="0"/>
              <a:buChar char="•"/>
              <a:defRPr sz="800"/>
            </a:lvl2pPr>
            <a:lvl3pPr marL="163230" indent="-81616">
              <a:defRPr sz="800"/>
            </a:lvl3pPr>
            <a:lvl4pPr marL="285651" indent="-122423">
              <a:defRPr sz="800"/>
            </a:lvl4pPr>
            <a:lvl5pPr marL="408073" indent="-12242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08012"/>
            <a:ext cx="3811588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8" indent="0">
              <a:buNone/>
              <a:defRPr sz="2100" b="1"/>
            </a:lvl2pPr>
            <a:lvl3pPr marL="913938" indent="0">
              <a:buNone/>
              <a:defRPr sz="1700" b="1"/>
            </a:lvl3pPr>
            <a:lvl4pPr marL="1370908" indent="0">
              <a:buNone/>
              <a:defRPr sz="1600" b="1"/>
            </a:lvl4pPr>
            <a:lvl5pPr marL="1827877" indent="0">
              <a:buNone/>
              <a:defRPr sz="1600" b="1"/>
            </a:lvl5pPr>
            <a:lvl6pPr marL="2284845" indent="0">
              <a:buNone/>
              <a:defRPr sz="1600" b="1"/>
            </a:lvl6pPr>
            <a:lvl7pPr marL="2741815" indent="0">
              <a:buNone/>
              <a:defRPr sz="1600" b="1"/>
            </a:lvl7pPr>
            <a:lvl8pPr marL="3198782" indent="0">
              <a:buNone/>
              <a:defRPr sz="1600" b="1"/>
            </a:lvl8pPr>
            <a:lvl9pPr marL="36557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08012"/>
            <a:ext cx="3813174" cy="219539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8" indent="0">
              <a:buNone/>
              <a:defRPr sz="2100" b="1"/>
            </a:lvl2pPr>
            <a:lvl3pPr marL="913938" indent="0">
              <a:buNone/>
              <a:defRPr sz="1700" b="1"/>
            </a:lvl3pPr>
            <a:lvl4pPr marL="1370908" indent="0">
              <a:buNone/>
              <a:defRPr sz="1600" b="1"/>
            </a:lvl4pPr>
            <a:lvl5pPr marL="1827877" indent="0">
              <a:buNone/>
              <a:defRPr sz="1600" b="1"/>
            </a:lvl5pPr>
            <a:lvl6pPr marL="2284845" indent="0">
              <a:buNone/>
              <a:defRPr sz="1600" b="1"/>
            </a:lvl6pPr>
            <a:lvl7pPr marL="2741815" indent="0">
              <a:buNone/>
              <a:defRPr sz="1600" b="1"/>
            </a:lvl7pPr>
            <a:lvl8pPr marL="3198782" indent="0">
              <a:buNone/>
              <a:defRPr sz="1600" b="1"/>
            </a:lvl8pPr>
            <a:lvl9pPr marL="365575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43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80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7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8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43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80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7" y="2291463"/>
            <a:ext cx="1831085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2291463"/>
            <a:ext cx="2496311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3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2291463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5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7" y="2291463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0" y="2291463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43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82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7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43" y="3537759"/>
            <a:ext cx="1831085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82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7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6" y="3537759"/>
            <a:ext cx="1831085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9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91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9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1" y="1047752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9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91" y="3540743"/>
            <a:ext cx="2496311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21" indent="-91821">
              <a:buFont typeface="Arial" panose="020B0604020202020204" pitchFamily="34" charset="0"/>
              <a:buChar char="•"/>
              <a:defRPr sz="800"/>
            </a:lvl2pPr>
            <a:lvl3pPr marL="183638" indent="-91821">
              <a:defRPr sz="800"/>
            </a:lvl3pPr>
            <a:lvl4pPr marL="275457" indent="-91821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9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91" y="2295740"/>
            <a:ext cx="249631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5"/>
            <a:ext cx="7772402" cy="3047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26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69.xml"/><Relationship Id="rId21" Type="http://schemas.openxmlformats.org/officeDocument/2006/relationships/slideLayout" Target="../slideLayouts/slideLayout151.xml"/><Relationship Id="rId34" Type="http://schemas.openxmlformats.org/officeDocument/2006/relationships/slideLayout" Target="../slideLayouts/slideLayout164.xml"/><Relationship Id="rId42" Type="http://schemas.openxmlformats.org/officeDocument/2006/relationships/slideLayout" Target="../slideLayouts/slideLayout172.xml"/><Relationship Id="rId47" Type="http://schemas.openxmlformats.org/officeDocument/2006/relationships/slideLayout" Target="../slideLayouts/slideLayout177.xml"/><Relationship Id="rId50" Type="http://schemas.openxmlformats.org/officeDocument/2006/relationships/slideLayout" Target="../slideLayouts/slideLayout180.xml"/><Relationship Id="rId55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50.xml"/><Relationship Id="rId29" Type="http://schemas.openxmlformats.org/officeDocument/2006/relationships/slideLayout" Target="../slideLayouts/slideLayout159.xml"/><Relationship Id="rId41" Type="http://schemas.openxmlformats.org/officeDocument/2006/relationships/slideLayout" Target="../slideLayouts/slideLayout171.xml"/><Relationship Id="rId54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40" Type="http://schemas.openxmlformats.org/officeDocument/2006/relationships/slideLayout" Target="../slideLayouts/slideLayout170.xml"/><Relationship Id="rId45" Type="http://schemas.openxmlformats.org/officeDocument/2006/relationships/slideLayout" Target="../slideLayouts/slideLayout175.xml"/><Relationship Id="rId53" Type="http://schemas.openxmlformats.org/officeDocument/2006/relationships/slideLayout" Target="../slideLayouts/slideLayout1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49" Type="http://schemas.openxmlformats.org/officeDocument/2006/relationships/slideLayout" Target="../slideLayouts/slideLayout179.xml"/><Relationship Id="rId57" Type="http://schemas.openxmlformats.org/officeDocument/2006/relationships/slideLayout" Target="../slideLayouts/slideLayout1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31" Type="http://schemas.openxmlformats.org/officeDocument/2006/relationships/slideLayout" Target="../slideLayouts/slideLayout161.xml"/><Relationship Id="rId44" Type="http://schemas.openxmlformats.org/officeDocument/2006/relationships/slideLayout" Target="../slideLayouts/slideLayout174.xml"/><Relationship Id="rId52" Type="http://schemas.openxmlformats.org/officeDocument/2006/relationships/slideLayout" Target="../slideLayouts/slideLayout1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43" Type="http://schemas.openxmlformats.org/officeDocument/2006/relationships/slideLayout" Target="../slideLayouts/slideLayout173.xml"/><Relationship Id="rId48" Type="http://schemas.openxmlformats.org/officeDocument/2006/relationships/slideLayout" Target="../slideLayouts/slideLayout178.xml"/><Relationship Id="rId56" Type="http://schemas.openxmlformats.org/officeDocument/2006/relationships/slideLayout" Target="../slideLayouts/slideLayout186.xml"/><Relationship Id="rId8" Type="http://schemas.openxmlformats.org/officeDocument/2006/relationships/slideLayout" Target="../slideLayouts/slideLayout138.xml"/><Relationship Id="rId51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46" Type="http://schemas.openxmlformats.org/officeDocument/2006/relationships/slideLayout" Target="../slideLayouts/slideLayout17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2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6" y="4642889"/>
            <a:ext cx="1620956" cy="400085"/>
          </a:xfrm>
          <a:prstGeom prst="rect">
            <a:avLst/>
          </a:prstGeom>
        </p:spPr>
        <p:txBody>
          <a:bodyPr vert="horz" wrap="square" lIns="91397" tIns="45697" rIns="91397" bIns="456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6"/>
            <a:ext cx="104567" cy="246221"/>
          </a:xfrm>
          <a:prstGeom prst="rect">
            <a:avLst/>
          </a:prstGeom>
        </p:spPr>
        <p:txBody>
          <a:bodyPr vert="horz" wrap="none" lIns="91397" tIns="45697" rIns="91397" bIns="456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2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00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1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defTabSz="91387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82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defTabSz="91387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7" tIns="45697" rIns="91397" bIns="45697" numCol="1" anchor="t" anchorCtr="0" compatLnSpc="1">
            <a:prstTxWarp prst="textNoShape">
              <a:avLst/>
            </a:prstTxWarp>
          </a:bodyPr>
          <a:lstStyle/>
          <a:p>
            <a:pPr defTabSz="91387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30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9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9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4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9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63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13" y="4694328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4" y="4688498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913873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3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5" indent="-172951" algn="l" defTabSz="9139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78" indent="-171364" algn="l" defTabSz="9139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2" indent="-171364" algn="l" defTabSz="9139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06" indent="-171364" algn="l" defTabSz="91393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31" indent="-228485" algn="l" defTabSz="913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00" indent="-228485" algn="l" defTabSz="913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68" indent="-228485" algn="l" defTabSz="913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35" indent="-228485" algn="l" defTabSz="9139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8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8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8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7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5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15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2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5" algn="l" defTabSz="9139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3"/>
            <a:ext cx="7886701" cy="994173"/>
          </a:xfrm>
          <a:prstGeom prst="rect">
            <a:avLst/>
          </a:prstGeom>
        </p:spPr>
        <p:txBody>
          <a:bodyPr vert="horz" lIns="91407" tIns="45702" rIns="91407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1" cy="3263504"/>
          </a:xfrm>
          <a:prstGeom prst="rect">
            <a:avLst/>
          </a:prstGeom>
        </p:spPr>
        <p:txBody>
          <a:bodyPr vert="horz" lIns="91407" tIns="45702" rIns="91407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07" tIns="45702" rIns="91407" bIns="4570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1" cy="273843"/>
          </a:xfrm>
          <a:prstGeom prst="rect">
            <a:avLst/>
          </a:prstGeom>
        </p:spPr>
        <p:txBody>
          <a:bodyPr vert="horz" lIns="91407" tIns="45702" rIns="91407" bIns="4570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07" tIns="45702" rIns="91407" bIns="457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5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8" indent="-171388" algn="l" defTabSz="6855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4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1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7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89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67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4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0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94" indent="-171388" algn="l" defTabSz="685552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2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28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5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1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3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0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06" algn="l" defTabSz="68555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2" cy="613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5"/>
            <a:ext cx="7772402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6" y="4761180"/>
            <a:ext cx="1620956" cy="163493"/>
          </a:xfrm>
          <a:prstGeom prst="rect">
            <a:avLst/>
          </a:prstGeom>
        </p:spPr>
        <p:txBody>
          <a:bodyPr vert="horz" wrap="square" lIns="65298" tIns="32648" rIns="65298" bIns="3264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9"/>
            <a:ext cx="104567" cy="246221"/>
          </a:xfrm>
          <a:prstGeom prst="rect">
            <a:avLst/>
          </a:prstGeom>
        </p:spPr>
        <p:txBody>
          <a:bodyPr vert="horz" wrap="none" lIns="65298" tIns="32648" rIns="65298" bIns="3264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62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402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21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0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8" tIns="32648" rIns="65298" bIns="32648" numCol="1" anchor="t" anchorCtr="0" compatLnSpc="1">
            <a:prstTxWarp prst="textNoShape">
              <a:avLst/>
            </a:prstTxWarp>
          </a:bodyPr>
          <a:lstStyle/>
          <a:p>
            <a:pPr defTabSz="652869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5" y="4790582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8" tIns="32648" rIns="65298" bIns="32648" numCol="1" anchor="t" anchorCtr="0" compatLnSpc="1">
            <a:prstTxWarp prst="textNoShape">
              <a:avLst/>
            </a:prstTxWarp>
          </a:bodyPr>
          <a:lstStyle/>
          <a:p>
            <a:pPr defTabSz="652869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8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8" tIns="32648" rIns="65298" bIns="32648" numCol="1" anchor="t" anchorCtr="0" compatLnSpc="1">
            <a:prstTxWarp prst="textNoShape">
              <a:avLst/>
            </a:prstTxWarp>
          </a:bodyPr>
          <a:lstStyle/>
          <a:p>
            <a:pPr defTabSz="652869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30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71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9" y="4717984"/>
            <a:ext cx="249899" cy="24990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4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9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63" y="4690893"/>
            <a:ext cx="301751" cy="301753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13" y="4694328"/>
            <a:ext cx="301751" cy="301753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4" y="4688498"/>
            <a:ext cx="301751" cy="301753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2" rIns="91407" bIns="45702" rtlCol="0" anchor="ctr"/>
          <a:lstStyle/>
          <a:p>
            <a:pPr algn="ctr" defTabSz="652869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91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23" indent="-122423" algn="l" defTabSz="652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9" indent="-123556" algn="l" defTabSz="652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00" indent="-122423" algn="l" defTabSz="652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22" indent="-122423" algn="l" defTabSz="652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47" indent="-122423" algn="l" defTabSz="652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524" indent="-163230" algn="l" defTabSz="652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82" indent="-163230" algn="l" defTabSz="652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442" indent="-163230" algn="l" defTabSz="652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98" indent="-163230" algn="l" defTabSz="652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8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17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74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37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94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52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211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70" algn="l" defTabSz="6529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873"/>
            <a:endParaRPr sz="29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1D8BD707-D9CF-40AE-B4C6-C98DA3205C09}" type="datetimeFigureOut">
              <a:rPr lang="en-US" sz="2900">
                <a:solidFill>
                  <a:prstClr val="black">
                    <a:tint val="75000"/>
                  </a:prstClr>
                </a:solidFill>
              </a:rPr>
              <a:pPr defTabSz="1449873"/>
              <a:t>10/22/2020</a:t>
            </a:fld>
            <a:endParaRPr lang="en-US" sz="2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873"/>
            <a:fld id="{B6F15528-21DE-4FAA-801E-634DDDAF4B2B}" type="slidenum">
              <a:rPr sz="2900">
                <a:solidFill>
                  <a:prstClr val="black">
                    <a:tint val="75000"/>
                  </a:prstClr>
                </a:solidFill>
              </a:rPr>
              <a:pPr defTabSz="1449873"/>
              <a:t>‹#›</a:t>
            </a:fld>
            <a:endParaRPr sz="2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6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  <p:sldLayoutId id="2147483895" r:id="rId25"/>
    <p:sldLayoutId id="2147483896" r:id="rId26"/>
    <p:sldLayoutId id="2147483897" r:id="rId27"/>
    <p:sldLayoutId id="2147483898" r:id="rId28"/>
    <p:sldLayoutId id="2147483899" r:id="rId29"/>
    <p:sldLayoutId id="2147483900" r:id="rId30"/>
    <p:sldLayoutId id="2147483901" r:id="rId31"/>
    <p:sldLayoutId id="2147483902" r:id="rId32"/>
    <p:sldLayoutId id="2147483903" r:id="rId33"/>
    <p:sldLayoutId id="2147483904" r:id="rId34"/>
    <p:sldLayoutId id="2147483905" r:id="rId35"/>
    <p:sldLayoutId id="2147483906" r:id="rId36"/>
    <p:sldLayoutId id="2147483907" r:id="rId37"/>
    <p:sldLayoutId id="2147483908" r:id="rId38"/>
    <p:sldLayoutId id="2147483909" r:id="rId39"/>
    <p:sldLayoutId id="2147483910" r:id="rId40"/>
    <p:sldLayoutId id="2147483911" r:id="rId41"/>
    <p:sldLayoutId id="2147483912" r:id="rId42"/>
    <p:sldLayoutId id="2147483913" r:id="rId43"/>
    <p:sldLayoutId id="2147483914" r:id="rId44"/>
    <p:sldLayoutId id="2147483915" r:id="rId45"/>
    <p:sldLayoutId id="2147483916" r:id="rId46"/>
    <p:sldLayoutId id="2147483917" r:id="rId47"/>
    <p:sldLayoutId id="2147483918" r:id="rId48"/>
    <p:sldLayoutId id="2147483919" r:id="rId49"/>
    <p:sldLayoutId id="2147483920" r:id="rId50"/>
    <p:sldLayoutId id="2147483921" r:id="rId51"/>
    <p:sldLayoutId id="2147483922" r:id="rId52"/>
    <p:sldLayoutId id="2147483923" r:id="rId53"/>
    <p:sldLayoutId id="2147483924" r:id="rId54"/>
    <p:sldLayoutId id="2147483925" r:id="rId55"/>
    <p:sldLayoutId id="2147483926" r:id="rId56"/>
    <p:sldLayoutId id="2147483927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69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20" y="190298"/>
            <a:ext cx="4124783" cy="808328"/>
          </a:xfrm>
          <a:prstGeom prst="rect">
            <a:avLst/>
          </a:prstGeom>
        </p:spPr>
        <p:txBody>
          <a:bodyPr vert="horz" wrap="square" lIns="0" tIns="16533" rIns="0" bIns="0" rtlCol="0" anchor="ctr">
            <a:spAutoFit/>
          </a:bodyPr>
          <a:lstStyle/>
          <a:p>
            <a:pPr marL="14377" algn="l">
              <a:lnSpc>
                <a:spcPct val="100000"/>
              </a:lnSpc>
              <a:spcBef>
                <a:spcPts val="128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6153" y="1825054"/>
            <a:ext cx="8412844" cy="1123966"/>
          </a:xfrm>
          <a:prstGeom prst="rect">
            <a:avLst/>
          </a:prstGeom>
        </p:spPr>
        <p:txBody>
          <a:bodyPr vert="horz" wrap="square" lIns="0" tIns="15816" rIns="0" bIns="0" rtlCol="0">
            <a:spAutoFit/>
          </a:bodyPr>
          <a:lstStyle/>
          <a:p>
            <a:pPr marL="20846" algn="ctr" defTabSz="652869">
              <a:spcBef>
                <a:spcPts val="125"/>
              </a:spcBef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MAVZU: YONMA-YON KELGAN UNLILAR TALAFFUZI VA IMLOSI </a:t>
            </a:r>
            <a:endParaRPr lang="ru-RU" sz="24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86557" y="1523695"/>
            <a:ext cx="568350" cy="1519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69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86557" y="3330736"/>
            <a:ext cx="568350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69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9472" y="135161"/>
            <a:ext cx="142427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69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2"/>
            <a:ext cx="1424277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69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25350" y="422871"/>
            <a:ext cx="1267520" cy="464423"/>
          </a:xfrm>
          <a:prstGeom prst="rect">
            <a:avLst/>
          </a:prstGeom>
        </p:spPr>
        <p:txBody>
          <a:bodyPr vert="horz" wrap="square" lIns="0" tIns="17971" rIns="0" bIns="0" rtlCol="0">
            <a:spAutoFit/>
          </a:bodyPr>
          <a:lstStyle/>
          <a:p>
            <a:pPr defTabSz="652869">
              <a:spcBef>
                <a:spcPts val="143"/>
              </a:spcBef>
            </a:pP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5-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892734">
            <a:off x="3146424" y="3684137"/>
            <a:ext cx="676894" cy="659736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944957">
            <a:off x="5607131" y="4128817"/>
            <a:ext cx="676894" cy="659736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921025">
            <a:off x="4738199" y="3728529"/>
            <a:ext cx="676894" cy="659736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0782853">
            <a:off x="6429011" y="3728530"/>
            <a:ext cx="676894" cy="659736"/>
          </a:xfrm>
          <a:prstGeom prst="rect">
            <a:avLst/>
          </a:prstGeom>
          <a:solidFill>
            <a:srgbClr val="CC33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892734">
            <a:off x="3970028" y="4287125"/>
            <a:ext cx="676894" cy="659736"/>
          </a:xfrm>
          <a:prstGeom prst="rect">
            <a:avLst/>
          </a:prstGeom>
          <a:solidFill>
            <a:srgbClr val="CC33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257361">
            <a:off x="2170420" y="4087953"/>
            <a:ext cx="676894" cy="659736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152-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2674" y="910878"/>
            <a:ext cx="4139039" cy="1723549"/>
          </a:xfr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z-Latn-UZ" sz="2800" dirty="0" smtClean="0">
                <a:solidFill>
                  <a:schemeClr val="tx1"/>
                </a:solidFill>
              </a:rPr>
              <a:t>1. Ta’surot, ta’jub, taluqli, mallaq, mudofa, murojat, muallif, movin, muolija, muattar.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4432963" y="894826"/>
            <a:ext cx="4556658" cy="1723549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19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724936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49873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4809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899745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24682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49618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74554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9949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z-Latn-UZ" sz="2800" kern="0" dirty="0" smtClean="0">
                <a:solidFill>
                  <a:schemeClr val="tx1"/>
                </a:solidFill>
              </a:rPr>
              <a:t>2. Taasurot, taajub, taalluqli, muallag‘, mudofaa, murojot, mallif, movun, molaja, mattar.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8200" y="3034581"/>
            <a:ext cx="5075701" cy="1723549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19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724936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49873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4809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899745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24682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49618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74554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9949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uz-Latn-UZ" sz="2800" kern="0" dirty="0"/>
              <a:t>3</a:t>
            </a:r>
            <a:r>
              <a:rPr lang="uz-Latn-UZ" sz="2800" kern="0" dirty="0" smtClean="0"/>
              <a:t>.</a:t>
            </a:r>
          </a:p>
          <a:p>
            <a:pPr algn="l" defTabSz="914400"/>
            <a:endParaRPr lang="uz-Latn-UZ" sz="2800" kern="0" dirty="0"/>
          </a:p>
          <a:p>
            <a:pPr algn="l" defTabSz="914400"/>
            <a:endParaRPr lang="uz-Latn-UZ" sz="2800" kern="0" dirty="0" smtClean="0"/>
          </a:p>
          <a:p>
            <a:pPr algn="l" defTabSz="914400"/>
            <a:r>
              <a:rPr lang="uz-Latn-UZ" sz="2800" kern="0" dirty="0" smtClean="0"/>
              <a:t> </a:t>
            </a:r>
            <a:endParaRPr lang="ru-RU" sz="2800" kern="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71809" y="3047527"/>
            <a:ext cx="5075701" cy="1723549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19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724936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49873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4809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899745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24682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49618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74554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79949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uz-Latn-UZ" sz="2800" kern="0" dirty="0">
                <a:solidFill>
                  <a:schemeClr val="tx1"/>
                </a:solidFill>
              </a:rPr>
              <a:t>3</a:t>
            </a:r>
            <a:r>
              <a:rPr lang="uz-Latn-UZ" sz="2800" kern="0" dirty="0" smtClean="0">
                <a:solidFill>
                  <a:schemeClr val="tx1"/>
                </a:solidFill>
              </a:rPr>
              <a:t>. Taassurot, taajjub, taalluqli, muallaq, mudofaa, murojaat, muallif, muovin, muolaja, muattar.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3766" y="1330036"/>
            <a:ext cx="13419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88077" y="1316181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14254" y="1316181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2820" y="1756600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64622" y="1753673"/>
            <a:ext cx="1136074" cy="2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09455" y="1750746"/>
            <a:ext cx="1136074" cy="2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2227" y="2182133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491843" y="1316181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80463" y="1720975"/>
            <a:ext cx="11264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86354" y="1720975"/>
            <a:ext cx="1136074" cy="2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80463" y="2177227"/>
            <a:ext cx="8213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47510" y="2177227"/>
            <a:ext cx="8849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58792" y="2177227"/>
            <a:ext cx="9839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44838" y="2582750"/>
            <a:ext cx="9839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56114" y="2172322"/>
            <a:ext cx="10727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Agenda Line 512*512 transprent Png Free Download - Line, Logo, Circle. -  CleanPNG / Kis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78" y="2824790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522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96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856" y="1132797"/>
            <a:ext cx="609797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153-mashq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matningizga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sarlavha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z-Latn-U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Xalqimizda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Kattaga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hurmatda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kichikka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izzatda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naql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bor. 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00" y="1292622"/>
            <a:ext cx="2028924" cy="205621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7" y="4018952"/>
            <a:ext cx="9969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6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148-</a:t>
            </a:r>
            <a:r>
              <a:rPr lang="ru-RU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9" name="AutoShape 4" descr="Yonayotgan gazeta - Xalq so'z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242238"/>
            <a:ext cx="5762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Qanoatli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maqsadiga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xulq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saodat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 (“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Donolar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bisoti”dan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973" y="976410"/>
            <a:ext cx="8667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-yon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unlilar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talaffuziga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63885" y="2802577"/>
            <a:ext cx="40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477492" y="3905003"/>
            <a:ext cx="40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earn About MOOCs - Massive Open Online Courses | An edX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70" y="1536375"/>
            <a:ext cx="2144708" cy="21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89" y="2659795"/>
            <a:ext cx="1293652" cy="129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err="1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792" y="1040599"/>
            <a:ext cx="7826817" cy="36933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err="1">
                <a:solidFill>
                  <a:schemeClr val="tx1"/>
                </a:solidFill>
              </a:rPr>
              <a:t>Matnni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o‘qing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Ajratilgan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so‘zlar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talaffuziga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diqqat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qiling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978" y="1912421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miy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978" y="2589815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978" y="3306621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jjublanib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4781" y="1912420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lada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4781" y="2497195"/>
            <a:ext cx="1619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datli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4781" y="3194045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978" y="4094590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manf</a:t>
            </a:r>
            <a:r>
              <a:rPr lang="uz-Latn-U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TI |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84" y="1542296"/>
            <a:ext cx="1289957" cy="128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4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149-</a:t>
            </a:r>
            <a:r>
              <a:rPr lang="ru-RU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454" y="940680"/>
            <a:ext cx="8758541" cy="738664"/>
          </a:xfrm>
        </p:spPr>
        <p:txBody>
          <a:bodyPr/>
          <a:lstStyle/>
          <a:p>
            <a:r>
              <a:rPr lang="uz-Latn-UZ" sz="2400" dirty="0" smtClean="0">
                <a:solidFill>
                  <a:schemeClr val="tx1"/>
                </a:solidFill>
              </a:rPr>
              <a:t>   </a:t>
            </a:r>
            <a:r>
              <a:rPr lang="en-US" sz="2400" dirty="0" err="1" smtClean="0">
                <a:solidFill>
                  <a:schemeClr val="tx1"/>
                </a:solidFill>
              </a:rPr>
              <a:t>Nasihatlarni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o‘qing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ularda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ajratilgan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so‘zlarning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yozilishiga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diqqat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qiling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504" y="1764233"/>
            <a:ext cx="6685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1.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Yoshi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insonlarga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Oilada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aka-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ukalaringiz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opa-singillaringiz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xushmuomalada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taalluqli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suqmang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96899"/>
          <p:cNvGrpSpPr/>
          <p:nvPr/>
        </p:nvGrpSpPr>
        <p:grpSpPr>
          <a:xfrm>
            <a:off x="6911439" y="1631037"/>
            <a:ext cx="1916469" cy="2225876"/>
            <a:chOff x="-3720" y="-3363"/>
            <a:chExt cx="1605279" cy="1759711"/>
          </a:xfrm>
        </p:grpSpPr>
        <p:pic>
          <p:nvPicPr>
            <p:cNvPr id="6" name="Picture 22363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3720" y="-3363"/>
              <a:ext cx="1207008" cy="1322832"/>
            </a:xfrm>
            <a:prstGeom prst="rect">
              <a:avLst/>
            </a:prstGeom>
          </p:spPr>
        </p:pic>
        <p:pic>
          <p:nvPicPr>
            <p:cNvPr id="7" name="Picture 2236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99223" y="-3363"/>
              <a:ext cx="402336" cy="1758696"/>
            </a:xfrm>
            <a:prstGeom prst="rect">
              <a:avLst/>
            </a:prstGeom>
          </p:spPr>
        </p:pic>
        <p:pic>
          <p:nvPicPr>
            <p:cNvPr id="8" name="Picture 2236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3720" y="1314388"/>
              <a:ext cx="1207008" cy="441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5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150-</a:t>
            </a:r>
            <a:r>
              <a:rPr lang="ru-RU" sz="4000" dirty="0" smtClean="0"/>
              <a:t> </a:t>
            </a:r>
            <a:r>
              <a:rPr lang="en-US" sz="4000" dirty="0" err="1" smtClean="0"/>
              <a:t>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9211" y="1895622"/>
            <a:ext cx="5100940" cy="3062377"/>
          </a:xfrm>
        </p:spPr>
        <p:txBody>
          <a:bodyPr/>
          <a:lstStyle/>
          <a:p>
            <a:r>
              <a:rPr lang="en-US" sz="3600" dirty="0" smtClean="0"/>
              <a:t>Mu</a:t>
            </a:r>
            <a:r>
              <a:rPr lang="en-US" sz="3600" dirty="0"/>
              <a:t>...</a:t>
            </a:r>
            <a:r>
              <a:rPr lang="en-US" sz="3600" dirty="0" err="1"/>
              <a:t>llif</a:t>
            </a:r>
            <a:r>
              <a:rPr lang="en-US" sz="3600" dirty="0"/>
              <a:t>, ta...mil, </a:t>
            </a:r>
            <a:r>
              <a:rPr lang="en-US" sz="3600" dirty="0" err="1"/>
              <a:t>ge</a:t>
            </a:r>
            <a:r>
              <a:rPr lang="en-US" sz="3600" dirty="0"/>
              <a:t>...log, do...</a:t>
            </a:r>
            <a:r>
              <a:rPr lang="en-US" sz="3600" dirty="0" err="1"/>
              <a:t>ra</a:t>
            </a:r>
            <a:r>
              <a:rPr lang="en-US" sz="3600" dirty="0"/>
              <a:t>, sh...</a:t>
            </a:r>
            <a:r>
              <a:rPr lang="en-US" sz="3600" dirty="0" err="1"/>
              <a:t>ira</a:t>
            </a:r>
            <a:r>
              <a:rPr lang="en-US" sz="3600" dirty="0"/>
              <a:t>, j...</a:t>
            </a:r>
            <a:r>
              <a:rPr lang="en-US" sz="3600" dirty="0" err="1"/>
              <a:t>iz</a:t>
            </a:r>
            <a:r>
              <a:rPr lang="en-US" sz="3600" dirty="0"/>
              <a:t>, m...</a:t>
            </a:r>
            <a:r>
              <a:rPr lang="en-US" sz="3600" dirty="0" err="1"/>
              <a:t>osh</a:t>
            </a:r>
            <a:r>
              <a:rPr lang="en-US" sz="3600" dirty="0"/>
              <a:t>, </a:t>
            </a:r>
            <a:r>
              <a:rPr lang="en-US" sz="3600" dirty="0" smtClean="0"/>
              <a:t>m</a:t>
            </a:r>
            <a:r>
              <a:rPr lang="en-US" sz="3600" dirty="0"/>
              <a:t>...ammo, m...</a:t>
            </a:r>
            <a:r>
              <a:rPr lang="en-US" sz="3600" dirty="0" err="1"/>
              <a:t>orif</a:t>
            </a:r>
            <a:r>
              <a:rPr lang="en-US" sz="3600" dirty="0"/>
              <a:t>, </a:t>
            </a:r>
            <a:r>
              <a:rPr lang="en-US" sz="3600" dirty="0" err="1"/>
              <a:t>tabi</a:t>
            </a:r>
            <a:r>
              <a:rPr lang="en-US" sz="3600" dirty="0"/>
              <a:t>...</a:t>
            </a:r>
            <a:r>
              <a:rPr lang="en-US" sz="3600" dirty="0" smtClean="0"/>
              <a:t>y,</a:t>
            </a:r>
            <a:r>
              <a:rPr lang="uz-Latn-UZ" sz="3600" dirty="0" smtClean="0"/>
              <a:t>m</a:t>
            </a:r>
            <a:r>
              <a:rPr lang="en-US" sz="3600" dirty="0" err="1" smtClean="0"/>
              <a:t>anf</a:t>
            </a:r>
            <a:r>
              <a:rPr lang="en-US" sz="3600" dirty="0"/>
              <a:t>...at, </a:t>
            </a:r>
            <a:r>
              <a:rPr lang="en-US" sz="3600" dirty="0" err="1"/>
              <a:t>ziro</a:t>
            </a:r>
            <a:r>
              <a:rPr lang="en-US" sz="3600" dirty="0"/>
              <a:t>...t, </a:t>
            </a:r>
            <a:r>
              <a:rPr lang="en-US" sz="3600" dirty="0" err="1"/>
              <a:t>insho</a:t>
            </a:r>
            <a:r>
              <a:rPr lang="en-US" sz="3600" dirty="0"/>
              <a:t>...t.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1266" y="1097491"/>
            <a:ext cx="7232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400" kern="0" dirty="0" err="1">
                <a:latin typeface="Arial"/>
                <a:cs typeface="Arial"/>
              </a:rPr>
              <a:t>Nuqtalar</a:t>
            </a:r>
            <a:r>
              <a:rPr lang="en-US" sz="2400" kern="0" dirty="0">
                <a:latin typeface="Arial"/>
                <a:cs typeface="Arial"/>
              </a:rPr>
              <a:t> </a:t>
            </a:r>
            <a:r>
              <a:rPr lang="en-US" sz="2400" kern="0" dirty="0" err="1">
                <a:latin typeface="Arial"/>
                <a:cs typeface="Arial"/>
              </a:rPr>
              <a:t>o‘rniga</a:t>
            </a:r>
            <a:r>
              <a:rPr lang="en-US" sz="2400" kern="0" dirty="0">
                <a:latin typeface="Arial"/>
                <a:cs typeface="Arial"/>
              </a:rPr>
              <a:t> </a:t>
            </a:r>
            <a:r>
              <a:rPr lang="en-US" sz="2400" kern="0" dirty="0" err="1">
                <a:latin typeface="Arial"/>
                <a:cs typeface="Arial"/>
              </a:rPr>
              <a:t>kerakli</a:t>
            </a:r>
            <a:r>
              <a:rPr lang="en-US" sz="2400" kern="0" dirty="0">
                <a:latin typeface="Arial"/>
                <a:cs typeface="Arial"/>
              </a:rPr>
              <a:t> </a:t>
            </a:r>
            <a:r>
              <a:rPr lang="en-US" sz="2400" kern="0" dirty="0" err="1" smtClean="0">
                <a:latin typeface="Arial"/>
                <a:cs typeface="Arial"/>
              </a:rPr>
              <a:t>harflarni</a:t>
            </a:r>
            <a:r>
              <a:rPr lang="en-US" sz="2400" kern="0" dirty="0" smtClean="0">
                <a:latin typeface="Arial"/>
                <a:cs typeface="Arial"/>
              </a:rPr>
              <a:t> </a:t>
            </a:r>
            <a:r>
              <a:rPr lang="en-US" sz="2400" kern="0" dirty="0" err="1">
                <a:latin typeface="Arial"/>
                <a:cs typeface="Arial"/>
              </a:rPr>
              <a:t>qo‘yib</a:t>
            </a:r>
            <a:r>
              <a:rPr lang="en-US" sz="2400" kern="0" dirty="0">
                <a:latin typeface="Arial"/>
                <a:cs typeface="Arial"/>
              </a:rPr>
              <a:t> </a:t>
            </a:r>
            <a:r>
              <a:rPr lang="en-US" sz="2400" kern="0" dirty="0" err="1">
                <a:latin typeface="Arial"/>
                <a:cs typeface="Arial"/>
              </a:rPr>
              <a:t>ko‘chiring</a:t>
            </a:r>
            <a:r>
              <a:rPr lang="en-US" sz="2400" kern="0" dirty="0">
                <a:latin typeface="Arial"/>
                <a:cs typeface="Arial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7" y="1688231"/>
            <a:ext cx="2049173" cy="20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8362" y="186026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834" y="186211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967" y="185557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426" y="2413403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6964" y="240168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237" y="241117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054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012" y="1194980"/>
            <a:ext cx="5462649" cy="2954655"/>
          </a:xfrm>
        </p:spPr>
        <p:txBody>
          <a:bodyPr/>
          <a:lstStyle/>
          <a:p>
            <a:pPr algn="just"/>
            <a:r>
              <a:rPr lang="uz-Latn-UZ" sz="3200" dirty="0" smtClean="0"/>
              <a:t>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Yonma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-yon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kelgan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unlilar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ishtirok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etgan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so‘zlar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asosan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boshqa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tillardan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kirgan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so‘zlardir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Bunday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so‘zlardagi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unlila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og‘zaki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nutqda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z-Latn-U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ikki xil usulda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moslashtiriladi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8933" y="1188991"/>
            <a:ext cx="1777235" cy="226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162355"/>
            <a:ext cx="8930244" cy="984885"/>
          </a:xfrm>
        </p:spPr>
        <p:txBody>
          <a:bodyPr/>
          <a:lstStyle/>
          <a:p>
            <a:pPr algn="ctr"/>
            <a:r>
              <a:rPr lang="uz-Latn-UZ" sz="3200" dirty="0" smtClean="0"/>
              <a:t>Yonma-yon unlilarni talaffuzga moslashtirish</a:t>
            </a:r>
            <a:endParaRPr lang="ru-RU" sz="32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93825362"/>
              </p:ext>
            </p:extLst>
          </p:nvPr>
        </p:nvGraphicFramePr>
        <p:xfrm>
          <a:off x="736271" y="1033152"/>
          <a:ext cx="7576456" cy="373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53" y="1151905"/>
            <a:ext cx="747614" cy="7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59" y="2919349"/>
            <a:ext cx="747614" cy="7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Misollar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67512"/>
              </p:ext>
            </p:extLst>
          </p:nvPr>
        </p:nvGraphicFramePr>
        <p:xfrm>
          <a:off x="431468" y="1109766"/>
          <a:ext cx="6096000" cy="3108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Yozilishi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Talaffuzi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muallim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ma’lim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maorif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morif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sog‘at (sohat)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doimo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doyimo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kauchuk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kavuchuk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80" y="1332986"/>
            <a:ext cx="17795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166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Bo‘sh o‘tirma, bosh qotir!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0006" y="1002166"/>
            <a:ext cx="8740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alifbodagi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12-harf.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2–3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nomining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bo‘g‘ini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4–5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6–7 – ism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ma’nodoshi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Овал 20"/>
          <p:cNvSpPr/>
          <p:nvPr/>
        </p:nvSpPr>
        <p:spPr>
          <a:xfrm>
            <a:off x="518557" y="3610102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130141" y="3590307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432957" y="3629895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359232" y="3610102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301341" y="3616038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15741" y="3580413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044541" y="3590307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18557" y="3776358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423062" y="3786257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363191" y="3786260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301341" y="3786259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215741" y="3748653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130141" y="3738757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044541" y="3715007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410</Words>
  <Application>Microsoft Office PowerPoint</Application>
  <PresentationFormat>Экран (16:9)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1_Office Theme</vt:lpstr>
      <vt:lpstr>Тема Office</vt:lpstr>
      <vt:lpstr>2_Office Theme</vt:lpstr>
      <vt:lpstr>Office Theme</vt:lpstr>
      <vt:lpstr>4_Office Theme</vt:lpstr>
      <vt:lpstr>ONA TILI</vt:lpstr>
      <vt:lpstr>148- mashq</vt:lpstr>
      <vt:lpstr>Topshiriq</vt:lpstr>
      <vt:lpstr>149- mashq</vt:lpstr>
      <vt:lpstr>150- mashq</vt:lpstr>
      <vt:lpstr>BILIB OLING!</vt:lpstr>
      <vt:lpstr>Yonma-yon unlilarni talaffuzga moslashtirish</vt:lpstr>
      <vt:lpstr>Misollar</vt:lpstr>
      <vt:lpstr>Bo‘sh o‘tirma, bosh qotir!</vt:lpstr>
      <vt:lpstr>152-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603</cp:revision>
  <cp:lastPrinted>2020-08-26T14:48:01Z</cp:lastPrinted>
  <dcterms:created xsi:type="dcterms:W3CDTF">2020-04-11T16:25:36Z</dcterms:created>
  <dcterms:modified xsi:type="dcterms:W3CDTF">2020-10-22T06:11:24Z</dcterms:modified>
</cp:coreProperties>
</file>