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63" r:id="rId2"/>
    <p:sldMasterId id="2147483799" r:id="rId3"/>
    <p:sldMasterId id="2147483857" r:id="rId4"/>
  </p:sldMasterIdLst>
  <p:notesMasterIdLst>
    <p:notesMasterId r:id="rId19"/>
  </p:notesMasterIdLst>
  <p:handoutMasterIdLst>
    <p:handoutMasterId r:id="rId20"/>
  </p:handoutMasterIdLst>
  <p:sldIdLst>
    <p:sldId id="390" r:id="rId5"/>
    <p:sldId id="411" r:id="rId6"/>
    <p:sldId id="418" r:id="rId7"/>
    <p:sldId id="419" r:id="rId8"/>
    <p:sldId id="423" r:id="rId9"/>
    <p:sldId id="415" r:id="rId10"/>
    <p:sldId id="417" r:id="rId11"/>
    <p:sldId id="424" r:id="rId12"/>
    <p:sldId id="425" r:id="rId13"/>
    <p:sldId id="426" r:id="rId14"/>
    <p:sldId id="427" r:id="rId15"/>
    <p:sldId id="428" r:id="rId16"/>
    <p:sldId id="429" r:id="rId17"/>
    <p:sldId id="401" r:id="rId18"/>
  </p:sldIdLst>
  <p:sldSz cx="9144000" cy="5143500" type="screen16x9"/>
  <p:notesSz cx="6735763" cy="9866313"/>
  <p:defaultTextStyle>
    <a:defPPr>
      <a:defRPr lang="en-US"/>
    </a:defPPr>
    <a:lvl1pPr marL="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3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02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36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7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05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3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71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66CC"/>
    <a:srgbClr val="69CAD1"/>
    <a:srgbClr val="619FA7"/>
    <a:srgbClr val="66FFFF"/>
    <a:srgbClr val="99FF99"/>
    <a:srgbClr val="FFCCFF"/>
    <a:srgbClr val="8CEE42"/>
    <a:srgbClr val="FF33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36" autoAdjust="0"/>
  </p:normalViewPr>
  <p:slideViewPr>
    <p:cSldViewPr snapToGrid="0">
      <p:cViewPr>
        <p:scale>
          <a:sx n="78" d="100"/>
          <a:sy n="78" d="100"/>
        </p:scale>
        <p:origin x="892" y="48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6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71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95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9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45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45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4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24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2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2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4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68" indent="-18567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86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1" cy="1790701"/>
          </a:xfrm>
        </p:spPr>
        <p:txBody>
          <a:bodyPr anchor="b"/>
          <a:lstStyle>
            <a:lvl1pPr algn="ctr"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1" cy="1241821"/>
          </a:xfrm>
        </p:spPr>
        <p:txBody>
          <a:bodyPr/>
          <a:lstStyle>
            <a:lvl1pPr marL="0" indent="0" algn="ctr">
              <a:buNone/>
              <a:defRPr sz="1700"/>
            </a:lvl1pPr>
            <a:lvl2pPr marL="318168" indent="0" algn="ctr">
              <a:buNone/>
              <a:defRPr sz="1400"/>
            </a:lvl2pPr>
            <a:lvl3pPr marL="636337" indent="0" algn="ctr">
              <a:buNone/>
              <a:defRPr sz="1300"/>
            </a:lvl3pPr>
            <a:lvl4pPr marL="954505" indent="0" algn="ctr">
              <a:buNone/>
              <a:defRPr sz="1100"/>
            </a:lvl4pPr>
            <a:lvl5pPr marL="1272673" indent="0" algn="ctr">
              <a:buNone/>
              <a:defRPr sz="1100"/>
            </a:lvl5pPr>
            <a:lvl6pPr marL="1590840" indent="0" algn="ctr">
              <a:buNone/>
              <a:defRPr sz="1100"/>
            </a:lvl6pPr>
            <a:lvl7pPr marL="1909010" indent="0" algn="ctr">
              <a:buNone/>
              <a:defRPr sz="1100"/>
            </a:lvl7pPr>
            <a:lvl8pPr marL="2227177" indent="0" algn="ctr">
              <a:buNone/>
              <a:defRPr sz="1100"/>
            </a:lvl8pPr>
            <a:lvl9pPr marL="2545347" indent="0" algn="ctr">
              <a:buNone/>
              <a:defRPr sz="11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1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5"/>
            <a:ext cx="7886701" cy="2139554"/>
          </a:xfrm>
        </p:spPr>
        <p:txBody>
          <a:bodyPr anchor="b"/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100"/>
            <a:ext cx="7886701" cy="1125140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18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363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545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726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5908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9090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22717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5453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0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273845"/>
            <a:ext cx="7886701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0" y="1260873"/>
            <a:ext cx="3868342" cy="61793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168" indent="0">
              <a:buNone/>
              <a:defRPr sz="1400" b="1"/>
            </a:lvl2pPr>
            <a:lvl3pPr marL="636337" indent="0">
              <a:buNone/>
              <a:defRPr sz="1300" b="1"/>
            </a:lvl3pPr>
            <a:lvl4pPr marL="954505" indent="0">
              <a:buNone/>
              <a:defRPr sz="1100" b="1"/>
            </a:lvl4pPr>
            <a:lvl5pPr marL="1272673" indent="0">
              <a:buNone/>
              <a:defRPr sz="1100" b="1"/>
            </a:lvl5pPr>
            <a:lvl6pPr marL="1590840" indent="0">
              <a:buNone/>
              <a:defRPr sz="1100" b="1"/>
            </a:lvl6pPr>
            <a:lvl7pPr marL="1909010" indent="0">
              <a:buNone/>
              <a:defRPr sz="1100" b="1"/>
            </a:lvl7pPr>
            <a:lvl8pPr marL="2227177" indent="0">
              <a:buNone/>
              <a:defRPr sz="1100" b="1"/>
            </a:lvl8pPr>
            <a:lvl9pPr marL="2545347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0" y="1878807"/>
            <a:ext cx="3868342" cy="2763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3"/>
            <a:ext cx="3887390" cy="61793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168" indent="0">
              <a:buNone/>
              <a:defRPr sz="1400" b="1"/>
            </a:lvl2pPr>
            <a:lvl3pPr marL="636337" indent="0">
              <a:buNone/>
              <a:defRPr sz="1300" b="1"/>
            </a:lvl3pPr>
            <a:lvl4pPr marL="954505" indent="0">
              <a:buNone/>
              <a:defRPr sz="1100" b="1"/>
            </a:lvl4pPr>
            <a:lvl5pPr marL="1272673" indent="0">
              <a:buNone/>
              <a:defRPr sz="1100" b="1"/>
            </a:lvl5pPr>
            <a:lvl6pPr marL="1590840" indent="0">
              <a:buNone/>
              <a:defRPr sz="1100" b="1"/>
            </a:lvl6pPr>
            <a:lvl7pPr marL="1909010" indent="0">
              <a:buNone/>
              <a:defRPr sz="1100" b="1"/>
            </a:lvl7pPr>
            <a:lvl8pPr marL="2227177" indent="0">
              <a:buNone/>
              <a:defRPr sz="1100" b="1"/>
            </a:lvl8pPr>
            <a:lvl9pPr marL="2545347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0" cy="2763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3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9" cy="120015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740569"/>
            <a:ext cx="4629151" cy="365521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1100"/>
            </a:lvl1pPr>
            <a:lvl2pPr marL="318168" indent="0">
              <a:buNone/>
              <a:defRPr sz="1000"/>
            </a:lvl2pPr>
            <a:lvl3pPr marL="636337" indent="0">
              <a:buNone/>
              <a:defRPr sz="800"/>
            </a:lvl3pPr>
            <a:lvl4pPr marL="954505" indent="0">
              <a:buNone/>
              <a:defRPr sz="600"/>
            </a:lvl4pPr>
            <a:lvl5pPr marL="1272673" indent="0">
              <a:buNone/>
              <a:defRPr sz="600"/>
            </a:lvl5pPr>
            <a:lvl6pPr marL="1590840" indent="0">
              <a:buNone/>
              <a:defRPr sz="600"/>
            </a:lvl6pPr>
            <a:lvl7pPr marL="1909010" indent="0">
              <a:buNone/>
              <a:defRPr sz="600"/>
            </a:lvl7pPr>
            <a:lvl8pPr marL="2227177" indent="0">
              <a:buNone/>
              <a:defRPr sz="600"/>
            </a:lvl8pPr>
            <a:lvl9pPr marL="2545347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9" cy="120015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740569"/>
            <a:ext cx="4629151" cy="3655218"/>
          </a:xfrm>
        </p:spPr>
        <p:txBody>
          <a:bodyPr anchor="t"/>
          <a:lstStyle>
            <a:lvl1pPr marL="0" indent="0">
              <a:buNone/>
              <a:defRPr sz="2200"/>
            </a:lvl1pPr>
            <a:lvl2pPr marL="318168" indent="0">
              <a:buNone/>
              <a:defRPr sz="1900"/>
            </a:lvl2pPr>
            <a:lvl3pPr marL="636337" indent="0">
              <a:buNone/>
              <a:defRPr sz="1700"/>
            </a:lvl3pPr>
            <a:lvl4pPr marL="954505" indent="0">
              <a:buNone/>
              <a:defRPr sz="1400"/>
            </a:lvl4pPr>
            <a:lvl5pPr marL="1272673" indent="0">
              <a:buNone/>
              <a:defRPr sz="1400"/>
            </a:lvl5pPr>
            <a:lvl6pPr marL="1590840" indent="0">
              <a:buNone/>
              <a:defRPr sz="1400"/>
            </a:lvl6pPr>
            <a:lvl7pPr marL="1909010" indent="0">
              <a:buNone/>
              <a:defRPr sz="1400"/>
            </a:lvl7pPr>
            <a:lvl8pPr marL="2227177" indent="0">
              <a:buNone/>
              <a:defRPr sz="1400"/>
            </a:lvl8pPr>
            <a:lvl9pPr marL="2545347" indent="0">
              <a:buNone/>
              <a:defRPr sz="1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1100"/>
            </a:lvl1pPr>
            <a:lvl2pPr marL="318168" indent="0">
              <a:buNone/>
              <a:defRPr sz="1000"/>
            </a:lvl2pPr>
            <a:lvl3pPr marL="636337" indent="0">
              <a:buNone/>
              <a:defRPr sz="800"/>
            </a:lvl3pPr>
            <a:lvl4pPr marL="954505" indent="0">
              <a:buNone/>
              <a:defRPr sz="600"/>
            </a:lvl4pPr>
            <a:lvl5pPr marL="1272673" indent="0">
              <a:buNone/>
              <a:defRPr sz="600"/>
            </a:lvl5pPr>
            <a:lvl6pPr marL="1590840" indent="0">
              <a:buNone/>
              <a:defRPr sz="600"/>
            </a:lvl6pPr>
            <a:lvl7pPr marL="1909010" indent="0">
              <a:buNone/>
              <a:defRPr sz="600"/>
            </a:lvl7pPr>
            <a:lvl8pPr marL="2227177" indent="0">
              <a:buNone/>
              <a:defRPr sz="600"/>
            </a:lvl8pPr>
            <a:lvl9pPr marL="2545347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3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0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5"/>
            <a:ext cx="1971674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4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91" indent="-13264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86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6"/>
            <a:ext cx="1620957" cy="400081"/>
          </a:xfrm>
          <a:prstGeom prst="rect">
            <a:avLst/>
          </a:prstGeom>
        </p:spPr>
        <p:txBody>
          <a:bodyPr vert="horz" wrap="square" lIns="91413" tIns="45706" rIns="91413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13" tIns="45706" rIns="91413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94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1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2" indent="-172980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4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7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50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5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3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1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8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4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6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9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5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3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1" cy="994172"/>
          </a:xfrm>
          <a:prstGeom prst="rect">
            <a:avLst/>
          </a:prstGeom>
        </p:spPr>
        <p:txBody>
          <a:bodyPr vert="horz" lIns="91423" tIns="45710" rIns="91423" bIns="4571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20"/>
            <a:ext cx="7886701" cy="3263503"/>
          </a:xfrm>
          <a:prstGeom prst="rect">
            <a:avLst/>
          </a:prstGeom>
        </p:spPr>
        <p:txBody>
          <a:bodyPr vert="horz" lIns="91423" tIns="45710" rIns="91423" bIns="457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23" tIns="45710" rIns="91423" bIns="4571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04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042"/>
              <a:t>10/24/2020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099" cy="273844"/>
          </a:xfrm>
          <a:prstGeom prst="rect">
            <a:avLst/>
          </a:prstGeom>
        </p:spPr>
        <p:txBody>
          <a:bodyPr vert="horz" lIns="91423" tIns="45710" rIns="91423" bIns="4571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04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23" tIns="45710" rIns="91423" bIns="4571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04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04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3633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085" indent="-159085" algn="l" defTabSz="636337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252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795422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588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757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49925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68093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86262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04430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168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6337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4505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2673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0840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9010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7177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45347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3788"/>
            <a:ext cx="1620957" cy="158277"/>
          </a:xfrm>
          <a:prstGeom prst="rect">
            <a:avLst/>
          </a:prstGeom>
        </p:spPr>
        <p:txBody>
          <a:bodyPr vert="horz" wrap="square" lIns="65310" tIns="32653" rIns="65310" bIns="3265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65310" tIns="32653" rIns="65310" bIns="3265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028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4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6020" indent="-123576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46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906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350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828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341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857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369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2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41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57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569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085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9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1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10/24/2020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3" y="1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5" rIns="0" bIns="0" rtlCol="0" anchor="ctr">
            <a:spAutoFit/>
          </a:bodyPr>
          <a:lstStyle/>
          <a:p>
            <a:pPr marL="14380" algn="l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30412" y="1601414"/>
            <a:ext cx="7355941" cy="1677966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marL="20849" algn="ctr" defTabSz="652982">
              <a:spcBef>
                <a:spcPts val="125"/>
              </a:spcBef>
            </a:pP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>
                <a:solidFill>
                  <a:srgbClr val="CC3399"/>
                </a:solidFill>
                <a:latin typeface="Arial"/>
                <a:cs typeface="Arial"/>
              </a:rPr>
              <a:t>G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VA </a:t>
            </a:r>
            <a:r>
              <a:rPr lang="en-US" sz="3600" b="1" dirty="0">
                <a:solidFill>
                  <a:srgbClr val="CC3399"/>
                </a:solidFill>
                <a:latin typeface="Arial"/>
                <a:cs typeface="Arial"/>
              </a:rPr>
              <a:t>K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UNDOSHLARINING TALAFFUZI VA IMLOSI </a:t>
            </a:r>
            <a:endParaRPr lang="uz-Latn-UZ" sz="36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9" y="1523693"/>
            <a:ext cx="568349" cy="15199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9" y="3330735"/>
            <a:ext cx="568349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962077" y="213856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962077" y="213856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050712" y="422872"/>
            <a:ext cx="1247006" cy="510593"/>
          </a:xfrm>
          <a:prstGeom prst="rect">
            <a:avLst/>
          </a:prstGeom>
        </p:spPr>
        <p:txBody>
          <a:bodyPr vert="horz" wrap="square" lIns="0" tIns="17975" rIns="0" bIns="0" rtlCol="0">
            <a:spAutoFit/>
          </a:bodyPr>
          <a:lstStyle/>
          <a:p>
            <a:pPr defTabSz="652982">
              <a:spcBef>
                <a:spcPts val="141"/>
              </a:spcBef>
            </a:pPr>
            <a:r>
              <a:rPr lang="uz-Latn-UZ" sz="3200" b="1" spc="11" dirty="0" smtClean="0">
                <a:solidFill>
                  <a:srgbClr val="FEFEFE"/>
                </a:solidFill>
                <a:latin typeface="Arial"/>
                <a:cs typeface="Arial"/>
              </a:rPr>
              <a:t>5-</a:t>
            </a:r>
            <a:r>
              <a:rPr lang="ru-RU" sz="3200" b="1" spc="1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uz-Latn-UZ" sz="3200" b="1" spc="1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2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355" y="4036041"/>
            <a:ext cx="884054" cy="754755"/>
          </a:xfrm>
          <a:prstGeom prst="rect">
            <a:avLst/>
          </a:prstGeom>
        </p:spPr>
      </p:pic>
      <p:pic>
        <p:nvPicPr>
          <p:cNvPr id="26" name="Picture 8" descr="Letmio.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22" y="3934768"/>
            <a:ext cx="950292" cy="9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2017-2018 Bahar Grubu Formasyon Ders Programı ve Sınıf Listeleri | Akdeniz  Üniversitesi | Pedagojik Formasyon Eğitim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41" y="3945285"/>
            <a:ext cx="931138" cy="9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Design elements - iMessage | Standard Universal Audio &amp; Video Connection  Types | Cisco Multimedia, Voice, Phone. Cisco icons, shapes, stencils and  symbols | Mic Icon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44" y="3879096"/>
            <a:ext cx="1054186" cy="10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97" y="3945285"/>
            <a:ext cx="897103" cy="89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156-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620" y="3308985"/>
            <a:ext cx="7006590" cy="1377315"/>
          </a:xfrm>
        </p:spPr>
        <p:txBody>
          <a:bodyPr/>
          <a:lstStyle/>
          <a:p>
            <a:r>
              <a:rPr lang="uz-Latn-UZ" dirty="0"/>
              <a:t> </a:t>
            </a:r>
            <a:r>
              <a:rPr lang="uz-Latn-UZ" dirty="0" smtClean="0"/>
              <a:t>   </a:t>
            </a:r>
            <a:r>
              <a:rPr lang="uz-Latn-UZ" sz="4000" dirty="0" smtClean="0"/>
              <a:t>...o‘pchilik, kera..., a...sincha, xosli...imizning, sha...siz.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40" y="950276"/>
            <a:ext cx="1730693" cy="207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Шашмақом | ششمقام | Shashmaqom - Главная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05" y="106476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Инструменты музыкальные купить в Акта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" y="1014920"/>
            <a:ext cx="1947545" cy="19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571" y="3269754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2251" y="326290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041" y="325147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2621" y="3872121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9283" y="387593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4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LUG‘AT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490" y="1191716"/>
            <a:ext cx="6795260" cy="2769989"/>
          </a:xfrm>
        </p:spPr>
        <p:txBody>
          <a:bodyPr/>
          <a:lstStyle/>
          <a:p>
            <a:r>
              <a:rPr lang="uz-Latn-UZ" sz="3600" dirty="0" smtClean="0"/>
              <a:t>  </a:t>
            </a:r>
            <a:r>
              <a:rPr lang="uz-Latn-UZ" sz="3600" b="1" dirty="0" smtClean="0"/>
              <a:t>M</a:t>
            </a:r>
            <a:r>
              <a:rPr lang="en-US" sz="3600" b="1" dirty="0" err="1" smtClean="0"/>
              <a:t>aqom</a:t>
            </a:r>
            <a:r>
              <a:rPr lang="en-US" sz="3600" b="1" dirty="0" smtClean="0"/>
              <a:t> </a:t>
            </a:r>
            <a:r>
              <a:rPr lang="en-US" sz="3600" dirty="0"/>
              <a:t>– </a:t>
            </a:r>
            <a:r>
              <a:rPr lang="en-US" sz="3600" dirty="0" err="1"/>
              <a:t>Sharq</a:t>
            </a:r>
            <a:r>
              <a:rPr lang="en-US" sz="3600" dirty="0"/>
              <a:t> </a:t>
            </a:r>
            <a:r>
              <a:rPr lang="en-US" sz="3600" dirty="0" err="1" smtClean="0"/>
              <a:t>musiqasida</a:t>
            </a:r>
            <a:endParaRPr lang="uz-Latn-UZ" sz="3600" dirty="0" smtClean="0"/>
          </a:p>
          <a:p>
            <a:r>
              <a:rPr lang="en-US" sz="3600" dirty="0" err="1" smtClean="0"/>
              <a:t>musiqiy</a:t>
            </a:r>
            <a:r>
              <a:rPr lang="en-US" sz="3600" dirty="0" smtClean="0"/>
              <a:t> </a:t>
            </a:r>
            <a:r>
              <a:rPr lang="en-US" sz="3600" dirty="0" err="1"/>
              <a:t>ohang</a:t>
            </a:r>
            <a:r>
              <a:rPr lang="en-US" sz="3600" dirty="0"/>
              <a:t>, </a:t>
            </a:r>
            <a:r>
              <a:rPr lang="en-US" sz="3600" dirty="0" err="1"/>
              <a:t>kuy</a:t>
            </a:r>
            <a:r>
              <a:rPr lang="en-US" sz="3600" dirty="0"/>
              <a:t> </a:t>
            </a:r>
            <a:r>
              <a:rPr lang="en-US" sz="3600" dirty="0" err="1"/>
              <a:t>yo‘li</a:t>
            </a:r>
            <a:r>
              <a:rPr lang="en-US" sz="3600" dirty="0"/>
              <a:t>, </a:t>
            </a:r>
            <a:r>
              <a:rPr lang="en-US" sz="3600" dirty="0" err="1"/>
              <a:t>tartibi</a:t>
            </a:r>
            <a:r>
              <a:rPr lang="en-US" sz="3600" dirty="0"/>
              <a:t>, </a:t>
            </a:r>
            <a:r>
              <a:rPr lang="uz-Latn-UZ" sz="3600" dirty="0" smtClean="0"/>
              <a:t>       </a:t>
            </a:r>
            <a:r>
              <a:rPr lang="en-US" sz="3600" dirty="0" err="1" smtClean="0"/>
              <a:t>shakli</a:t>
            </a:r>
            <a:r>
              <a:rPr lang="ru-RU" sz="3600" dirty="0"/>
              <a:t>.</a:t>
            </a:r>
            <a:r>
              <a:rPr lang="en-US" sz="3600" dirty="0" smtClean="0"/>
              <a:t> </a:t>
            </a:r>
            <a:endParaRPr lang="uz-Latn-UZ" sz="3600" dirty="0" smtClean="0"/>
          </a:p>
          <a:p>
            <a:r>
              <a:rPr lang="uz-Latn-UZ" sz="3600" dirty="0" smtClean="0"/>
              <a:t>  </a:t>
            </a:r>
            <a:r>
              <a:rPr lang="en-US" sz="3600" b="1" dirty="0" smtClean="0"/>
              <a:t>“</a:t>
            </a:r>
            <a:r>
              <a:rPr lang="en-US" sz="3600" b="1" dirty="0" err="1"/>
              <a:t>Shashmaqom</a:t>
            </a:r>
            <a:r>
              <a:rPr lang="en-US" sz="3600" b="1" dirty="0"/>
              <a:t>” </a:t>
            </a:r>
            <a:r>
              <a:rPr lang="en-US" sz="3600" dirty="0"/>
              <a:t>– </a:t>
            </a:r>
            <a:r>
              <a:rPr lang="en-US" sz="3600" dirty="0" err="1"/>
              <a:t>olti</a:t>
            </a:r>
            <a:r>
              <a:rPr lang="en-US" sz="3600" dirty="0"/>
              <a:t> </a:t>
            </a:r>
            <a:r>
              <a:rPr lang="en-US" sz="3600" dirty="0" err="1"/>
              <a:t>qismdan</a:t>
            </a:r>
            <a:r>
              <a:rPr lang="en-US" sz="3600" dirty="0"/>
              <a:t> </a:t>
            </a:r>
            <a:endParaRPr lang="uz-Latn-UZ" sz="3600" dirty="0" smtClean="0"/>
          </a:p>
          <a:p>
            <a:r>
              <a:rPr lang="en-US" sz="3600" dirty="0" err="1" smtClean="0"/>
              <a:t>iborat</a:t>
            </a:r>
            <a:r>
              <a:rPr lang="en-US" sz="3600" dirty="0" smtClean="0"/>
              <a:t> </a:t>
            </a:r>
            <a:r>
              <a:rPr lang="en-US" sz="3600" dirty="0" err="1"/>
              <a:t>o‘zbek</a:t>
            </a:r>
            <a:r>
              <a:rPr lang="en-US" sz="3600" dirty="0"/>
              <a:t> </a:t>
            </a:r>
            <a:r>
              <a:rPr lang="en-US" sz="3600" dirty="0" err="1"/>
              <a:t>musiqa</a:t>
            </a:r>
            <a:r>
              <a:rPr lang="en-US" sz="3600" dirty="0"/>
              <a:t> </a:t>
            </a:r>
            <a:r>
              <a:rPr lang="en-US" sz="3600" dirty="0" err="1" smtClean="0"/>
              <a:t>asari</a:t>
            </a:r>
            <a:r>
              <a:rPr lang="ru-RU" sz="3600" dirty="0" smtClean="0"/>
              <a:t>.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03" y="1233333"/>
            <a:ext cx="1489710" cy="220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6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Гитара классическая M-1-S Camps купить в Минск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5" r="28382"/>
          <a:stretch/>
        </p:blipFill>
        <p:spPr bwMode="auto">
          <a:xfrm rot="3503775">
            <a:off x="4933062" y="1923369"/>
            <a:ext cx="1027817" cy="218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アジアの楽器図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2844">
            <a:off x="6762471" y="2000867"/>
            <a:ext cx="1056277" cy="21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usic Instrumen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5978" r="10421" b="4679"/>
          <a:stretch/>
        </p:blipFill>
        <p:spPr bwMode="auto">
          <a:xfrm rot="3531373">
            <a:off x="2721632" y="2007361"/>
            <a:ext cx="1251841" cy="220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157- mashq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740" y="945118"/>
            <a:ext cx="878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Rasmlarda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musiqa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asboblari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5–6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gapdan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og‘zaki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yarating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marosimlarga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joziba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bahslashing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В.Зуев - Аккордеон и аккордеонис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5" y="2623600"/>
            <a:ext cx="1608546" cy="122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65968" y="4027763"/>
            <a:ext cx="102463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G‘ijjak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4941" y="4023482"/>
            <a:ext cx="124585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Karnay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351" y="4027763"/>
            <a:ext cx="146706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Garmon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3404" y="4027763"/>
            <a:ext cx="119295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Gitara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158-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939" y="1058743"/>
            <a:ext cx="5875020" cy="1292662"/>
          </a:xfrm>
        </p:spPr>
        <p:txBody>
          <a:bodyPr/>
          <a:lstStyle/>
          <a:p>
            <a:r>
              <a:rPr lang="en-US" dirty="0"/>
              <a:t> </a:t>
            </a:r>
            <a:r>
              <a:rPr lang="uz-Latn-UZ" dirty="0" smtClean="0"/>
              <a:t>  </a:t>
            </a:r>
            <a:r>
              <a:rPr lang="en-US" sz="2800" dirty="0" err="1" smtClean="0"/>
              <a:t>Daftaringizga</a:t>
            </a:r>
            <a:r>
              <a:rPr lang="en-US" sz="2800" dirty="0" smtClean="0"/>
              <a:t> </a:t>
            </a:r>
            <a:r>
              <a:rPr lang="en-US" sz="2800" dirty="0" err="1"/>
              <a:t>oxiri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C3399"/>
                </a:solidFill>
              </a:rPr>
              <a:t>g</a:t>
            </a:r>
            <a:r>
              <a:rPr lang="en-US" sz="2800" dirty="0"/>
              <a:t>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C3399"/>
                </a:solidFill>
              </a:rPr>
              <a:t>k</a:t>
            </a:r>
            <a:r>
              <a:rPr lang="en-US" sz="2800" dirty="0"/>
              <a:t> </a:t>
            </a:r>
            <a:r>
              <a:rPr lang="en-US" sz="2800" dirty="0" err="1"/>
              <a:t>undoshi</a:t>
            </a:r>
            <a:r>
              <a:rPr lang="en-US" sz="2800" dirty="0"/>
              <a:t> </a:t>
            </a:r>
            <a:endParaRPr lang="uz-Latn-UZ" sz="2800" dirty="0" smtClean="0"/>
          </a:p>
          <a:p>
            <a:r>
              <a:rPr lang="en-US" sz="2800" dirty="0" err="1" smtClean="0"/>
              <a:t>bilan</a:t>
            </a:r>
            <a:r>
              <a:rPr lang="en-US" sz="2800" dirty="0" smtClean="0"/>
              <a:t> </a:t>
            </a:r>
            <a:r>
              <a:rPr lang="en-US" sz="2800" dirty="0" err="1"/>
              <a:t>tugaydigan</a:t>
            </a:r>
            <a:r>
              <a:rPr lang="en-US" sz="2800" dirty="0"/>
              <a:t> 10 ta </a:t>
            </a:r>
            <a:r>
              <a:rPr lang="en-US" sz="2800" dirty="0" err="1"/>
              <a:t>so‘z</a:t>
            </a:r>
            <a:r>
              <a:rPr lang="en-US" sz="2800" dirty="0"/>
              <a:t> </a:t>
            </a:r>
            <a:r>
              <a:rPr lang="en-US" sz="2800" dirty="0" err="1"/>
              <a:t>yozing</a:t>
            </a:r>
            <a:r>
              <a:rPr lang="en-US" sz="2800" dirty="0"/>
              <a:t>. </a:t>
            </a:r>
            <a:endParaRPr lang="uz-Latn-UZ" sz="2800" dirty="0" smtClean="0"/>
          </a:p>
          <a:p>
            <a:r>
              <a:rPr lang="en-US" sz="2800" dirty="0" err="1" smtClean="0"/>
              <a:t>Ularning</a:t>
            </a:r>
            <a:r>
              <a:rPr lang="en-US" sz="2800" dirty="0" smtClean="0"/>
              <a:t> </a:t>
            </a:r>
            <a:r>
              <a:rPr lang="en-US" sz="2800" dirty="0" err="1"/>
              <a:t>talaffuziga</a:t>
            </a:r>
            <a:r>
              <a:rPr lang="en-US" sz="2800" dirty="0"/>
              <a:t> </a:t>
            </a:r>
            <a:r>
              <a:rPr lang="en-US" sz="2800" dirty="0" err="1"/>
              <a:t>e’tibor</a:t>
            </a:r>
            <a:r>
              <a:rPr lang="en-US" sz="2800" dirty="0"/>
              <a:t> </a:t>
            </a:r>
            <a:r>
              <a:rPr lang="en-US" sz="2800" dirty="0" err="1"/>
              <a:t>bering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" y="2970440"/>
            <a:ext cx="4621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Namuna: kerak, barg,</a:t>
            </a:r>
          </a:p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terak, kelajak, tug ...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ourses Icon | Pretty Office 7 Iconset | Custom Icon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20" y="104076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92340" y="1654175"/>
            <a:ext cx="510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5400" dirty="0" smtClean="0">
                <a:solidFill>
                  <a:schemeClr val="bg1"/>
                </a:solidFill>
              </a:rPr>
              <a:t>g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9116" y="1087755"/>
            <a:ext cx="441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400" dirty="0" smtClean="0">
                <a:solidFill>
                  <a:schemeClr val="bg1"/>
                </a:solidFill>
              </a:rPr>
              <a:t>k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30629"/>
            <a:ext cx="8073010" cy="661699"/>
          </a:xfrm>
          <a:prstGeom prst="rect">
            <a:avLst/>
          </a:prstGeom>
          <a:noFill/>
        </p:spPr>
        <p:txBody>
          <a:bodyPr wrap="none" lIns="91423" tIns="45710" rIns="91423" bIns="45710" rtlCol="0">
            <a:spAutoFit/>
          </a:bodyPr>
          <a:lstStyle/>
          <a:p>
            <a:pPr algn="ctr"/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111717"/>
            <a:ext cx="87662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159-mashq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eshitgan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musiqa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qo‘shiq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allasi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yarating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Tayanch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go‘daklikda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yoqimli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beshik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uyqu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tinglamoq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tinchlanmoq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kuylamoq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xotirjam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12355" r="7751" b="12646"/>
          <a:stretch/>
        </p:blipFill>
        <p:spPr bwMode="auto">
          <a:xfrm>
            <a:off x="6388805" y="1834383"/>
            <a:ext cx="2560320" cy="172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0"/>
            <a:ext cx="9143998" cy="7429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topshiriq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9150" y="974074"/>
            <a:ext cx="8048353" cy="14311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23" tIns="45710" rIns="91423" bIns="45710">
            <a:spAutoFit/>
          </a:bodyPr>
          <a:lstStyle/>
          <a:p>
            <a:r>
              <a:rPr lang="uz-Latn-UZ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uz-Latn-UZ" sz="2900" i="1" dirty="0">
                <a:latin typeface="Arial" panose="020B0604020202020204" pitchFamily="34" charset="0"/>
                <a:cs typeface="Arial" panose="020B0604020202020204" pitchFamily="34" charset="0"/>
              </a:rPr>
              <a:t>Jarangli va jarangsiz undoshlar qatoriga diqqat qiling. Jarangli yoki jarangsiz jufti bo‘lmagan undoshlarni esda saqlab qoling. 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81663" y="825189"/>
            <a:ext cx="1056467" cy="6600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Freeform 46"/>
          <p:cNvSpPr>
            <a:spLocks noEditPoints="1"/>
          </p:cNvSpPr>
          <p:nvPr/>
        </p:nvSpPr>
        <p:spPr bwMode="auto">
          <a:xfrm>
            <a:off x="441238" y="987632"/>
            <a:ext cx="595825" cy="335154"/>
          </a:xfrm>
          <a:custGeom>
            <a:avLst/>
            <a:gdLst>
              <a:gd name="T0" fmla="*/ 427 w 461"/>
              <a:gd name="T1" fmla="*/ 51 h 270"/>
              <a:gd name="T2" fmla="*/ 282 w 461"/>
              <a:gd name="T3" fmla="*/ 51 h 270"/>
              <a:gd name="T4" fmla="*/ 287 w 461"/>
              <a:gd name="T5" fmla="*/ 34 h 270"/>
              <a:gd name="T6" fmla="*/ 253 w 461"/>
              <a:gd name="T7" fmla="*/ 0 h 270"/>
              <a:gd name="T8" fmla="*/ 135 w 461"/>
              <a:gd name="T9" fmla="*/ 0 h 270"/>
              <a:gd name="T10" fmla="*/ 0 w 461"/>
              <a:gd name="T11" fmla="*/ 135 h 270"/>
              <a:gd name="T12" fmla="*/ 135 w 461"/>
              <a:gd name="T13" fmla="*/ 270 h 270"/>
              <a:gd name="T14" fmla="*/ 243 w 461"/>
              <a:gd name="T15" fmla="*/ 270 h 270"/>
              <a:gd name="T16" fmla="*/ 277 w 461"/>
              <a:gd name="T17" fmla="*/ 236 h 270"/>
              <a:gd name="T18" fmla="*/ 273 w 461"/>
              <a:gd name="T19" fmla="*/ 220 h 270"/>
              <a:gd name="T20" fmla="*/ 279 w 461"/>
              <a:gd name="T21" fmla="*/ 220 h 270"/>
              <a:gd name="T22" fmla="*/ 313 w 461"/>
              <a:gd name="T23" fmla="*/ 186 h 270"/>
              <a:gd name="T24" fmla="*/ 309 w 461"/>
              <a:gd name="T25" fmla="*/ 170 h 270"/>
              <a:gd name="T26" fmla="*/ 315 w 461"/>
              <a:gd name="T27" fmla="*/ 170 h 270"/>
              <a:gd name="T28" fmla="*/ 349 w 461"/>
              <a:gd name="T29" fmla="*/ 136 h 270"/>
              <a:gd name="T30" fmla="*/ 344 w 461"/>
              <a:gd name="T31" fmla="*/ 119 h 270"/>
              <a:gd name="T32" fmla="*/ 427 w 461"/>
              <a:gd name="T33" fmla="*/ 119 h 270"/>
              <a:gd name="T34" fmla="*/ 461 w 461"/>
              <a:gd name="T35" fmla="*/ 85 h 270"/>
              <a:gd name="T36" fmla="*/ 427 w 461"/>
              <a:gd name="T37" fmla="*/ 51 h 270"/>
              <a:gd name="T38" fmla="*/ 427 w 461"/>
              <a:gd name="T39" fmla="*/ 109 h 270"/>
              <a:gd name="T40" fmla="*/ 274 w 461"/>
              <a:gd name="T41" fmla="*/ 109 h 270"/>
              <a:gd name="T42" fmla="*/ 269 w 461"/>
              <a:gd name="T43" fmla="*/ 114 h 270"/>
              <a:gd name="T44" fmla="*/ 274 w 461"/>
              <a:gd name="T45" fmla="*/ 119 h 270"/>
              <a:gd name="T46" fmla="*/ 332 w 461"/>
              <a:gd name="T47" fmla="*/ 119 h 270"/>
              <a:gd name="T48" fmla="*/ 340 w 461"/>
              <a:gd name="T49" fmla="*/ 136 h 270"/>
              <a:gd name="T50" fmla="*/ 315 w 461"/>
              <a:gd name="T51" fmla="*/ 161 h 270"/>
              <a:gd name="T52" fmla="*/ 300 w 461"/>
              <a:gd name="T53" fmla="*/ 161 h 270"/>
              <a:gd name="T54" fmla="*/ 300 w 461"/>
              <a:gd name="T55" fmla="*/ 161 h 270"/>
              <a:gd name="T56" fmla="*/ 259 w 461"/>
              <a:gd name="T57" fmla="*/ 161 h 270"/>
              <a:gd name="T58" fmla="*/ 254 w 461"/>
              <a:gd name="T59" fmla="*/ 166 h 270"/>
              <a:gd name="T60" fmla="*/ 259 w 461"/>
              <a:gd name="T61" fmla="*/ 170 h 270"/>
              <a:gd name="T62" fmla="*/ 298 w 461"/>
              <a:gd name="T63" fmla="*/ 170 h 270"/>
              <a:gd name="T64" fmla="*/ 304 w 461"/>
              <a:gd name="T65" fmla="*/ 186 h 270"/>
              <a:gd name="T66" fmla="*/ 279 w 461"/>
              <a:gd name="T67" fmla="*/ 211 h 270"/>
              <a:gd name="T68" fmla="*/ 264 w 461"/>
              <a:gd name="T69" fmla="*/ 211 h 270"/>
              <a:gd name="T70" fmla="*/ 264 w 461"/>
              <a:gd name="T71" fmla="*/ 211 h 270"/>
              <a:gd name="T72" fmla="*/ 242 w 461"/>
              <a:gd name="T73" fmla="*/ 211 h 270"/>
              <a:gd name="T74" fmla="*/ 237 w 461"/>
              <a:gd name="T75" fmla="*/ 215 h 270"/>
              <a:gd name="T76" fmla="*/ 242 w 461"/>
              <a:gd name="T77" fmla="*/ 220 h 270"/>
              <a:gd name="T78" fmla="*/ 262 w 461"/>
              <a:gd name="T79" fmla="*/ 220 h 270"/>
              <a:gd name="T80" fmla="*/ 268 w 461"/>
              <a:gd name="T81" fmla="*/ 236 h 270"/>
              <a:gd name="T82" fmla="*/ 243 w 461"/>
              <a:gd name="T83" fmla="*/ 261 h 270"/>
              <a:gd name="T84" fmla="*/ 135 w 461"/>
              <a:gd name="T85" fmla="*/ 261 h 270"/>
              <a:gd name="T86" fmla="*/ 10 w 461"/>
              <a:gd name="T87" fmla="*/ 135 h 270"/>
              <a:gd name="T88" fmla="*/ 135 w 461"/>
              <a:gd name="T89" fmla="*/ 9 h 270"/>
              <a:gd name="T90" fmla="*/ 253 w 461"/>
              <a:gd name="T91" fmla="*/ 9 h 270"/>
              <a:gd name="T92" fmla="*/ 277 w 461"/>
              <a:gd name="T93" fmla="*/ 34 h 270"/>
              <a:gd name="T94" fmla="*/ 271 w 461"/>
              <a:gd name="T95" fmla="*/ 51 h 270"/>
              <a:gd name="T96" fmla="*/ 171 w 461"/>
              <a:gd name="T97" fmla="*/ 51 h 270"/>
              <a:gd name="T98" fmla="*/ 166 w 461"/>
              <a:gd name="T99" fmla="*/ 55 h 270"/>
              <a:gd name="T100" fmla="*/ 171 w 461"/>
              <a:gd name="T101" fmla="*/ 60 h 270"/>
              <a:gd name="T102" fmla="*/ 427 w 461"/>
              <a:gd name="T103" fmla="*/ 60 h 270"/>
              <a:gd name="T104" fmla="*/ 451 w 461"/>
              <a:gd name="T105" fmla="*/ 85 h 270"/>
              <a:gd name="T106" fmla="*/ 427 w 461"/>
              <a:gd name="T107" fmla="*/ 109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1" h="270">
                <a:moveTo>
                  <a:pt x="427" y="51"/>
                </a:moveTo>
                <a:cubicBezTo>
                  <a:pt x="282" y="51"/>
                  <a:pt x="282" y="51"/>
                  <a:pt x="282" y="51"/>
                </a:cubicBezTo>
                <a:cubicBezTo>
                  <a:pt x="285" y="46"/>
                  <a:pt x="287" y="40"/>
                  <a:pt x="287" y="34"/>
                </a:cubicBezTo>
                <a:cubicBezTo>
                  <a:pt x="287" y="15"/>
                  <a:pt x="271" y="0"/>
                  <a:pt x="253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61" y="0"/>
                  <a:pt x="0" y="61"/>
                  <a:pt x="0" y="135"/>
                </a:cubicBezTo>
                <a:cubicBezTo>
                  <a:pt x="0" y="210"/>
                  <a:pt x="61" y="270"/>
                  <a:pt x="135" y="270"/>
                </a:cubicBezTo>
                <a:cubicBezTo>
                  <a:pt x="243" y="270"/>
                  <a:pt x="243" y="270"/>
                  <a:pt x="243" y="270"/>
                </a:cubicBezTo>
                <a:cubicBezTo>
                  <a:pt x="262" y="270"/>
                  <a:pt x="277" y="255"/>
                  <a:pt x="277" y="236"/>
                </a:cubicBezTo>
                <a:cubicBezTo>
                  <a:pt x="277" y="231"/>
                  <a:pt x="276" y="225"/>
                  <a:pt x="273" y="220"/>
                </a:cubicBezTo>
                <a:cubicBezTo>
                  <a:pt x="279" y="220"/>
                  <a:pt x="279" y="220"/>
                  <a:pt x="279" y="220"/>
                </a:cubicBezTo>
                <a:cubicBezTo>
                  <a:pt x="298" y="220"/>
                  <a:pt x="313" y="205"/>
                  <a:pt x="313" y="186"/>
                </a:cubicBezTo>
                <a:cubicBezTo>
                  <a:pt x="313" y="181"/>
                  <a:pt x="312" y="175"/>
                  <a:pt x="309" y="170"/>
                </a:cubicBezTo>
                <a:cubicBezTo>
                  <a:pt x="315" y="170"/>
                  <a:pt x="315" y="170"/>
                  <a:pt x="315" y="170"/>
                </a:cubicBezTo>
                <a:cubicBezTo>
                  <a:pt x="334" y="170"/>
                  <a:pt x="349" y="155"/>
                  <a:pt x="349" y="136"/>
                </a:cubicBezTo>
                <a:cubicBezTo>
                  <a:pt x="349" y="130"/>
                  <a:pt x="347" y="124"/>
                  <a:pt x="344" y="119"/>
                </a:cubicBezTo>
                <a:cubicBezTo>
                  <a:pt x="427" y="119"/>
                  <a:pt x="427" y="119"/>
                  <a:pt x="427" y="119"/>
                </a:cubicBezTo>
                <a:cubicBezTo>
                  <a:pt x="446" y="119"/>
                  <a:pt x="461" y="104"/>
                  <a:pt x="461" y="85"/>
                </a:cubicBezTo>
                <a:cubicBezTo>
                  <a:pt x="461" y="66"/>
                  <a:pt x="446" y="51"/>
                  <a:pt x="427" y="51"/>
                </a:cubicBezTo>
                <a:close/>
                <a:moveTo>
                  <a:pt x="427" y="109"/>
                </a:moveTo>
                <a:cubicBezTo>
                  <a:pt x="274" y="109"/>
                  <a:pt x="274" y="109"/>
                  <a:pt x="274" y="109"/>
                </a:cubicBezTo>
                <a:cubicBezTo>
                  <a:pt x="271" y="109"/>
                  <a:pt x="269" y="112"/>
                  <a:pt x="269" y="114"/>
                </a:cubicBezTo>
                <a:cubicBezTo>
                  <a:pt x="269" y="117"/>
                  <a:pt x="271" y="119"/>
                  <a:pt x="274" y="119"/>
                </a:cubicBezTo>
                <a:cubicBezTo>
                  <a:pt x="332" y="119"/>
                  <a:pt x="332" y="119"/>
                  <a:pt x="332" y="119"/>
                </a:cubicBezTo>
                <a:cubicBezTo>
                  <a:pt x="337" y="123"/>
                  <a:pt x="340" y="130"/>
                  <a:pt x="340" y="136"/>
                </a:cubicBezTo>
                <a:cubicBezTo>
                  <a:pt x="340" y="150"/>
                  <a:pt x="329" y="161"/>
                  <a:pt x="315" y="161"/>
                </a:cubicBezTo>
                <a:cubicBezTo>
                  <a:pt x="300" y="161"/>
                  <a:pt x="300" y="161"/>
                  <a:pt x="300" y="161"/>
                </a:cubicBezTo>
                <a:cubicBezTo>
                  <a:pt x="300" y="161"/>
                  <a:pt x="300" y="161"/>
                  <a:pt x="300" y="161"/>
                </a:cubicBezTo>
                <a:cubicBezTo>
                  <a:pt x="259" y="161"/>
                  <a:pt x="259" y="161"/>
                  <a:pt x="259" y="161"/>
                </a:cubicBezTo>
                <a:cubicBezTo>
                  <a:pt x="256" y="161"/>
                  <a:pt x="254" y="163"/>
                  <a:pt x="254" y="166"/>
                </a:cubicBezTo>
                <a:cubicBezTo>
                  <a:pt x="254" y="168"/>
                  <a:pt x="256" y="170"/>
                  <a:pt x="259" y="170"/>
                </a:cubicBezTo>
                <a:cubicBezTo>
                  <a:pt x="298" y="170"/>
                  <a:pt x="298" y="170"/>
                  <a:pt x="298" y="170"/>
                </a:cubicBezTo>
                <a:cubicBezTo>
                  <a:pt x="302" y="175"/>
                  <a:pt x="304" y="180"/>
                  <a:pt x="304" y="186"/>
                </a:cubicBezTo>
                <a:cubicBezTo>
                  <a:pt x="304" y="200"/>
                  <a:pt x="293" y="211"/>
                  <a:pt x="279" y="211"/>
                </a:cubicBezTo>
                <a:cubicBezTo>
                  <a:pt x="264" y="211"/>
                  <a:pt x="264" y="211"/>
                  <a:pt x="264" y="211"/>
                </a:cubicBezTo>
                <a:cubicBezTo>
                  <a:pt x="264" y="211"/>
                  <a:pt x="264" y="211"/>
                  <a:pt x="264" y="211"/>
                </a:cubicBezTo>
                <a:cubicBezTo>
                  <a:pt x="242" y="211"/>
                  <a:pt x="242" y="211"/>
                  <a:pt x="242" y="211"/>
                </a:cubicBezTo>
                <a:cubicBezTo>
                  <a:pt x="239" y="211"/>
                  <a:pt x="237" y="213"/>
                  <a:pt x="237" y="215"/>
                </a:cubicBezTo>
                <a:cubicBezTo>
                  <a:pt x="237" y="218"/>
                  <a:pt x="239" y="220"/>
                  <a:pt x="242" y="220"/>
                </a:cubicBezTo>
                <a:cubicBezTo>
                  <a:pt x="262" y="220"/>
                  <a:pt x="262" y="220"/>
                  <a:pt x="262" y="220"/>
                </a:cubicBezTo>
                <a:cubicBezTo>
                  <a:pt x="265" y="225"/>
                  <a:pt x="268" y="230"/>
                  <a:pt x="268" y="236"/>
                </a:cubicBezTo>
                <a:cubicBezTo>
                  <a:pt x="268" y="250"/>
                  <a:pt x="257" y="261"/>
                  <a:pt x="243" y="261"/>
                </a:cubicBezTo>
                <a:cubicBezTo>
                  <a:pt x="135" y="261"/>
                  <a:pt x="135" y="261"/>
                  <a:pt x="135" y="261"/>
                </a:cubicBezTo>
                <a:cubicBezTo>
                  <a:pt x="66" y="261"/>
                  <a:pt x="10" y="205"/>
                  <a:pt x="10" y="135"/>
                </a:cubicBezTo>
                <a:cubicBezTo>
                  <a:pt x="10" y="66"/>
                  <a:pt x="66" y="9"/>
                  <a:pt x="135" y="9"/>
                </a:cubicBezTo>
                <a:cubicBezTo>
                  <a:pt x="253" y="9"/>
                  <a:pt x="253" y="9"/>
                  <a:pt x="253" y="9"/>
                </a:cubicBezTo>
                <a:cubicBezTo>
                  <a:pt x="266" y="9"/>
                  <a:pt x="277" y="20"/>
                  <a:pt x="277" y="34"/>
                </a:cubicBezTo>
                <a:cubicBezTo>
                  <a:pt x="277" y="40"/>
                  <a:pt x="275" y="46"/>
                  <a:pt x="271" y="51"/>
                </a:cubicBezTo>
                <a:cubicBezTo>
                  <a:pt x="171" y="51"/>
                  <a:pt x="171" y="51"/>
                  <a:pt x="171" y="51"/>
                </a:cubicBezTo>
                <a:cubicBezTo>
                  <a:pt x="168" y="51"/>
                  <a:pt x="166" y="53"/>
                  <a:pt x="166" y="55"/>
                </a:cubicBezTo>
                <a:cubicBezTo>
                  <a:pt x="166" y="58"/>
                  <a:pt x="168" y="60"/>
                  <a:pt x="171" y="60"/>
                </a:cubicBezTo>
                <a:cubicBezTo>
                  <a:pt x="427" y="60"/>
                  <a:pt x="427" y="60"/>
                  <a:pt x="427" y="60"/>
                </a:cubicBezTo>
                <a:cubicBezTo>
                  <a:pt x="440" y="60"/>
                  <a:pt x="451" y="71"/>
                  <a:pt x="451" y="85"/>
                </a:cubicBezTo>
                <a:cubicBezTo>
                  <a:pt x="451" y="98"/>
                  <a:pt x="440" y="109"/>
                  <a:pt x="427" y="10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502389"/>
              </p:ext>
            </p:extLst>
          </p:nvPr>
        </p:nvGraphicFramePr>
        <p:xfrm>
          <a:off x="1756133" y="2825750"/>
          <a:ext cx="7262576" cy="10363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46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86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18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39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39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391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dj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 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83257"/>
              </p:ext>
            </p:extLst>
          </p:nvPr>
        </p:nvGraphicFramePr>
        <p:xfrm>
          <a:off x="45720" y="2814320"/>
          <a:ext cx="1741892" cy="10363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741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Jarangli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Jarangsiz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0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21236" y="1018902"/>
            <a:ext cx="2332475" cy="23573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39190"/>
            <a:ext cx="9143998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154- mashq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00445" y="1167493"/>
            <a:ext cx="5986055" cy="1552847"/>
          </a:xfrm>
          <a:prstGeom prst="wedgeRoundRectCallout">
            <a:avLst>
              <a:gd name="adj1" fmla="val 69694"/>
              <a:gd name="adj2" fmla="val -1016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0" rIns="91423" bIns="45710" rtlCol="0" anchor="ctr"/>
          <a:lstStyle/>
          <a:p>
            <a:pPr algn="ctr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tovushlari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gapdan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yarating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266" y="3155721"/>
            <a:ext cx="6008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kuy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gazeta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39191"/>
            <a:ext cx="9143998" cy="74948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Мусиқага ошно болалар | soglom.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0" y="1793174"/>
            <a:ext cx="8474711" cy="28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77" y="800098"/>
            <a:ext cx="2837330" cy="1574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55" y="835400"/>
            <a:ext cx="2615826" cy="1539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Премиум векторы | Смешные маленькие дети исполняют музык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05" y="3669188"/>
            <a:ext cx="2437950" cy="1390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39190"/>
            <a:ext cx="9143998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85008" y="1088963"/>
            <a:ext cx="5949240" cy="2756263"/>
          </a:xfrm>
          <a:prstGeom prst="wedgeRoundRectCallout">
            <a:avLst>
              <a:gd name="adj1" fmla="val 70998"/>
              <a:gd name="adj2" fmla="val 443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0" rIns="91423" bIns="45710" rtlCol="0" anchor="ctr"/>
          <a:lstStyle/>
          <a:p>
            <a:pPr algn="ctr"/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Go‘dak, kirgan, kutma, pedagoglar, kuchliroq, guruh, kuylashni, ishtirokchilari.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583" y="976601"/>
            <a:ext cx="1523069" cy="25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39190"/>
            <a:ext cx="9143998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698" y="914401"/>
            <a:ext cx="8686801" cy="312173"/>
          </a:xfrm>
          <a:prstGeom prst="rect">
            <a:avLst/>
          </a:prstGeom>
        </p:spPr>
        <p:txBody>
          <a:bodyPr wrap="square" lIns="91423" tIns="45710" rIns="91423" bIns="45710">
            <a:spAutoFit/>
          </a:bodyPr>
          <a:lstStyle/>
          <a:p>
            <a:r>
              <a:rPr lang="en-US" dirty="0" smtClean="0"/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211" y="1070487"/>
            <a:ext cx="1529986" cy="278205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0133"/>
              </p:ext>
            </p:extLst>
          </p:nvPr>
        </p:nvGraphicFramePr>
        <p:xfrm>
          <a:off x="712470" y="1573406"/>
          <a:ext cx="6096000" cy="3017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Egalik shakli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Kelishik shakli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ishtirok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idrok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go‘dak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istak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81631" y="2541936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36337"/>
            <a:r>
              <a:rPr lang="uz-Latn-U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ishtirokim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94263" y="2518431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36337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ishtirokka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4263" y="3041651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36337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idrokka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1631" y="3065156"/>
            <a:ext cx="1446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36337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idroking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1631" y="3556309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36337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go‘dagi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4263" y="3590927"/>
            <a:ext cx="1625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36337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go‘dakka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1631" y="4079529"/>
            <a:ext cx="1584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36337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imiz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03672" y="4070015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36337"/>
            <a:r>
              <a:rPr lang="uz-Latn-UZ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istakka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39189"/>
            <a:ext cx="9144000" cy="91440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 OLING!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89" y="993798"/>
            <a:ext cx="56198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jarangli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endParaRPr lang="uz-Latn-UZ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jarangsiz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undoshlari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yo‘qolib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undosh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talaffuz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qilinsa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yozuvda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harflari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</a:t>
            </a:r>
            <a:r>
              <a:rPr lang="uz-Latn-UZ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pedagog</a:t>
            </a:r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38356" y="1430382"/>
            <a:ext cx="2332475" cy="23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39189"/>
            <a:ext cx="9144000" cy="91440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 OLING!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194" y="1149370"/>
            <a:ext cx="52406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undoshi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tugagan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jo‘nalish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kelishigi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qo‘shilsa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tarzida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bilakka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tilakka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569" y="1149370"/>
            <a:ext cx="1754313" cy="29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39189"/>
            <a:ext cx="9144000" cy="91440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 OLING!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194" y="1149370"/>
            <a:ext cx="52406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undoshi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tugagan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jo‘nalish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kelishigi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qo‘shilsa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aytilishidan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qat’i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o‘zgarmaydi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bargga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pedagogga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38356" y="1361802"/>
            <a:ext cx="2332475" cy="23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6223</TotalTime>
  <Words>432</Words>
  <Application>Microsoft Office PowerPoint</Application>
  <PresentationFormat>Экран (16:9)</PresentationFormat>
  <Paragraphs>110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Light</vt:lpstr>
      <vt:lpstr>1_Office Theme</vt:lpstr>
      <vt:lpstr>1_Тема Office</vt:lpstr>
      <vt:lpstr>2_Office Theme</vt:lpstr>
      <vt:lpstr>3_Office Theme</vt:lpstr>
      <vt:lpstr>ONA TILI</vt:lpstr>
      <vt:lpstr>1- topshiriq</vt:lpstr>
      <vt:lpstr>154- mashq</vt:lpstr>
      <vt:lpstr>2- topshiriq</vt:lpstr>
      <vt:lpstr>Презентация PowerPoint</vt:lpstr>
      <vt:lpstr>155- mashq</vt:lpstr>
      <vt:lpstr>BILIB OLING!</vt:lpstr>
      <vt:lpstr>BILIB OLING!</vt:lpstr>
      <vt:lpstr>BILIB OLING!</vt:lpstr>
      <vt:lpstr>156- mashq</vt:lpstr>
      <vt:lpstr>LUG‘AT</vt:lpstr>
      <vt:lpstr>157- mashq</vt:lpstr>
      <vt:lpstr>158- mashq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548</cp:revision>
  <cp:lastPrinted>2020-08-26T14:48:01Z</cp:lastPrinted>
  <dcterms:created xsi:type="dcterms:W3CDTF">2020-04-11T16:25:36Z</dcterms:created>
  <dcterms:modified xsi:type="dcterms:W3CDTF">2020-10-24T07:05:01Z</dcterms:modified>
</cp:coreProperties>
</file>