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86" r:id="rId5"/>
    <p:sldId id="287" r:id="rId6"/>
    <p:sldId id="275" r:id="rId7"/>
    <p:sldId id="284" r:id="rId8"/>
    <p:sldId id="285" r:id="rId9"/>
    <p:sldId id="280" r:id="rId10"/>
    <p:sldId id="264" r:id="rId11"/>
    <p:sldId id="288" r:id="rId12"/>
    <p:sldId id="289" r:id="rId13"/>
    <p:sldId id="290" r:id="rId14"/>
    <p:sldId id="291" r:id="rId15"/>
    <p:sldId id="269" r:id="rId16"/>
    <p:sldId id="261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092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793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924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5684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7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243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010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8244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308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212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213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3092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6211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51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7384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67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034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19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3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260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1392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733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3F-A4BF-4312-8FBE-993D5DC7E615}" type="datetimeFigureOut">
              <a:rPr lang="ru-RU" smtClean="0"/>
              <a:t>07.11.2020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E3834-5039-455A-9256-DFD8EA2C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621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D246A-D6A5-4C74-85E4-2EBB5890F27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07.11.2020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00A02-E345-4911-B7D5-13072366BDF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38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"/>
            <a:ext cx="12192000" cy="1700212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8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</a:t>
            </a:r>
            <a:endParaRPr lang="ru-RU" sz="8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71500" y="1943101"/>
            <a:ext cx="10929938" cy="4646386"/>
          </a:xfr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endParaRPr lang="de-DE" sz="25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THEMA DER STUNDE:</a:t>
            </a:r>
          </a:p>
          <a:p>
            <a:r>
              <a:rPr lang="de-DE" sz="5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„Die Mahlzeit“</a:t>
            </a:r>
          </a:p>
          <a:p>
            <a:endParaRPr lang="de-DE" sz="6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465468" y="242888"/>
            <a:ext cx="2317749" cy="1237571"/>
          </a:xfrm>
          <a:prstGeom prst="rect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de-DE" sz="54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KLASSE</a:t>
            </a:r>
            <a:endParaRPr lang="ru-RU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537" y="4089400"/>
            <a:ext cx="1728788" cy="23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42888"/>
            <a:ext cx="1794329" cy="123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60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4147" y="934652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die Kinder mögen?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was mögen sie nicht?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ternate Process 14"/>
          <p:cNvSpPr>
            <a:spLocks noChangeArrowheads="1"/>
          </p:cNvSpPr>
          <p:nvPr/>
        </p:nvSpPr>
        <p:spPr bwMode="auto">
          <a:xfrm>
            <a:off x="859809" y="1146539"/>
            <a:ext cx="10290412" cy="3698416"/>
          </a:xfrm>
          <a:prstGeom prst="flowChartAlternateProcess">
            <a:avLst/>
          </a:prstGeom>
          <a:solidFill>
            <a:srgbClr val="548DD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Or 17"/>
          <p:cNvSpPr>
            <a:spLocks noChangeArrowheads="1"/>
          </p:cNvSpPr>
          <p:nvPr/>
        </p:nvSpPr>
        <p:spPr bwMode="auto">
          <a:xfrm>
            <a:off x="1041780" y="1337482"/>
            <a:ext cx="3352800" cy="3370996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Or 17"/>
          <p:cNvSpPr>
            <a:spLocks noChangeArrowheads="1"/>
          </p:cNvSpPr>
          <p:nvPr/>
        </p:nvSpPr>
        <p:spPr bwMode="auto">
          <a:xfrm>
            <a:off x="4441931" y="1337481"/>
            <a:ext cx="3282702" cy="3370997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Or 17"/>
          <p:cNvSpPr>
            <a:spLocks noChangeArrowheads="1"/>
          </p:cNvSpPr>
          <p:nvPr/>
        </p:nvSpPr>
        <p:spPr bwMode="auto">
          <a:xfrm>
            <a:off x="7771984" y="1337482"/>
            <a:ext cx="3228112" cy="3370996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9" name="Picture 13" descr="Imagem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394314"/>
            <a:ext cx="9758149" cy="30685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810478">
            <a:off x="3554476" y="1608763"/>
            <a:ext cx="763588" cy="457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MARIA</a:t>
            </a:r>
            <a:endParaRPr lang="ru-RU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 rot="2810478">
            <a:off x="6857634" y="1581856"/>
            <a:ext cx="717550" cy="225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PETER</a:t>
            </a:r>
            <a:endParaRPr lang="ru-RU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 rot="2810478">
            <a:off x="10159790" y="1616143"/>
            <a:ext cx="676275" cy="157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LENA</a:t>
            </a:r>
            <a:endParaRPr lang="ru-RU" sz="3600" b="1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</p:spTree>
    <p:extLst>
      <p:ext uri="{BB962C8B-B14F-4D97-AF65-F5344CB8AC3E}">
        <p14:creationId xmlns:p14="http://schemas.microsoft.com/office/powerpoint/2010/main" val="31961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 gibt es 6 Modalverben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Das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sind </a:t>
            </a:r>
            <a:r>
              <a:rPr lang="de-DE" sz="4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können, wollen, mögen, sollen, dürfen, müssen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Modalverb steht an der 2. Stelle, das Vollverb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steht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der letzten Stelle im Satz. </a:t>
            </a:r>
            <a:r>
              <a:rPr lang="de-DE" sz="4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mögen – </a:t>
            </a:r>
            <a:r>
              <a:rPr lang="ru-RU" sz="4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любить </a:t>
            </a:r>
            <a:endParaRPr lang="de-DE" sz="43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2" y="4881598"/>
            <a:ext cx="2523112" cy="14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56237"/>
              </p:ext>
            </p:extLst>
          </p:nvPr>
        </p:nvGraphicFramePr>
        <p:xfrm>
          <a:off x="503451" y="4039738"/>
          <a:ext cx="8128000" cy="20335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64844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93042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50659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7971323"/>
                    </a:ext>
                  </a:extLst>
                </a:gridCol>
              </a:tblGrid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29588"/>
                  </a:ext>
                </a:extLst>
              </a:tr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magst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42907"/>
                  </a:ext>
                </a:extLst>
              </a:tr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755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" y="1"/>
            <a:ext cx="12192000" cy="728206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Grammatik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859809"/>
            <a:ext cx="11530013" cy="5755304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Deutschen gibt es 6 </a:t>
            </a:r>
            <a:r>
              <a:rPr lang="de-DE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Modalverben.Das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sind </a:t>
            </a:r>
            <a:r>
              <a:rPr lang="de-DE" sz="43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können, wollen, mögen, sollen, dürfen, müssen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de-DE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</a:t>
            </a:r>
            <a:r>
              <a:rPr lang="de-DE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Modalverb steht an der 2. Stelle, das Vollverb aber an der letzten Stelle im Satz. </a:t>
            </a:r>
            <a:r>
              <a:rPr lang="de-DE" sz="43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mögen – </a:t>
            </a:r>
            <a:r>
              <a:rPr lang="de-DE" sz="43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yoqtirmoq</a:t>
            </a:r>
            <a:endParaRPr lang="de-DE" sz="43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de-DE" sz="4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de-DE" sz="4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762" y="4881598"/>
            <a:ext cx="2523112" cy="1478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856237"/>
              </p:ext>
            </p:extLst>
          </p:nvPr>
        </p:nvGraphicFramePr>
        <p:xfrm>
          <a:off x="503451" y="4039738"/>
          <a:ext cx="8128000" cy="2033517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96484473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4293042259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26506591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787971323"/>
                    </a:ext>
                  </a:extLst>
                </a:gridCol>
              </a:tblGrid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7929588"/>
                  </a:ext>
                </a:extLst>
              </a:tr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magst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ihr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mögt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6642907"/>
                  </a:ext>
                </a:extLst>
              </a:tr>
              <a:tr h="677839"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er,sie,es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sie,Sie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3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mögen</a:t>
                      </a:r>
                      <a:endParaRPr lang="ru-RU" sz="3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546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91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machen Übung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4147" y="934652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dirty="0" smtClean="0"/>
          </a:p>
          <a:p>
            <a:endParaRPr lang="de-DE" dirty="0"/>
          </a:p>
          <a:p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die Kinder mögen?</a:t>
            </a:r>
          </a:p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Und was mögen sie nicht?</a:t>
            </a:r>
            <a:endParaRPr lang="ru-RU" sz="3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lternate Process 14"/>
          <p:cNvSpPr>
            <a:spLocks noChangeArrowheads="1"/>
          </p:cNvSpPr>
          <p:nvPr/>
        </p:nvSpPr>
        <p:spPr bwMode="auto">
          <a:xfrm>
            <a:off x="859809" y="1146539"/>
            <a:ext cx="10290412" cy="3698416"/>
          </a:xfrm>
          <a:prstGeom prst="flowChartAlternateProcess">
            <a:avLst/>
          </a:prstGeom>
          <a:solidFill>
            <a:srgbClr val="548DD4"/>
          </a:solidFill>
          <a:ln w="38100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6" name="Or 17"/>
          <p:cNvSpPr>
            <a:spLocks noChangeArrowheads="1"/>
          </p:cNvSpPr>
          <p:nvPr/>
        </p:nvSpPr>
        <p:spPr bwMode="auto">
          <a:xfrm>
            <a:off x="1041780" y="1337482"/>
            <a:ext cx="3352800" cy="3370996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7" name="Or 17"/>
          <p:cNvSpPr>
            <a:spLocks noChangeArrowheads="1"/>
          </p:cNvSpPr>
          <p:nvPr/>
        </p:nvSpPr>
        <p:spPr bwMode="auto">
          <a:xfrm>
            <a:off x="4441931" y="1337481"/>
            <a:ext cx="3282702" cy="3370997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sp>
        <p:nvSpPr>
          <p:cNvPr id="18" name="Or 17"/>
          <p:cNvSpPr>
            <a:spLocks noChangeArrowheads="1"/>
          </p:cNvSpPr>
          <p:nvPr/>
        </p:nvSpPr>
        <p:spPr bwMode="auto">
          <a:xfrm>
            <a:off x="7771984" y="1337482"/>
            <a:ext cx="3228112" cy="3370996"/>
          </a:xfrm>
          <a:prstGeom prst="flowChartOr">
            <a:avLst/>
          </a:prstGeom>
          <a:solidFill>
            <a:srgbClr val="FFFFFF"/>
          </a:solidFill>
          <a:ln w="38100">
            <a:solidFill>
              <a:srgbClr val="000000"/>
            </a:solidFill>
            <a:round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ru-RU"/>
          </a:p>
        </p:txBody>
      </p:sp>
      <p:pic>
        <p:nvPicPr>
          <p:cNvPr id="19" name="Picture 13" descr="Imagem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946" y="1394314"/>
            <a:ext cx="9758149" cy="30685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 rot="2810478">
            <a:off x="3554476" y="1608763"/>
            <a:ext cx="763588" cy="4571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MARIA</a:t>
            </a:r>
            <a:endParaRPr lang="ru-RU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  <p:sp>
        <p:nvSpPr>
          <p:cNvPr id="20" name="WordArt 3"/>
          <p:cNvSpPr>
            <a:spLocks noChangeArrowheads="1" noChangeShapeType="1" noTextEdit="1"/>
          </p:cNvSpPr>
          <p:nvPr/>
        </p:nvSpPr>
        <p:spPr bwMode="auto">
          <a:xfrm rot="2810478">
            <a:off x="6857634" y="1581856"/>
            <a:ext cx="717550" cy="2257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PETER</a:t>
            </a:r>
            <a:endParaRPr lang="ru-RU" sz="3600" b="1" kern="10" spc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  <p:sp>
        <p:nvSpPr>
          <p:cNvPr id="21" name="WordArt 4"/>
          <p:cNvSpPr>
            <a:spLocks noChangeArrowheads="1" noChangeShapeType="1" noTextEdit="1"/>
          </p:cNvSpPr>
          <p:nvPr/>
        </p:nvSpPr>
        <p:spPr bwMode="auto">
          <a:xfrm rot="2810478">
            <a:off x="10159790" y="1616143"/>
            <a:ext cx="676275" cy="1571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>
              <a:buNone/>
            </a:pPr>
            <a:r>
              <a:rPr lang="de-DE" sz="3600" b="1" kern="10" spc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Boopee"/>
              </a:rPr>
              <a:t>LENA</a:t>
            </a:r>
            <a:endParaRPr lang="ru-RU" sz="3600" b="1" kern="10" spc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Boopee"/>
            </a:endParaRPr>
          </a:p>
        </p:txBody>
      </p:sp>
    </p:spTree>
    <p:extLst>
      <p:ext uri="{BB962C8B-B14F-4D97-AF65-F5344CB8AC3E}">
        <p14:creationId xmlns:p14="http://schemas.microsoft.com/office/powerpoint/2010/main" val="264399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710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Sprichwörter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682" y="3876042"/>
            <a:ext cx="3821372" cy="27431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92239" y="1296660"/>
            <a:ext cx="8452513" cy="2169825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de-DE" sz="4500" b="1" dirty="0">
                <a:latin typeface="Arial" panose="020B0604020202020204" pitchFamily="34" charset="0"/>
                <a:cs typeface="Arial" panose="020B0604020202020204" pitchFamily="34" charset="0"/>
              </a:rPr>
              <a:t>Nach der Arbeit, vor dem Essen - Hände waschen nicht vergessen! </a:t>
            </a:r>
            <a:endParaRPr lang="ru-RU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70631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Aufgabe für selbstständige Arbeit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050878"/>
            <a:ext cx="11530013" cy="5540991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de-DE" sz="4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Übung 1 Seite 118</a:t>
            </a:r>
            <a:endParaRPr lang="de-DE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4923" y="1588911"/>
            <a:ext cx="10736239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Schreibt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erzählt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„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Guten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Appetit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Gliederung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  <a:r>
              <a:rPr lang="ru-RU" sz="3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lphaLcParenR"/>
            </a:pPr>
            <a:r>
              <a:rPr lang="ru-RU" sz="3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ru-RU" sz="3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dirty="0" err="1">
                <a:latin typeface="Arial" panose="020B0604020202020204" pitchFamily="34" charset="0"/>
                <a:cs typeface="Arial" panose="020B0604020202020204" pitchFamily="34" charset="0"/>
              </a:rPr>
              <a:t>Abendessen</a:t>
            </a:r>
            <a:endParaRPr lang="ru-RU" sz="3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642" y="3159645"/>
            <a:ext cx="4648304" cy="307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15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9429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Ende der Stunde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501445" y="1091821"/>
            <a:ext cx="11235630" cy="5431809"/>
          </a:xfrm>
          <a:ln w="38100">
            <a:solidFill>
              <a:srgbClr val="002060"/>
            </a:solidFill>
          </a:ln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Stunde ist zu Ende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Danke für Aufmerksamkeit!</a:t>
            </a:r>
          </a:p>
          <a:p>
            <a:r>
              <a:rPr lang="de-DE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Wiedersehen!</a:t>
            </a:r>
            <a:endParaRPr lang="ru-RU" sz="5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057" y="3684895"/>
            <a:ext cx="5878286" cy="2661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265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943430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 DER STUNDE: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14325" y="1146629"/>
            <a:ext cx="11530013" cy="5239883"/>
          </a:xfrm>
          <a:ln w="28575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Kontrolle der selbständige Arbeit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lesen </a:t>
            </a: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Gedicht und den Text</a:t>
            </a:r>
            <a:endParaRPr lang="uz-Cyrl-UZ" sz="45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Wir </a:t>
            </a:r>
            <a:r>
              <a:rPr lang="de-DE" sz="4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lernen Wörter</a:t>
            </a:r>
          </a:p>
          <a:p>
            <a:pPr marL="342900" lvl="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Grammatik</a:t>
            </a:r>
            <a:endParaRPr lang="de-DE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de-DE" sz="45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Aufgabe für selbstständige Arbeit</a:t>
            </a:r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37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86854" y="955344"/>
            <a:ext cx="10112991" cy="51725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1 Seite 112</a:t>
            </a:r>
          </a:p>
          <a:p>
            <a:pPr marL="514350" indent="-514350">
              <a:buAutoNum type="arabicPeriod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Was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machen die Schüler in der Turnhalle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514350" indent="-514350">
              <a:buAutoNum type="arabicPeriod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ist eure Turnhalle?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Warum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treiben wir Sport?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endParaRPr lang="de-DE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Treibt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ihr Sport in der Turnhalle?</a:t>
            </a:r>
          </a:p>
          <a:p>
            <a:pPr marL="0" indent="0">
              <a:buNone/>
            </a:pP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6853" y="2008298"/>
            <a:ext cx="1139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Schüler springen, laufen und turnen in der Turnhalle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853" y="3162572"/>
            <a:ext cx="92645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Unsere Turnhalle ist groß, schön und modern.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854" y="4316846"/>
            <a:ext cx="8284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 Sport macht uns gesund und kräftig.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853" y="5455840"/>
            <a:ext cx="11395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treiben Sport in der Turnhalle.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71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/>
          </p:cNvSpPr>
          <p:nvPr/>
        </p:nvSpPr>
        <p:spPr>
          <a:xfrm>
            <a:off x="0" y="0"/>
            <a:ext cx="12192000" cy="798285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Kontrolle der Hausaufgabe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96036" y="866524"/>
            <a:ext cx="11300346" cy="55409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Übung 2 Seite 112  </a:t>
            </a:r>
            <a:r>
              <a:rPr lang="de-D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Ergänzen</a:t>
            </a:r>
            <a:r>
              <a:rPr lang="ru-R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Sie </a:t>
            </a:r>
            <a:r>
              <a:rPr lang="de-DE" sz="3200" b="1" dirty="0">
                <a:latin typeface="Arial" panose="020B0604020202020204" pitchFamily="34" charset="0"/>
                <a:cs typeface="Arial" panose="020B0604020202020204" pitchFamily="34" charset="0"/>
              </a:rPr>
              <a:t>folgende Sätze! </a:t>
            </a: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Unsere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Turnhalle ist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  groß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. Links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…    sechs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Fenster.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Rechts   …   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Bänke an der Wand. In der Pause kommen viele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Schüler … die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Turnhalle. Sie kommen in die Turnhalle, um hier zu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…    .  Der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Turnlehrer kommt auch </a:t>
            </a: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in 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… Turnhalle, aber er kommt, um hier … arbeiten. </a:t>
            </a:r>
            <a:endParaRPr lang="de-DE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   (gibt es, </a:t>
            </a:r>
            <a:r>
              <a:rPr lang="de-DE" sz="4000" dirty="0">
                <a:latin typeface="Arial" panose="020B0604020202020204" pitchFamily="34" charset="0"/>
                <a:cs typeface="Arial" panose="020B0604020202020204" pitchFamily="34" charset="0"/>
              </a:rPr>
              <a:t>trainieren, sehr, zu, die, in, die) </a:t>
            </a: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52197" y="1965278"/>
            <a:ext cx="1487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52513" y="4594694"/>
            <a:ext cx="75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38195" y="4193936"/>
            <a:ext cx="921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058399" y="3010930"/>
            <a:ext cx="759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48284" y="4074702"/>
            <a:ext cx="250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trainieren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03056" y="1965278"/>
            <a:ext cx="17150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 es</a:t>
            </a:r>
            <a:endParaRPr lang="ru-RU" sz="35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56328" y="2525764"/>
            <a:ext cx="171506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ibt es</a:t>
            </a:r>
            <a:endParaRPr lang="ru-RU" sz="35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520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973" y="791570"/>
            <a:ext cx="11541340" cy="5755226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195" y="935287"/>
            <a:ext cx="76610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haben wir in der  Schule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754" y="3805661"/>
            <a:ext cx="3332489" cy="25406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468" y="1810629"/>
            <a:ext cx="3487584" cy="23703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09" y="1839302"/>
            <a:ext cx="3432490" cy="234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30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"/>
            <a:ext cx="12191999" cy="624115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Wiederholung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3973" y="791570"/>
            <a:ext cx="11541340" cy="5755226"/>
          </a:xfrm>
          <a:ln w="28575">
            <a:solidFill>
              <a:srgbClr val="00206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endParaRPr lang="de-DE" sz="40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4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1755" y="935287"/>
            <a:ext cx="8311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machen wir in der  Pause</a:t>
            </a:r>
            <a:r>
              <a:rPr lang="en-U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445" y="2034568"/>
            <a:ext cx="3487584" cy="23703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0252" y="4934166"/>
            <a:ext cx="586626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orbereiten zur Stunde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52529">
            <a:off x="301916" y="2598064"/>
            <a:ext cx="419207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ehen hin und her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880176">
            <a:off x="7839792" y="2199139"/>
            <a:ext cx="396552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pielen im Garten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 rot="20748912">
            <a:off x="1301202" y="4453679"/>
            <a:ext cx="208014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plaudern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1077252">
            <a:off x="8718632" y="3941677"/>
            <a:ext cx="29144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16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Gedicht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08786" y="861543"/>
            <a:ext cx="11387138" cy="5557383"/>
          </a:xfrm>
          <a:ln w="38100">
            <a:solidFill>
              <a:srgbClr val="00B0F0"/>
            </a:solidFill>
          </a:ln>
        </p:spPr>
        <p:txBody>
          <a:bodyPr>
            <a:normAutofit/>
          </a:bodyPr>
          <a:lstStyle/>
          <a:p>
            <a:endParaRPr lang="de-DE" sz="3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Auf dem Tisch steht die Butter,</a:t>
            </a:r>
          </a:p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Zucker, Tee und frisches Brot.</a:t>
            </a:r>
          </a:p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die liebe gute Mutter</a:t>
            </a:r>
          </a:p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Macht für mich ein Butterbrot</a:t>
            </a:r>
            <a:endParaRPr lang="ru-RU" sz="35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35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7428">
            <a:off x="828532" y="1176024"/>
            <a:ext cx="2066709" cy="13784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352" y="4236135"/>
            <a:ext cx="2269082" cy="147696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8206">
            <a:off x="9696540" y="1516648"/>
            <a:ext cx="1672046" cy="147228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9662">
            <a:off x="9360473" y="3483236"/>
            <a:ext cx="2157721" cy="1575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1318">
            <a:off x="649331" y="2990425"/>
            <a:ext cx="2091902" cy="15547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8252">
            <a:off x="7149605" y="4652654"/>
            <a:ext cx="2340800" cy="15530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1335">
            <a:off x="2228132" y="4710747"/>
            <a:ext cx="2074930" cy="14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-14514"/>
            <a:ext cx="12192000" cy="714375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de-DE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lernen neue Wörter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402431" y="970724"/>
            <a:ext cx="11387138" cy="5557383"/>
          </a:xfrm>
          <a:ln w="38100">
            <a:solidFill>
              <a:srgbClr val="00B0F0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5783910" y="1364775"/>
            <a:ext cx="5175242" cy="162408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Mahlzeit</a:t>
            </a:r>
            <a:endParaRPr lang="ru-RU" sz="4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6" y="1114649"/>
            <a:ext cx="2544511" cy="22062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11" y="4135388"/>
            <a:ext cx="3361721" cy="2265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683" y="4100713"/>
            <a:ext cx="3384645" cy="223137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42734" y="3212326"/>
            <a:ext cx="33788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Frühstück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4842" y="3510350"/>
            <a:ext cx="4091704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Mittagessen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88859" y="3510350"/>
            <a:ext cx="337889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5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Abendbrot</a:t>
            </a:r>
            <a:endParaRPr lang="ru-RU" sz="35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04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0"/>
            <a:ext cx="12191999" cy="883512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de-DE" sz="4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Wir lesen den Text</a:t>
            </a:r>
            <a:endParaRPr lang="ru-RU" sz="4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13845" y="1626343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83377" y="2418870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49819" y="2516117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420539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986964" y="4715889"/>
            <a:ext cx="18473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84726" y="5659875"/>
            <a:ext cx="184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4000" b="1" cap="none" spc="0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9962866" y="150125"/>
            <a:ext cx="1269241" cy="6431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S.42</a:t>
            </a:r>
            <a:endParaRPr lang="ru-RU" sz="2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3408" y="1062140"/>
            <a:ext cx="11136573" cy="4785926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de-DE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  <a:r>
              <a:rPr lang="ru-RU" sz="3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Guten</a:t>
            </a:r>
            <a:r>
              <a:rPr lang="ru-RU" sz="3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500" b="1" dirty="0" err="1">
                <a:latin typeface="Arial" panose="020B0604020202020204" pitchFamily="34" charset="0"/>
                <a:cs typeface="Arial" panose="020B0604020202020204" pitchFamily="34" charset="0"/>
              </a:rPr>
              <a:t>Appetit</a:t>
            </a:r>
            <a:r>
              <a:rPr lang="ru-RU" sz="3500" b="1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endParaRPr lang="de-DE" sz="3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Mahlzeiten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sind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Abendbrot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führt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Haushalt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Nilufar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hilft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dabei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alle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zusammen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Zum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Butter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Milch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Kaffee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Brötchen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Obst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dem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Frühstück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gehen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Behrus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Schachsod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Nach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Schule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helfen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Mutter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kocht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die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Suppe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de-DE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brät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Kartoffeln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Fleisch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Nilufar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deckt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Tisch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Mittagessen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schmeckt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ihnen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sehr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>
                <a:latin typeface="Arial" panose="020B0604020202020204" pitchFamily="34" charset="0"/>
                <a:cs typeface="Arial" panose="020B0604020202020204" pitchFamily="34" charset="0"/>
              </a:rPr>
              <a:t>gut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Um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Uhr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gibt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Abendbrot</a:t>
            </a:r>
            <a:r>
              <a:rPr lang="ru-RU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trinken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Tee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essen</a:t>
            </a:r>
            <a:r>
              <a:rPr lang="de-DE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Apfelkuchen</a:t>
            </a:r>
            <a:r>
              <a:rPr lang="ru-RU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204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5015</TotalTime>
  <Words>491</Words>
  <Application>Microsoft Office PowerPoint</Application>
  <PresentationFormat>Широкоэкранный</PresentationFormat>
  <Paragraphs>140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Boopee</vt:lpstr>
      <vt:lpstr>Calibri</vt:lpstr>
      <vt:lpstr>Calibri Light</vt:lpstr>
      <vt:lpstr>Wingdings</vt:lpstr>
      <vt:lpstr>Тема Office</vt:lpstr>
      <vt:lpstr>Office Theme</vt:lpstr>
      <vt:lpstr>DEUTSCH</vt:lpstr>
      <vt:lpstr>PLAN DER STUNDE:</vt:lpstr>
      <vt:lpstr>Презентация PowerPoint</vt:lpstr>
      <vt:lpstr>Презентация PowerPoint</vt:lpstr>
      <vt:lpstr>Wiederholung</vt:lpstr>
      <vt:lpstr>Wiederholung</vt:lpstr>
      <vt:lpstr>Wir lernen Gedicht</vt:lpstr>
      <vt:lpstr>Wir lernen neue Wörter</vt:lpstr>
      <vt:lpstr>Wir lesen den Text</vt:lpstr>
      <vt:lpstr>Wir machen Übung</vt:lpstr>
      <vt:lpstr>Grammatik</vt:lpstr>
      <vt:lpstr>Grammatik</vt:lpstr>
      <vt:lpstr>Wir machen Übung</vt:lpstr>
      <vt:lpstr>Sprichwörter</vt:lpstr>
      <vt:lpstr>Aufgabe für selbstständige Arbeit</vt:lpstr>
      <vt:lpstr>Ende der Stunde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</dc:title>
  <dc:creator>Пользователь</dc:creator>
  <cp:lastModifiedBy>Пользователь</cp:lastModifiedBy>
  <cp:revision>127</cp:revision>
  <dcterms:created xsi:type="dcterms:W3CDTF">2020-09-21T16:11:53Z</dcterms:created>
  <dcterms:modified xsi:type="dcterms:W3CDTF">2020-11-07T04:23:25Z</dcterms:modified>
</cp:coreProperties>
</file>