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3" r:id="rId2"/>
    <p:sldId id="467" r:id="rId3"/>
    <p:sldId id="478" r:id="rId4"/>
    <p:sldId id="463" r:id="rId5"/>
    <p:sldId id="464" r:id="rId6"/>
    <p:sldId id="469" r:id="rId7"/>
    <p:sldId id="465" r:id="rId8"/>
    <p:sldId id="381" r:id="rId9"/>
    <p:sldId id="442" r:id="rId10"/>
    <p:sldId id="481" r:id="rId11"/>
    <p:sldId id="452" r:id="rId12"/>
    <p:sldId id="443" r:id="rId13"/>
    <p:sldId id="444" r:id="rId14"/>
    <p:sldId id="471" r:id="rId15"/>
    <p:sldId id="453" r:id="rId16"/>
    <p:sldId id="473" r:id="rId17"/>
    <p:sldId id="445" r:id="rId18"/>
    <p:sldId id="472" r:id="rId19"/>
    <p:sldId id="454" r:id="rId20"/>
    <p:sldId id="480" r:id="rId21"/>
    <p:sldId id="447" r:id="rId22"/>
    <p:sldId id="462" r:id="rId23"/>
    <p:sldId id="449" r:id="rId24"/>
    <p:sldId id="476" r:id="rId25"/>
    <p:sldId id="475" r:id="rId26"/>
    <p:sldId id="458" r:id="rId27"/>
    <p:sldId id="477" r:id="rId28"/>
    <p:sldId id="470" r:id="rId29"/>
    <p:sldId id="379" r:id="rId30"/>
    <p:sldId id="32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67"/>
            <p14:sldId id="478"/>
            <p14:sldId id="463"/>
            <p14:sldId id="464"/>
            <p14:sldId id="469"/>
            <p14:sldId id="465"/>
            <p14:sldId id="381"/>
            <p14:sldId id="442"/>
            <p14:sldId id="481"/>
            <p14:sldId id="452"/>
            <p14:sldId id="443"/>
            <p14:sldId id="444"/>
            <p14:sldId id="471"/>
            <p14:sldId id="453"/>
            <p14:sldId id="473"/>
            <p14:sldId id="445"/>
            <p14:sldId id="472"/>
            <p14:sldId id="454"/>
            <p14:sldId id="480"/>
            <p14:sldId id="447"/>
            <p14:sldId id="462"/>
            <p14:sldId id="449"/>
            <p14:sldId id="476"/>
            <p14:sldId id="475"/>
            <p14:sldId id="458"/>
            <p14:sldId id="477"/>
            <p14:sldId id="470"/>
            <p14:sldId id="37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149C2E"/>
    <a:srgbClr val="0091C4"/>
    <a:srgbClr val="0099FF"/>
    <a:srgbClr val="53E7A1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0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228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____________Microsoft_PowerPoint_97_20031.ppt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____________Microsoft_PowerPoint_97_20032.ppt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gif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075651" y="2735655"/>
            <a:ext cx="7616353" cy="212269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6800" b="1" dirty="0" err="1" smtClean="0">
                <a:latin typeface="Arial" pitchFamily="34" charset="0"/>
                <a:cs typeface="Arial" pitchFamily="34" charset="0"/>
              </a:rPr>
              <a:t>Mavzu</a:t>
            </a:r>
            <a:r>
              <a:rPr sz="6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6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6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800" b="1" dirty="0" err="1" smtClean="0">
                <a:latin typeface="Arial" pitchFamily="34" charset="0"/>
                <a:cs typeface="Arial" pitchFamily="34" charset="0"/>
              </a:rPr>
              <a:t>koordinatalar</a:t>
            </a:r>
            <a:r>
              <a:rPr lang="en-US" sz="6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48245" y="2676933"/>
            <a:ext cx="727405" cy="20733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348245" y="4975397"/>
            <a:ext cx="727405" cy="110066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661266" y="304301"/>
            <a:ext cx="1929372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673966" y="317001"/>
            <a:ext cx="1916672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677031" y="473058"/>
            <a:ext cx="1812236" cy="154288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r>
              <a:rPr lang="en-US" sz="4800" b="1" spc="2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b="1" spc="21" dirty="0">
              <a:solidFill>
                <a:srgbClr val="FEFEFE"/>
              </a:solidFill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4756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00121" y="373173"/>
            <a:ext cx="673971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2" y="154940"/>
            <a:ext cx="1614657" cy="15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3492" y="2082530"/>
            <a:ext cx="2495775" cy="32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70934" y="1112076"/>
            <a:ext cx="113622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Shaxmat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shashka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taxtasidagi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belgilab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osongina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920997"/>
            <a:ext cx="4207933" cy="34205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" descr="D:\Xaritalar\09.jpg"/>
          <p:cNvPicPr>
            <a:picLocks noChangeAspect="1" noChangeArrowheads="1"/>
          </p:cNvPicPr>
          <p:nvPr/>
        </p:nvPicPr>
        <p:blipFill rotWithShape="1">
          <a:blip r:embed="rId3" cstate="print"/>
          <a:srcRect b="2174"/>
          <a:stretch/>
        </p:blipFill>
        <p:spPr bwMode="auto">
          <a:xfrm>
            <a:off x="3776133" y="2675605"/>
            <a:ext cx="3257233" cy="4021529"/>
          </a:xfrm>
          <a:prstGeom prst="rect">
            <a:avLst/>
          </a:prstGeom>
          <a:noFill/>
        </p:spPr>
      </p:pic>
      <p:pic>
        <p:nvPicPr>
          <p:cNvPr id="9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 rotWithShape="1">
          <a:blip r:embed="rId4"/>
          <a:srcRect l="15867" t="9212" r="17694" b="8382"/>
          <a:stretch/>
        </p:blipFill>
        <p:spPr bwMode="auto">
          <a:xfrm>
            <a:off x="358619" y="2748268"/>
            <a:ext cx="3073398" cy="4109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76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194733" y="1051127"/>
            <a:ext cx="117309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katakchalar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meridian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chiziqlarining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kesishishidan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globuslarni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qoplagan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katakchalarni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2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Daraja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to‘ri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4" descr="Параллель — Википедия"/>
          <p:cNvPicPr>
            <a:picLocks noChangeAspect="1" noChangeArrowheads="1"/>
          </p:cNvPicPr>
          <p:nvPr/>
        </p:nvPicPr>
        <p:blipFill>
          <a:blip r:embed="rId2"/>
          <a:srcRect l="21199"/>
          <a:stretch>
            <a:fillRect/>
          </a:stretch>
        </p:blipFill>
        <p:spPr bwMode="auto">
          <a:xfrm>
            <a:off x="7924801" y="2509819"/>
            <a:ext cx="4000922" cy="39470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23201" y="6070603"/>
            <a:ext cx="1032933" cy="56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5"/>
          <a:stretch/>
        </p:blipFill>
        <p:spPr>
          <a:xfrm>
            <a:off x="3268136" y="2892410"/>
            <a:ext cx="4656665" cy="3323221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405" y="2889822"/>
            <a:ext cx="2433488" cy="318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2096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0" y="1028700"/>
            <a:ext cx="12022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2469"/>
          <a:stretch/>
        </p:blipFill>
        <p:spPr>
          <a:xfrm>
            <a:off x="228805" y="2734734"/>
            <a:ext cx="4774794" cy="3698702"/>
          </a:xfrm>
          <a:prstGeom prst="rect">
            <a:avLst/>
          </a:prstGeom>
        </p:spPr>
      </p:pic>
      <p:pic>
        <p:nvPicPr>
          <p:cNvPr id="84994" name="Picture 2" descr="Что такое меридианы и параллели? Как определить меридианы и параллели?  Меридианы и параллели Уральских гор. Что такое параллели, меридианы и градусная  сеть? Сколько меридианов на глобус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4" y="2734734"/>
            <a:ext cx="6722530" cy="33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Daraja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to‘ri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17391"/>
              </p:ext>
            </p:extLst>
          </p:nvPr>
        </p:nvGraphicFramePr>
        <p:xfrm>
          <a:off x="5037845" y="2734734"/>
          <a:ext cx="6984822" cy="3493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6" name="Image" r:id="rId5" imgW="8964720" imgH="4482360" progId="Photoshop.Image.13">
                  <p:embed/>
                </p:oleObj>
              </mc:Choice>
              <mc:Fallback>
                <p:oleObj name="Image" r:id="rId5" imgW="8964720" imgH="4482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37845" y="2734734"/>
                        <a:ext cx="6984822" cy="3493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025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28601" y="1219287"/>
            <a:ext cx="57573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Globus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nuqtagacha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11" y="1219287"/>
            <a:ext cx="5532437" cy="5465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7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14505">
            <a:off x="6448534" y="1059594"/>
            <a:ext cx="530747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70933" y="1464821"/>
            <a:ext cx="58160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Globus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86978" y="3203758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02309" y="4556450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 rot="664530">
            <a:off x="8248869" y="4587228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92093" y="1051127"/>
            <a:ext cx="17107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47493" y="6319422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818839" y="1295936"/>
            <a:ext cx="729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28284" y="5974094"/>
            <a:ext cx="729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2800" b="1" dirty="0"/>
          </a:p>
        </p:txBody>
      </p:sp>
      <p:sp>
        <p:nvSpPr>
          <p:cNvPr id="14" name="Стрелка вверх 13"/>
          <p:cNvSpPr/>
          <p:nvPr/>
        </p:nvSpPr>
        <p:spPr>
          <a:xfrm rot="454133">
            <a:off x="9575746" y="4027266"/>
            <a:ext cx="211667" cy="829733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454133">
            <a:off x="10100450" y="3729284"/>
            <a:ext cx="211667" cy="1172928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96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5880073" y="1169401"/>
            <a:ext cx="60071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aniqrog‘i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08" y="1051127"/>
            <a:ext cx="5532437" cy="5465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000" y="-22426"/>
            <a:ext cx="11573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Shimoliy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janubiy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4373" y="2708284"/>
            <a:ext cx="5608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Qohira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94373" y="3735485"/>
            <a:ext cx="6074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Kiyev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59951" y="4762685"/>
            <a:ext cx="6074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Sankt-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Peterburg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08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19578" y="1256467"/>
            <a:ext cx="561395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000" y="-22426"/>
            <a:ext cx="11573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Shimoliy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janubiy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10696" r="27692" b="14361"/>
          <a:stretch/>
        </p:blipFill>
        <p:spPr>
          <a:xfrm>
            <a:off x="6212502" y="1180267"/>
            <a:ext cx="5640831" cy="5157037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038456"/>
              </p:ext>
            </p:extLst>
          </p:nvPr>
        </p:nvGraphicFramePr>
        <p:xfrm>
          <a:off x="6212502" y="1180267"/>
          <a:ext cx="5638800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9" name="Image" r:id="rId4" imgW="7517160" imgH="6869520" progId="Photoshop.Image.13">
                  <p:embed/>
                </p:oleObj>
              </mc:Choice>
              <mc:Fallback>
                <p:oleObj name="Image" r:id="rId4" imgW="7517160" imgH="686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12502" y="1180267"/>
                        <a:ext cx="5638800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987759" y="39649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73947" y="5395767"/>
            <a:ext cx="191590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 rot="20036698">
            <a:off x="10170942" y="4541902"/>
            <a:ext cx="10310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73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b="5019"/>
          <a:stretch>
            <a:fillRect/>
          </a:stretch>
        </p:blipFill>
        <p:spPr bwMode="auto">
          <a:xfrm rot="532843">
            <a:off x="6092539" y="1017059"/>
            <a:ext cx="53721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06902" y="1461053"/>
            <a:ext cx="54911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meridiandan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nuqtagacha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yoyining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hisobidagi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uzunligiga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uzunlik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643388">
            <a:off x="8099499" y="4019961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88250" y="1141004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08911" y="6251758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ru-RU" sz="2800" b="1" dirty="0"/>
          </a:p>
        </p:txBody>
      </p:sp>
      <p:sp>
        <p:nvSpPr>
          <p:cNvPr id="3" name="Стрелка вправо 2"/>
          <p:cNvSpPr/>
          <p:nvPr/>
        </p:nvSpPr>
        <p:spPr>
          <a:xfrm rot="401568">
            <a:off x="9635080" y="4187317"/>
            <a:ext cx="753608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401568">
            <a:off x="9666179" y="3511735"/>
            <a:ext cx="1272110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/>
          <p:cNvSpPr/>
          <p:nvPr/>
        </p:nvSpPr>
        <p:spPr>
          <a:xfrm>
            <a:off x="10923553" y="3598333"/>
            <a:ext cx="108514" cy="21507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7-конечная звезда 11"/>
          <p:cNvSpPr/>
          <p:nvPr/>
        </p:nvSpPr>
        <p:spPr>
          <a:xfrm flipH="1">
            <a:off x="10336714" y="4250793"/>
            <a:ext cx="152400" cy="22262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7-конечная звезда 12"/>
          <p:cNvSpPr/>
          <p:nvPr/>
        </p:nvSpPr>
        <p:spPr>
          <a:xfrm>
            <a:off x="7127274" y="4732866"/>
            <a:ext cx="108514" cy="215073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1752145">
            <a:off x="7234871" y="4962644"/>
            <a:ext cx="1661368" cy="22831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6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54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London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shahridagi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Grinvich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rasadxonasidan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Bosh meridian 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Этот день в истории: 1884 год — утвержден нулевой меридиан по Гринвичу —  История — EADaily"/>
          <p:cNvPicPr>
            <a:picLocks noChangeAspect="1" noChangeArrowheads="1"/>
          </p:cNvPicPr>
          <p:nvPr/>
        </p:nvPicPr>
        <p:blipFill>
          <a:blip r:embed="rId2"/>
          <a:srcRect b="6811"/>
          <a:stretch>
            <a:fillRect/>
          </a:stretch>
        </p:blipFill>
        <p:spPr bwMode="auto">
          <a:xfrm>
            <a:off x="168275" y="1336674"/>
            <a:ext cx="8175625" cy="5191126"/>
          </a:xfrm>
          <a:prstGeom prst="rect">
            <a:avLst/>
          </a:prstGeom>
          <a:noFill/>
        </p:spPr>
      </p:pic>
      <p:pic>
        <p:nvPicPr>
          <p:cNvPr id="1028" name="Picture 4" descr="Поездка Криськи туда, где ночует время. Английские истории | Криськины  истории | Яндекс Дзен"/>
          <p:cNvPicPr>
            <a:picLocks noChangeAspect="1" noChangeArrowheads="1"/>
          </p:cNvPicPr>
          <p:nvPr/>
        </p:nvPicPr>
        <p:blipFill>
          <a:blip r:embed="rId3"/>
          <a:srcRect b="8459"/>
          <a:stretch>
            <a:fillRect/>
          </a:stretch>
        </p:blipFill>
        <p:spPr bwMode="auto">
          <a:xfrm>
            <a:off x="8491984" y="1117600"/>
            <a:ext cx="3344416" cy="5452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96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03198" y="1875366"/>
            <a:ext cx="55541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0°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180°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08" y="1113366"/>
            <a:ext cx="5843058" cy="56535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uzunlik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95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316159"/>
              </p:ext>
            </p:extLst>
          </p:nvPr>
        </p:nvGraphicFramePr>
        <p:xfrm>
          <a:off x="244475" y="1160145"/>
          <a:ext cx="11620500" cy="5367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2661"/>
                <a:gridCol w="1063571"/>
                <a:gridCol w="1234268"/>
              </a:tblGrid>
              <a:tr h="4959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Ta’riflar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“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Globusda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Janubiy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doim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yuqori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Shimoliy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past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ko‘rsatiladi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Tabiiy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relyef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tuproqlar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misol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qilish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mumkin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ma’lum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oid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narsa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bo‘ladi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obyekt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harakati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siljishi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nuqtalar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bilan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479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uchun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o‘ziga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xos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hisoblangan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konturlardan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foydalaniladi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433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127000" y="-22426"/>
            <a:ext cx="11573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G‘arbiy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sharqiy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uzunlik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10696" r="27692" b="14361"/>
          <a:stretch/>
        </p:blipFill>
        <p:spPr>
          <a:xfrm>
            <a:off x="6212502" y="1180267"/>
            <a:ext cx="5640831" cy="5157037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15214"/>
              </p:ext>
            </p:extLst>
          </p:nvPr>
        </p:nvGraphicFramePr>
        <p:xfrm>
          <a:off x="6237903" y="1184279"/>
          <a:ext cx="5638800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9" name="Image" r:id="rId4" imgW="7517160" imgH="6869520" progId="Photoshop.Image.13">
                  <p:embed/>
                </p:oleObj>
              </mc:Choice>
              <mc:Fallback>
                <p:oleObj name="Image" r:id="rId4" imgW="7517160" imgH="686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7903" y="1184279"/>
                        <a:ext cx="5638800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83813" y="2864827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6698886" y="4737558"/>
            <a:ext cx="178766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7" y="1756832"/>
            <a:ext cx="55033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 (Bosh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meridiandan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g‘arb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tomondagi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tomondagilari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727679" y="3511158"/>
            <a:ext cx="103105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36313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606.jpg"/>
          <p:cNvPicPr>
            <a:picLocks noChangeAspect="1" noChangeArrowheads="1"/>
          </p:cNvPicPr>
          <p:nvPr/>
        </p:nvPicPr>
        <p:blipFill rotWithShape="1">
          <a:blip r:embed="rId2"/>
          <a:srcRect t="9803"/>
          <a:stretch/>
        </p:blipFill>
        <p:spPr bwMode="auto">
          <a:xfrm>
            <a:off x="321205" y="1187087"/>
            <a:ext cx="6037262" cy="5391513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6578599" y="1315621"/>
            <a:ext cx="51138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meridian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299735">
            <a:off x="4275666" y="1224458"/>
            <a:ext cx="1143000" cy="43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994617">
            <a:off x="795866" y="1165585"/>
            <a:ext cx="1143000" cy="43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4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Тектоника плит - это... Что такое Тектоника плит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382312"/>
            <a:ext cx="6660092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160867" y="897898"/>
            <a:ext cx="1184007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xaritalarning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ramkasi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uzunliklar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xaritalarning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kenglik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401568">
            <a:off x="1789312" y="3005930"/>
            <a:ext cx="1116885" cy="22831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9350444" flipH="1">
            <a:off x="9395242" y="5985139"/>
            <a:ext cx="1078576" cy="22831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17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0" y="1028700"/>
            <a:ext cx="1209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78" y="2393263"/>
            <a:ext cx="3996822" cy="4250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77" y="2283415"/>
            <a:ext cx="3886757" cy="4290576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712205"/>
              </p:ext>
            </p:extLst>
          </p:nvPr>
        </p:nvGraphicFramePr>
        <p:xfrm>
          <a:off x="1210733" y="2317308"/>
          <a:ext cx="4377267" cy="4222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0" name="Image" r:id="rId5" imgW="5180760" imgH="5714280" progId="Photoshop.Image.13">
                  <p:embed/>
                </p:oleObj>
              </mc:Choice>
              <mc:Fallback>
                <p:oleObj name="Image" r:id="rId5" imgW="5180760" imgH="5714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0733" y="2317308"/>
                        <a:ext cx="4377267" cy="4222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08323"/>
              </p:ext>
            </p:extLst>
          </p:nvPr>
        </p:nvGraphicFramePr>
        <p:xfrm>
          <a:off x="6045200" y="2301188"/>
          <a:ext cx="4445555" cy="425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1" name="Image" r:id="rId7" imgW="5333040" imgH="5676120" progId="Photoshop.Image.13">
                  <p:embed/>
                </p:oleObj>
              </mc:Choice>
              <mc:Fallback>
                <p:oleObj name="Image" r:id="rId7" imgW="5333040" imgH="5676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45200" y="2301188"/>
                        <a:ext cx="4445555" cy="4255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961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731" t="20900" r="26825" b="18289"/>
          <a:stretch/>
        </p:blipFill>
        <p:spPr>
          <a:xfrm>
            <a:off x="5064807" y="1205290"/>
            <a:ext cx="5992660" cy="5529538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149520" y="1145108"/>
            <a:ext cx="448733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41°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69°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27300" y="3505739"/>
            <a:ext cx="85773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22724" y="3005984"/>
            <a:ext cx="165782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41°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1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49961" y="4079740"/>
            <a:ext cx="2726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41°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shq.u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57630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GPS Naviqator satisi |wshop.az Baki Azerbayc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 b="13932"/>
          <a:stretch/>
        </p:blipFill>
        <p:spPr bwMode="auto">
          <a:xfrm>
            <a:off x="6146800" y="3055250"/>
            <a:ext cx="5562600" cy="370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59265" y="1135793"/>
            <a:ext cx="60875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ishlovchi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navigatorlar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aniqlanmoqda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GPS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navigatorlar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0900" name="Picture 4" descr="Elusive Dark Matter Could Be Detected with GPS Satellites - Univers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32" y="1135793"/>
            <a:ext cx="5122335" cy="208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9496"/>
          <a:stretch/>
        </p:blipFill>
        <p:spPr>
          <a:xfrm>
            <a:off x="467631" y="3810000"/>
            <a:ext cx="4987691" cy="2946400"/>
          </a:xfrm>
          <a:prstGeom prst="rect">
            <a:avLst/>
          </a:prstGeom>
        </p:spPr>
      </p:pic>
      <p:pic>
        <p:nvPicPr>
          <p:cNvPr id="8" name="Picture 2" descr="GPS Naviqator satisi |wshop.az Baki Azerbayc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5" t="69597" r="16591" b="24759"/>
          <a:stretch/>
        </p:blipFill>
        <p:spPr bwMode="auto">
          <a:xfrm>
            <a:off x="8267699" y="5909733"/>
            <a:ext cx="1320800" cy="29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96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46" y="1028700"/>
            <a:ext cx="5274126" cy="56960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1089" y="1305468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1089" y="2646707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1089" y="3846807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1089" y="5046907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2184" y="1731672"/>
            <a:ext cx="3127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62184" y="3000038"/>
            <a:ext cx="3127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85984" y="4258233"/>
            <a:ext cx="3041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85984" y="5416010"/>
            <a:ext cx="3041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22928" y="-15771"/>
            <a:ext cx="8928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7867" y="1305468"/>
            <a:ext cx="1032933" cy="42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379456" y="1276660"/>
            <a:ext cx="539678" cy="42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42666" y="1468195"/>
            <a:ext cx="2878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51323" y="1276660"/>
            <a:ext cx="287867" cy="322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00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676991-DD7D-4E7E-A33D-ED2AD877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59" y="1409700"/>
            <a:ext cx="9442208" cy="4432541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Овал 1"/>
          <p:cNvSpPr/>
          <p:nvPr/>
        </p:nvSpPr>
        <p:spPr>
          <a:xfrm>
            <a:off x="3843866" y="2618437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504265" y="4470399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509666" y="2847794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580032" y="4326466"/>
            <a:ext cx="160867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526366" y="2251133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131733" y="4191000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463098" y="2426462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660465" y="3963161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022" y="992601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4022" y="5611408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24607" y="1064090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61889" y="5579310"/>
            <a:ext cx="5349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koordinatasi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0802" y="1452275"/>
            <a:ext cx="15376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05668" y="6073073"/>
            <a:ext cx="3419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70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354733" y="1521762"/>
            <a:ext cx="16401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176835" y="5981713"/>
            <a:ext cx="3076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j.k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140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shq.u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666059" y="-25827"/>
            <a:ext cx="9029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12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ГРАДУСНАЯ СЕТЬ - ЧТО ТАКОЕ? КТО ТАКОЙ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96" y="1986268"/>
            <a:ext cx="2634387" cy="2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09133" y="1771650"/>
            <a:ext cx="3756179" cy="872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34589" y="1736186"/>
            <a:ext cx="3756179" cy="872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8068733" y="2608253"/>
            <a:ext cx="843946" cy="1726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231467" y="1038948"/>
            <a:ext cx="2023533" cy="6617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837267" y="2643717"/>
            <a:ext cx="965202" cy="1691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802468" y="2643717"/>
            <a:ext cx="1151465" cy="1691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412067" y="1028700"/>
            <a:ext cx="2159001" cy="7074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912678" y="2633114"/>
            <a:ext cx="1126063" cy="1701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554567" y="4530725"/>
            <a:ext cx="2383366" cy="11493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412067" y="4557273"/>
            <a:ext cx="2302933" cy="112280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46333" y="4520807"/>
            <a:ext cx="2302933" cy="104511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423400" y="4492141"/>
            <a:ext cx="2302933" cy="104511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62000" y="-121281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koordinata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9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3267" y="4246641"/>
            <a:ext cx="1441450" cy="21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Глобус Земли Классик Евро - Физический, 25 см Ке012500186 Globen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95" y="1381131"/>
            <a:ext cx="4790005" cy="4790005"/>
          </a:xfrm>
          <a:prstGeom prst="rect">
            <a:avLst/>
          </a:prstGeom>
          <a:noFill/>
        </p:spPr>
      </p:pic>
      <p:pic>
        <p:nvPicPr>
          <p:cNvPr id="6" name="Picture 2" descr="C:\Users\user\Desktop\0606.jpg"/>
          <p:cNvPicPr>
            <a:picLocks noChangeAspect="1" noChangeArrowheads="1"/>
          </p:cNvPicPr>
          <p:nvPr/>
        </p:nvPicPr>
        <p:blipFill rotWithShape="1">
          <a:blip r:embed="rId4"/>
          <a:srcRect t="9860"/>
          <a:stretch/>
        </p:blipFill>
        <p:spPr bwMode="auto">
          <a:xfrm>
            <a:off x="4720167" y="1381131"/>
            <a:ext cx="5495925" cy="48768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113867" y="1138568"/>
            <a:ext cx="1109133" cy="520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303757">
            <a:off x="8280401" y="1298531"/>
            <a:ext cx="1109133" cy="520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282616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4475" y="1160145"/>
          <a:ext cx="11620500" cy="5367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2661"/>
                <a:gridCol w="1063571"/>
                <a:gridCol w="1234268"/>
              </a:tblGrid>
              <a:tr h="4959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Ta’riflar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“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Globusda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Janubiy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doim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yuqori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Shimoliy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past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ko‘rsatiladi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Tabiiy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relyef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tuproqlar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misol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qilish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mumkin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ma’lum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oid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narsa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bo‘ladi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obyekt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harakati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siljishi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nuqtalar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bilan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479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uchun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o‘ziga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xos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hisoblangan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konturlardan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foydalaniladi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972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55123" y="1598669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841149" y="5906105"/>
            <a:ext cx="7620596" cy="591308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74323" y="252689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61147" y="554634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673825" y="1057274"/>
            <a:ext cx="9077452" cy="40560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just">
              <a:buFontTx/>
              <a:buAutoNum type="arabi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38-40-sahifalaridagi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11-§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koordinatalar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41338" indent="-541338">
              <a:buAutoNum type="arabi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40-sahifasidagi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41338" indent="-541338" algn="just">
              <a:buAutoNum type="arabicPeriod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yarimsharlarda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koordinatasini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27672" y="-8881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Mosini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toping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4219457" y="3447860"/>
            <a:ext cx="3735042" cy="2697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768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865019"/>
              </p:ext>
            </p:extLst>
          </p:nvPr>
        </p:nvGraphicFramePr>
        <p:xfrm>
          <a:off x="8294639" y="2445485"/>
          <a:ext cx="3711578" cy="2783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54" name="Презентация" r:id="rId5" imgW="4570586" imgH="3427608" progId="PowerPoint.Show.8">
                  <p:embed/>
                </p:oleObj>
              </mc:Choice>
              <mc:Fallback>
                <p:oleObj name="Презентация" r:id="rId5" imgW="4570586" imgH="342760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4639" y="2445485"/>
                        <a:ext cx="3711578" cy="2783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 l="15495" t="14764" r="15878" b="4642"/>
          <a:stretch>
            <a:fillRect/>
          </a:stretch>
        </p:blipFill>
        <p:spPr bwMode="auto">
          <a:xfrm>
            <a:off x="74943" y="2317803"/>
            <a:ext cx="3905458" cy="268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222875"/>
            <a:ext cx="333003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4850" y="1200121"/>
            <a:ext cx="34772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Siyosiy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04200" y="1147359"/>
            <a:ext cx="3802017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Iqtisodiy-ijtimoiy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7800" y="2394683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20541" y="3531823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56624" y="2521683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733" y="5229169"/>
            <a:ext cx="2072072" cy="120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72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27672" y="-8881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Mosini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toping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127109" y="2354945"/>
            <a:ext cx="3735042" cy="2697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768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11869"/>
              </p:ext>
            </p:extLst>
          </p:nvPr>
        </p:nvGraphicFramePr>
        <p:xfrm>
          <a:off x="4121471" y="3085553"/>
          <a:ext cx="3711578" cy="2783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8" name="Презентация" r:id="rId5" imgW="4570586" imgH="3427608" progId="PowerPoint.Show.8">
                  <p:embed/>
                </p:oleObj>
              </mc:Choice>
              <mc:Fallback>
                <p:oleObj name="Презентация" r:id="rId5" imgW="4570586" imgH="342760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471" y="3085553"/>
                        <a:ext cx="3711578" cy="2783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 l="15495" t="14764" r="15878" b="4642"/>
          <a:stretch>
            <a:fillRect/>
          </a:stretch>
        </p:blipFill>
        <p:spPr bwMode="auto">
          <a:xfrm>
            <a:off x="8044728" y="2590790"/>
            <a:ext cx="3905458" cy="268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7109" y="1210549"/>
            <a:ext cx="333003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4850" y="1210549"/>
            <a:ext cx="34772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Siyosiy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04200" y="1147359"/>
            <a:ext cx="3802017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Iqtisodiy-ijtimoiy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103546" y="2629225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50882" y="2438725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154850" y="3150822"/>
            <a:ext cx="397933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42" y="5079999"/>
            <a:ext cx="1331860" cy="155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901990" y="1811757"/>
            <a:ext cx="17909" cy="1171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2"/>
          </p:cNvCxnSpPr>
          <p:nvPr/>
        </p:nvCxnSpPr>
        <p:spPr>
          <a:xfrm>
            <a:off x="1792125" y="1733769"/>
            <a:ext cx="0" cy="559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0102476" y="2069913"/>
            <a:ext cx="0" cy="559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19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Balandliklar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shkalasi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3573" y="1422926"/>
            <a:ext cx="536469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0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metrdan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200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pasttekisliklar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8473" y="3188029"/>
            <a:ext cx="566949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200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500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qirlar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3573" y="5186180"/>
            <a:ext cx="533929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yerlar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60267" y="5130201"/>
            <a:ext cx="2726003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yashil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rang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17934" y="1523589"/>
            <a:ext cx="247623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sariq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rang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60267" y="3408932"/>
            <a:ext cx="20288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jigarrang</a:t>
            </a:r>
            <a:endParaRPr lang="ru-RU" sz="3200" b="1" dirty="0"/>
          </a:p>
        </p:txBody>
      </p:sp>
      <p:pic>
        <p:nvPicPr>
          <p:cNvPr id="19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7461" y="2771557"/>
            <a:ext cx="1261811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75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Balandliklar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shkalasi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3573" y="1422926"/>
            <a:ext cx="536469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0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metrdan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200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pasttekisliklar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8473" y="3188029"/>
            <a:ext cx="566949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200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500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qirlar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3573" y="5186180"/>
            <a:ext cx="533929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metr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yerlar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60267" y="5130201"/>
            <a:ext cx="2726003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yashil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rang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17934" y="1523589"/>
            <a:ext cx="247623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sariq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rang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60267" y="3408932"/>
            <a:ext cx="20288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jigarrang</a:t>
            </a:r>
            <a:endParaRPr lang="ru-RU" sz="32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167967" y="1961535"/>
            <a:ext cx="1689100" cy="34909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235700" y="1961535"/>
            <a:ext cx="1697567" cy="1769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167967" y="3810000"/>
            <a:ext cx="1689100" cy="1642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910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25228" y="5018642"/>
            <a:ext cx="5978898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39098" y="3720699"/>
            <a:ext cx="5230901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63354" y="2500135"/>
            <a:ext cx="5373661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27811" y="1281009"/>
            <a:ext cx="3823741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2929461" y="3654978"/>
            <a:ext cx="1559862" cy="134299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643067" y="2391506"/>
            <a:ext cx="1542227" cy="1388653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593397" y="1136766"/>
            <a:ext cx="1557376" cy="1422873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3861676" y="4941576"/>
            <a:ext cx="1507287" cy="1288617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3528612" y="2616441"/>
            <a:ext cx="5116731" cy="75235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 err="1">
                <a:latin typeface="Arial" charset="0"/>
              </a:rPr>
              <a:t>Geografik</a:t>
            </a:r>
            <a:r>
              <a:rPr lang="en-US" sz="4400" b="1" dirty="0">
                <a:latin typeface="Arial" charset="0"/>
              </a:rPr>
              <a:t> </a:t>
            </a:r>
            <a:r>
              <a:rPr lang="en-US" sz="4400" b="1" dirty="0" err="1">
                <a:latin typeface="Arial" charset="0"/>
              </a:rPr>
              <a:t>kenglik</a:t>
            </a:r>
            <a:endParaRPr lang="ru-RU" sz="4400" b="1" dirty="0">
              <a:latin typeface="Arial" charset="0"/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2605632" y="1324919"/>
            <a:ext cx="3240032" cy="75235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 err="1" smtClean="0">
                <a:latin typeface="Arial" charset="0"/>
              </a:rPr>
              <a:t>Daraja</a:t>
            </a:r>
            <a:r>
              <a:rPr lang="en-US" sz="4400" b="1" dirty="0" smtClean="0">
                <a:latin typeface="Arial" charset="0"/>
              </a:rPr>
              <a:t> </a:t>
            </a:r>
            <a:r>
              <a:rPr lang="en-US" sz="4400" b="1" dirty="0" err="1" smtClean="0">
                <a:latin typeface="Arial" charset="0"/>
              </a:rPr>
              <a:t>to‘ri</a:t>
            </a:r>
            <a:endParaRPr lang="en-US" sz="44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70435" y="1427703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926161" y="2606492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207742" y="391531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13669" y="5170156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7" y="4042824"/>
            <a:ext cx="2470107" cy="2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94228" y="-33248"/>
            <a:ext cx="10985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4836648" y="3856890"/>
            <a:ext cx="5035799" cy="75235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 err="1">
                <a:latin typeface="Arial" charset="0"/>
              </a:rPr>
              <a:t>Geografik</a:t>
            </a:r>
            <a:r>
              <a:rPr lang="en-US" sz="4400" b="1" dirty="0">
                <a:latin typeface="Arial" charset="0"/>
              </a:rPr>
              <a:t> </a:t>
            </a:r>
            <a:r>
              <a:rPr lang="en-US" sz="4400" b="1" dirty="0" err="1" smtClean="0">
                <a:latin typeface="Arial" charset="0"/>
              </a:rPr>
              <a:t>uzunlik</a:t>
            </a:r>
            <a:endParaRPr lang="ru-RU" sz="4400" b="1" dirty="0">
              <a:latin typeface="Arial" charset="0"/>
            </a:endParaRPr>
          </a:p>
        </p:txBody>
      </p:sp>
      <p:sp>
        <p:nvSpPr>
          <p:cNvPr id="28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5533097" y="5099709"/>
            <a:ext cx="6046631" cy="75235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 err="1">
                <a:latin typeface="Arial" charset="0"/>
              </a:rPr>
              <a:t>Geografik</a:t>
            </a:r>
            <a:r>
              <a:rPr lang="en-US" sz="4400" b="1" dirty="0">
                <a:latin typeface="Arial" charset="0"/>
              </a:rPr>
              <a:t> </a:t>
            </a:r>
            <a:r>
              <a:rPr lang="en-US" sz="4400" b="1" dirty="0" err="1" smtClean="0">
                <a:latin typeface="Arial" charset="0"/>
              </a:rPr>
              <a:t>koordinata</a:t>
            </a:r>
            <a:endParaRPr lang="ru-RU" sz="4400" b="1" dirty="0">
              <a:latin typeface="Arial" charset="0"/>
            </a:endParaRPr>
          </a:p>
        </p:txBody>
      </p:sp>
      <p:pic>
        <p:nvPicPr>
          <p:cNvPr id="2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38" y="1209440"/>
            <a:ext cx="2679669" cy="31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3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 descr="Рация Kenwood TK-F7 Turbo - купить по лучшей цене в интернет магазине  Ultratel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46" y="993237"/>
            <a:ext cx="1585383" cy="15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2078567" y="-2242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koordinata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1" y="1167410"/>
            <a:ext cx="3615266" cy="52503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3266" y="5957709"/>
            <a:ext cx="4097867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046" name="Picture 6" descr="Onlayn oʻquv-axborot majmua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78" y="1176371"/>
            <a:ext cx="3177798" cy="20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Есть ли у океанов точные границы? | Вопрос-ответ | Вокруг Све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71" y="2512263"/>
            <a:ext cx="3897841" cy="39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2" descr="Такой ли уж «тихий» Тихий океан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1194079"/>
            <a:ext cx="3647117" cy="23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77" y="3610472"/>
            <a:ext cx="2075331" cy="2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2556" y="4010013"/>
            <a:ext cx="1438151" cy="218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094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4158</TotalTime>
  <Words>882</Words>
  <Application>Microsoft Office PowerPoint</Application>
  <PresentationFormat>Широкоэкранный</PresentationFormat>
  <Paragraphs>179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Tahoma</vt:lpstr>
      <vt:lpstr>Тема Office</vt:lpstr>
      <vt:lpstr>Презентация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userpro</cp:lastModifiedBy>
  <cp:revision>765</cp:revision>
  <dcterms:created xsi:type="dcterms:W3CDTF">2020-04-09T12:18:10Z</dcterms:created>
  <dcterms:modified xsi:type="dcterms:W3CDTF">2020-10-19T03:17:21Z</dcterms:modified>
</cp:coreProperties>
</file>