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7" r:id="rId1"/>
  </p:sldMasterIdLst>
  <p:notesMasterIdLst>
    <p:notesMasterId r:id="rId12"/>
  </p:notesMasterIdLst>
  <p:sldIdLst>
    <p:sldId id="366" r:id="rId2"/>
    <p:sldId id="417" r:id="rId3"/>
    <p:sldId id="418" r:id="rId4"/>
    <p:sldId id="421" r:id="rId5"/>
    <p:sldId id="422" r:id="rId6"/>
    <p:sldId id="423" r:id="rId7"/>
    <p:sldId id="424" r:id="rId8"/>
    <p:sldId id="419" r:id="rId9"/>
    <p:sldId id="420" r:id="rId10"/>
    <p:sldId id="374" r:id="rId11"/>
  </p:sldIdLst>
  <p:sldSz cx="12060238" cy="7019925"/>
  <p:notesSz cx="5765800" cy="3244850"/>
  <p:defaultTextStyle>
    <a:defPPr>
      <a:defRPr lang="ru-RU"/>
    </a:defPPr>
    <a:lvl1pPr marL="0" algn="l" defTabSz="1936242" rtl="0" eaLnBrk="1" latinLnBrk="0" hangingPunct="1">
      <a:defRPr sz="3812" kern="1200">
        <a:solidFill>
          <a:schemeClr val="tx1"/>
        </a:solidFill>
        <a:latin typeface="+mn-lt"/>
        <a:ea typeface="+mn-ea"/>
        <a:cs typeface="+mn-cs"/>
      </a:defRPr>
    </a:lvl1pPr>
    <a:lvl2pPr marL="968121" algn="l" defTabSz="1936242" rtl="0" eaLnBrk="1" latinLnBrk="0" hangingPunct="1">
      <a:defRPr sz="3812" kern="1200">
        <a:solidFill>
          <a:schemeClr val="tx1"/>
        </a:solidFill>
        <a:latin typeface="+mn-lt"/>
        <a:ea typeface="+mn-ea"/>
        <a:cs typeface="+mn-cs"/>
      </a:defRPr>
    </a:lvl2pPr>
    <a:lvl3pPr marL="1936242" algn="l" defTabSz="1936242" rtl="0" eaLnBrk="1" latinLnBrk="0" hangingPunct="1">
      <a:defRPr sz="3812" kern="1200">
        <a:solidFill>
          <a:schemeClr val="tx1"/>
        </a:solidFill>
        <a:latin typeface="+mn-lt"/>
        <a:ea typeface="+mn-ea"/>
        <a:cs typeface="+mn-cs"/>
      </a:defRPr>
    </a:lvl3pPr>
    <a:lvl4pPr marL="2904363" algn="l" defTabSz="1936242" rtl="0" eaLnBrk="1" latinLnBrk="0" hangingPunct="1">
      <a:defRPr sz="3812" kern="1200">
        <a:solidFill>
          <a:schemeClr val="tx1"/>
        </a:solidFill>
        <a:latin typeface="+mn-lt"/>
        <a:ea typeface="+mn-ea"/>
        <a:cs typeface="+mn-cs"/>
      </a:defRPr>
    </a:lvl4pPr>
    <a:lvl5pPr marL="3872484" algn="l" defTabSz="1936242" rtl="0" eaLnBrk="1" latinLnBrk="0" hangingPunct="1">
      <a:defRPr sz="3812" kern="1200">
        <a:solidFill>
          <a:schemeClr val="tx1"/>
        </a:solidFill>
        <a:latin typeface="+mn-lt"/>
        <a:ea typeface="+mn-ea"/>
        <a:cs typeface="+mn-cs"/>
      </a:defRPr>
    </a:lvl5pPr>
    <a:lvl6pPr marL="4840605" algn="l" defTabSz="1936242" rtl="0" eaLnBrk="1" latinLnBrk="0" hangingPunct="1">
      <a:defRPr sz="3812" kern="1200">
        <a:solidFill>
          <a:schemeClr val="tx1"/>
        </a:solidFill>
        <a:latin typeface="+mn-lt"/>
        <a:ea typeface="+mn-ea"/>
        <a:cs typeface="+mn-cs"/>
      </a:defRPr>
    </a:lvl6pPr>
    <a:lvl7pPr marL="5808726" algn="l" defTabSz="1936242" rtl="0" eaLnBrk="1" latinLnBrk="0" hangingPunct="1">
      <a:defRPr sz="3812" kern="1200">
        <a:solidFill>
          <a:schemeClr val="tx1"/>
        </a:solidFill>
        <a:latin typeface="+mn-lt"/>
        <a:ea typeface="+mn-ea"/>
        <a:cs typeface="+mn-cs"/>
      </a:defRPr>
    </a:lvl7pPr>
    <a:lvl8pPr marL="6776847" algn="l" defTabSz="1936242" rtl="0" eaLnBrk="1" latinLnBrk="0" hangingPunct="1">
      <a:defRPr sz="3812" kern="1200">
        <a:solidFill>
          <a:schemeClr val="tx1"/>
        </a:solidFill>
        <a:latin typeface="+mn-lt"/>
        <a:ea typeface="+mn-ea"/>
        <a:cs typeface="+mn-cs"/>
      </a:defRPr>
    </a:lvl8pPr>
    <a:lvl9pPr marL="7744968" algn="l" defTabSz="1936242" rtl="0" eaLnBrk="1" latinLnBrk="0" hangingPunct="1">
      <a:defRPr sz="381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231" userDrawn="1">
          <p15:clr>
            <a:srgbClr val="A4A3A4"/>
          </p15:clr>
        </p15:guide>
        <p15:guide id="2" pos="4518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Админ" initials="А" lastIdx="1" clrIdx="0">
    <p:extLst>
      <p:ext uri="{19B8F6BF-5375-455C-9EA6-DF929625EA0E}">
        <p15:presenceInfo xmlns:p15="http://schemas.microsoft.com/office/powerpoint/2012/main" userId="Админ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A"/>
    <a:srgbClr val="EE00B0"/>
    <a:srgbClr val="00A859"/>
    <a:srgbClr val="2365C7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76" autoAdjust="0"/>
    <p:restoredTop sz="94660"/>
  </p:normalViewPr>
  <p:slideViewPr>
    <p:cSldViewPr>
      <p:cViewPr varScale="1">
        <p:scale>
          <a:sx n="69" d="100"/>
          <a:sy n="69" d="100"/>
        </p:scale>
        <p:origin x="762" y="60"/>
      </p:cViewPr>
      <p:guideLst>
        <p:guide orient="horz" pos="6231"/>
        <p:guide pos="451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21AE95-3AE4-4A2E-AE9A-CBD60CE28A68}" type="datetimeFigureOut">
              <a:rPr lang="ru-RU" smtClean="0"/>
              <a:pPr/>
              <a:t>08.11.2020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36738" y="242888"/>
            <a:ext cx="209232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E355E9-C85C-451C-A3FC-35A439462B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04374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52413" y="766763"/>
            <a:ext cx="6594475" cy="38385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8465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BAA986A-D786-471F-A616-C075670772C6}" type="slidenum">
              <a:rPr lang="ru-RU"/>
              <a:pPr/>
              <a:t>2</a:t>
            </a:fld>
            <a:endParaRPr lang="ru-RU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36550" y="812800"/>
            <a:ext cx="6884988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19577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7C2D83B-168A-46FC-A8F0-0B7B8DB130AC}" type="slidenum">
              <a:rPr lang="ru-RU"/>
              <a:pPr/>
              <a:t>3</a:t>
            </a:fld>
            <a:endParaRPr lang="ru-RU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36550" y="812800"/>
            <a:ext cx="6884988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6695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120C2C9-860D-4D16-A1E7-BC36CE3B669A}" type="slidenum">
              <a:rPr lang="ru-RU"/>
              <a:pPr/>
              <a:t>4</a:t>
            </a:fld>
            <a:endParaRPr lang="ru-RU"/>
          </a:p>
        </p:txBody>
      </p:sp>
      <p:sp>
        <p:nvSpPr>
          <p:cNvPr id="2457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36550" y="812800"/>
            <a:ext cx="6884988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91770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B5DA63E-9E0B-4F96-AE85-90901F7794A5}" type="slidenum">
              <a:rPr lang="ru-RU"/>
              <a:pPr/>
              <a:t>5</a:t>
            </a:fld>
            <a:endParaRPr lang="ru-RU"/>
          </a:p>
        </p:txBody>
      </p:sp>
      <p:sp>
        <p:nvSpPr>
          <p:cNvPr id="2560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36550" y="812800"/>
            <a:ext cx="6884988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46469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B5DA63E-9E0B-4F96-AE85-90901F7794A5}" type="slidenum">
              <a:rPr lang="ru-RU"/>
              <a:pPr/>
              <a:t>6</a:t>
            </a:fld>
            <a:endParaRPr lang="ru-RU"/>
          </a:p>
        </p:txBody>
      </p:sp>
      <p:sp>
        <p:nvSpPr>
          <p:cNvPr id="2560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36550" y="812800"/>
            <a:ext cx="6884988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12165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B5DA63E-9E0B-4F96-AE85-90901F7794A5}" type="slidenum">
              <a:rPr lang="ru-RU"/>
              <a:pPr/>
              <a:t>7</a:t>
            </a:fld>
            <a:endParaRPr lang="ru-RU"/>
          </a:p>
        </p:txBody>
      </p:sp>
      <p:sp>
        <p:nvSpPr>
          <p:cNvPr id="2560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36550" y="812800"/>
            <a:ext cx="6884988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50097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C65A187-6998-4C77-900D-27D5AE4AD977}" type="slidenum">
              <a:rPr lang="ru-RU"/>
              <a:pPr/>
              <a:t>8</a:t>
            </a:fld>
            <a:endParaRPr lang="ru-RU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36550" y="812800"/>
            <a:ext cx="6884988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49572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9D7C1C6-EDCD-41B5-913E-543D6DD68880}" type="slidenum">
              <a:rPr lang="ru-RU"/>
              <a:pPr/>
              <a:t>9</a:t>
            </a:fld>
            <a:endParaRPr lang="ru-RU"/>
          </a:p>
        </p:txBody>
      </p:sp>
      <p:sp>
        <p:nvSpPr>
          <p:cNvPr id="2150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38138" y="812800"/>
            <a:ext cx="6878637" cy="40052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755650" y="5078413"/>
            <a:ext cx="6045200" cy="480853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78884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530" y="1148863"/>
            <a:ext cx="9045179" cy="2443974"/>
          </a:xfrm>
        </p:spPr>
        <p:txBody>
          <a:bodyPr anchor="b"/>
          <a:lstStyle>
            <a:lvl1pPr algn="ctr">
              <a:defRPr sz="5935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7530" y="3687086"/>
            <a:ext cx="9045179" cy="1694856"/>
          </a:xfrm>
        </p:spPr>
        <p:txBody>
          <a:bodyPr/>
          <a:lstStyle>
            <a:lvl1pPr marL="0" indent="0" algn="ctr">
              <a:buNone/>
              <a:defRPr sz="2374"/>
            </a:lvl1pPr>
            <a:lvl2pPr marL="452262" indent="0" algn="ctr">
              <a:buNone/>
              <a:defRPr sz="1978"/>
            </a:lvl2pPr>
            <a:lvl3pPr marL="904524" indent="0" algn="ctr">
              <a:buNone/>
              <a:defRPr sz="1781"/>
            </a:lvl3pPr>
            <a:lvl4pPr marL="1356787" indent="0" algn="ctr">
              <a:buNone/>
              <a:defRPr sz="1583"/>
            </a:lvl4pPr>
            <a:lvl5pPr marL="1809049" indent="0" algn="ctr">
              <a:buNone/>
              <a:defRPr sz="1583"/>
            </a:lvl5pPr>
            <a:lvl6pPr marL="2261311" indent="0" algn="ctr">
              <a:buNone/>
              <a:defRPr sz="1583"/>
            </a:lvl6pPr>
            <a:lvl7pPr marL="2713573" indent="0" algn="ctr">
              <a:buNone/>
              <a:defRPr sz="1583"/>
            </a:lvl7pPr>
            <a:lvl8pPr marL="3165836" indent="0" algn="ctr">
              <a:buNone/>
              <a:defRPr sz="1583"/>
            </a:lvl8pPr>
            <a:lvl9pPr marL="3618098" indent="0" algn="ctr">
              <a:buNone/>
              <a:defRPr sz="1583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1107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1238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630608" y="373746"/>
            <a:ext cx="2600489" cy="59490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29142" y="373746"/>
            <a:ext cx="7650713" cy="59490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60017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618476" y="3258154"/>
            <a:ext cx="4796398" cy="308311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864" b="1">
                <a:solidFill>
                  <a:srgbClr val="F6703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864" b="1">
                <a:solidFill>
                  <a:srgbClr val="F6703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864" b="1">
                <a:solidFill>
                  <a:srgbClr val="F6703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864" b="1">
                <a:solidFill>
                  <a:srgbClr val="F6703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864" b="1">
                <a:solidFill>
                  <a:srgbClr val="F6703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864" b="1">
                <a:solidFill>
                  <a:srgbClr val="F6703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864" b="1">
                <a:solidFill>
                  <a:srgbClr val="F6703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864" b="1">
                <a:solidFill>
                  <a:srgbClr val="F6703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864" b="1">
                <a:solidFill>
                  <a:srgbClr val="F67031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21784757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4876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860" y="1750107"/>
            <a:ext cx="10401955" cy="2920093"/>
          </a:xfrm>
        </p:spPr>
        <p:txBody>
          <a:bodyPr anchor="b"/>
          <a:lstStyle>
            <a:lvl1pPr>
              <a:defRPr sz="5935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860" y="4697826"/>
            <a:ext cx="10401955" cy="1535608"/>
          </a:xfrm>
        </p:spPr>
        <p:txBody>
          <a:bodyPr/>
          <a:lstStyle>
            <a:lvl1pPr marL="0" indent="0">
              <a:buNone/>
              <a:defRPr sz="2374">
                <a:solidFill>
                  <a:schemeClr val="tx1">
                    <a:tint val="75000"/>
                  </a:schemeClr>
                </a:solidFill>
              </a:defRPr>
            </a:lvl1pPr>
            <a:lvl2pPr marL="452262" indent="0">
              <a:buNone/>
              <a:defRPr sz="1978">
                <a:solidFill>
                  <a:schemeClr val="tx1">
                    <a:tint val="75000"/>
                  </a:schemeClr>
                </a:solidFill>
              </a:defRPr>
            </a:lvl2pPr>
            <a:lvl3pPr marL="904524" indent="0">
              <a:buNone/>
              <a:defRPr sz="1781">
                <a:solidFill>
                  <a:schemeClr val="tx1">
                    <a:tint val="75000"/>
                  </a:schemeClr>
                </a:solidFill>
              </a:defRPr>
            </a:lvl3pPr>
            <a:lvl4pPr marL="1356787" indent="0">
              <a:buNone/>
              <a:defRPr sz="1583">
                <a:solidFill>
                  <a:schemeClr val="tx1">
                    <a:tint val="75000"/>
                  </a:schemeClr>
                </a:solidFill>
              </a:defRPr>
            </a:lvl4pPr>
            <a:lvl5pPr marL="1809049" indent="0">
              <a:buNone/>
              <a:defRPr sz="1583">
                <a:solidFill>
                  <a:schemeClr val="tx1">
                    <a:tint val="75000"/>
                  </a:schemeClr>
                </a:solidFill>
              </a:defRPr>
            </a:lvl5pPr>
            <a:lvl6pPr marL="2261311" indent="0">
              <a:buNone/>
              <a:defRPr sz="1583">
                <a:solidFill>
                  <a:schemeClr val="tx1">
                    <a:tint val="75000"/>
                  </a:schemeClr>
                </a:solidFill>
              </a:defRPr>
            </a:lvl6pPr>
            <a:lvl7pPr marL="2713573" indent="0">
              <a:buNone/>
              <a:defRPr sz="1583">
                <a:solidFill>
                  <a:schemeClr val="tx1">
                    <a:tint val="75000"/>
                  </a:schemeClr>
                </a:solidFill>
              </a:defRPr>
            </a:lvl7pPr>
            <a:lvl8pPr marL="3165836" indent="0">
              <a:buNone/>
              <a:defRPr sz="1583">
                <a:solidFill>
                  <a:schemeClr val="tx1">
                    <a:tint val="75000"/>
                  </a:schemeClr>
                </a:solidFill>
              </a:defRPr>
            </a:lvl8pPr>
            <a:lvl9pPr marL="3618098" indent="0">
              <a:buNone/>
              <a:defRPr sz="158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4990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29141" y="1868730"/>
            <a:ext cx="5125601" cy="445407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05496" y="1868730"/>
            <a:ext cx="5125601" cy="445407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4468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0712" y="373747"/>
            <a:ext cx="10401955" cy="135686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0712" y="1720857"/>
            <a:ext cx="5102046" cy="843365"/>
          </a:xfrm>
        </p:spPr>
        <p:txBody>
          <a:bodyPr anchor="b"/>
          <a:lstStyle>
            <a:lvl1pPr marL="0" indent="0">
              <a:buNone/>
              <a:defRPr sz="2374" b="1"/>
            </a:lvl1pPr>
            <a:lvl2pPr marL="452262" indent="0">
              <a:buNone/>
              <a:defRPr sz="1978" b="1"/>
            </a:lvl2pPr>
            <a:lvl3pPr marL="904524" indent="0">
              <a:buNone/>
              <a:defRPr sz="1781" b="1"/>
            </a:lvl3pPr>
            <a:lvl4pPr marL="1356787" indent="0">
              <a:buNone/>
              <a:defRPr sz="1583" b="1"/>
            </a:lvl4pPr>
            <a:lvl5pPr marL="1809049" indent="0">
              <a:buNone/>
              <a:defRPr sz="1583" b="1"/>
            </a:lvl5pPr>
            <a:lvl6pPr marL="2261311" indent="0">
              <a:buNone/>
              <a:defRPr sz="1583" b="1"/>
            </a:lvl6pPr>
            <a:lvl7pPr marL="2713573" indent="0">
              <a:buNone/>
              <a:defRPr sz="1583" b="1"/>
            </a:lvl7pPr>
            <a:lvl8pPr marL="3165836" indent="0">
              <a:buNone/>
              <a:defRPr sz="1583" b="1"/>
            </a:lvl8pPr>
            <a:lvl9pPr marL="3618098" indent="0">
              <a:buNone/>
              <a:defRPr sz="1583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0712" y="2564223"/>
            <a:ext cx="5102046" cy="377158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05495" y="1720857"/>
            <a:ext cx="5127172" cy="843365"/>
          </a:xfrm>
        </p:spPr>
        <p:txBody>
          <a:bodyPr anchor="b"/>
          <a:lstStyle>
            <a:lvl1pPr marL="0" indent="0">
              <a:buNone/>
              <a:defRPr sz="2374" b="1"/>
            </a:lvl1pPr>
            <a:lvl2pPr marL="452262" indent="0">
              <a:buNone/>
              <a:defRPr sz="1978" b="1"/>
            </a:lvl2pPr>
            <a:lvl3pPr marL="904524" indent="0">
              <a:buNone/>
              <a:defRPr sz="1781" b="1"/>
            </a:lvl3pPr>
            <a:lvl4pPr marL="1356787" indent="0">
              <a:buNone/>
              <a:defRPr sz="1583" b="1"/>
            </a:lvl4pPr>
            <a:lvl5pPr marL="1809049" indent="0">
              <a:buNone/>
              <a:defRPr sz="1583" b="1"/>
            </a:lvl5pPr>
            <a:lvl6pPr marL="2261311" indent="0">
              <a:buNone/>
              <a:defRPr sz="1583" b="1"/>
            </a:lvl6pPr>
            <a:lvl7pPr marL="2713573" indent="0">
              <a:buNone/>
              <a:defRPr sz="1583" b="1"/>
            </a:lvl7pPr>
            <a:lvl8pPr marL="3165836" indent="0">
              <a:buNone/>
              <a:defRPr sz="1583" b="1"/>
            </a:lvl8pPr>
            <a:lvl9pPr marL="3618098" indent="0">
              <a:buNone/>
              <a:defRPr sz="1583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05495" y="2564223"/>
            <a:ext cx="5127172" cy="377158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11/8/2020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3967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11/8/2020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7212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7182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0713" y="467995"/>
            <a:ext cx="3889740" cy="1637983"/>
          </a:xfrm>
        </p:spPr>
        <p:txBody>
          <a:bodyPr anchor="b"/>
          <a:lstStyle>
            <a:lvl1pPr>
              <a:defRPr sz="3165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27172" y="1010740"/>
            <a:ext cx="6105495" cy="4988697"/>
          </a:xfrm>
        </p:spPr>
        <p:txBody>
          <a:bodyPr/>
          <a:lstStyle>
            <a:lvl1pPr>
              <a:defRPr sz="3165"/>
            </a:lvl1pPr>
            <a:lvl2pPr>
              <a:defRPr sz="2770"/>
            </a:lvl2pPr>
            <a:lvl3pPr>
              <a:defRPr sz="2374"/>
            </a:lvl3pPr>
            <a:lvl4pPr>
              <a:defRPr sz="1978"/>
            </a:lvl4pPr>
            <a:lvl5pPr>
              <a:defRPr sz="1978"/>
            </a:lvl5pPr>
            <a:lvl6pPr>
              <a:defRPr sz="1978"/>
            </a:lvl6pPr>
            <a:lvl7pPr>
              <a:defRPr sz="1978"/>
            </a:lvl7pPr>
            <a:lvl8pPr>
              <a:defRPr sz="1978"/>
            </a:lvl8pPr>
            <a:lvl9pPr>
              <a:defRPr sz="1978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0713" y="2105977"/>
            <a:ext cx="3889740" cy="3901584"/>
          </a:xfrm>
        </p:spPr>
        <p:txBody>
          <a:bodyPr/>
          <a:lstStyle>
            <a:lvl1pPr marL="0" indent="0">
              <a:buNone/>
              <a:defRPr sz="1583"/>
            </a:lvl1pPr>
            <a:lvl2pPr marL="452262" indent="0">
              <a:buNone/>
              <a:defRPr sz="1385"/>
            </a:lvl2pPr>
            <a:lvl3pPr marL="904524" indent="0">
              <a:buNone/>
              <a:defRPr sz="1187"/>
            </a:lvl3pPr>
            <a:lvl4pPr marL="1356787" indent="0">
              <a:buNone/>
              <a:defRPr sz="989"/>
            </a:lvl4pPr>
            <a:lvl5pPr marL="1809049" indent="0">
              <a:buNone/>
              <a:defRPr sz="989"/>
            </a:lvl5pPr>
            <a:lvl6pPr marL="2261311" indent="0">
              <a:buNone/>
              <a:defRPr sz="989"/>
            </a:lvl6pPr>
            <a:lvl7pPr marL="2713573" indent="0">
              <a:buNone/>
              <a:defRPr sz="989"/>
            </a:lvl7pPr>
            <a:lvl8pPr marL="3165836" indent="0">
              <a:buNone/>
              <a:defRPr sz="989"/>
            </a:lvl8pPr>
            <a:lvl9pPr marL="3618098" indent="0">
              <a:buNone/>
              <a:defRPr sz="989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50477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0713" y="467995"/>
            <a:ext cx="3889740" cy="1637983"/>
          </a:xfrm>
        </p:spPr>
        <p:txBody>
          <a:bodyPr anchor="b"/>
          <a:lstStyle>
            <a:lvl1pPr>
              <a:defRPr sz="3165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27172" y="1010740"/>
            <a:ext cx="6105495" cy="4988697"/>
          </a:xfrm>
        </p:spPr>
        <p:txBody>
          <a:bodyPr/>
          <a:lstStyle>
            <a:lvl1pPr marL="0" indent="0">
              <a:buNone/>
              <a:defRPr sz="3165"/>
            </a:lvl1pPr>
            <a:lvl2pPr marL="452262" indent="0">
              <a:buNone/>
              <a:defRPr sz="2770"/>
            </a:lvl2pPr>
            <a:lvl3pPr marL="904524" indent="0">
              <a:buNone/>
              <a:defRPr sz="2374"/>
            </a:lvl3pPr>
            <a:lvl4pPr marL="1356787" indent="0">
              <a:buNone/>
              <a:defRPr sz="1978"/>
            </a:lvl4pPr>
            <a:lvl5pPr marL="1809049" indent="0">
              <a:buNone/>
              <a:defRPr sz="1978"/>
            </a:lvl5pPr>
            <a:lvl6pPr marL="2261311" indent="0">
              <a:buNone/>
              <a:defRPr sz="1978"/>
            </a:lvl6pPr>
            <a:lvl7pPr marL="2713573" indent="0">
              <a:buNone/>
              <a:defRPr sz="1978"/>
            </a:lvl7pPr>
            <a:lvl8pPr marL="3165836" indent="0">
              <a:buNone/>
              <a:defRPr sz="1978"/>
            </a:lvl8pPr>
            <a:lvl9pPr marL="3618098" indent="0">
              <a:buNone/>
              <a:defRPr sz="1978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0713" y="2105977"/>
            <a:ext cx="3889740" cy="3901584"/>
          </a:xfrm>
        </p:spPr>
        <p:txBody>
          <a:bodyPr/>
          <a:lstStyle>
            <a:lvl1pPr marL="0" indent="0">
              <a:buNone/>
              <a:defRPr sz="1583"/>
            </a:lvl1pPr>
            <a:lvl2pPr marL="452262" indent="0">
              <a:buNone/>
              <a:defRPr sz="1385"/>
            </a:lvl2pPr>
            <a:lvl3pPr marL="904524" indent="0">
              <a:buNone/>
              <a:defRPr sz="1187"/>
            </a:lvl3pPr>
            <a:lvl4pPr marL="1356787" indent="0">
              <a:buNone/>
              <a:defRPr sz="989"/>
            </a:lvl4pPr>
            <a:lvl5pPr marL="1809049" indent="0">
              <a:buNone/>
              <a:defRPr sz="989"/>
            </a:lvl5pPr>
            <a:lvl6pPr marL="2261311" indent="0">
              <a:buNone/>
              <a:defRPr sz="989"/>
            </a:lvl6pPr>
            <a:lvl7pPr marL="2713573" indent="0">
              <a:buNone/>
              <a:defRPr sz="989"/>
            </a:lvl7pPr>
            <a:lvl8pPr marL="3165836" indent="0">
              <a:buNone/>
              <a:defRPr sz="989"/>
            </a:lvl8pPr>
            <a:lvl9pPr marL="3618098" indent="0">
              <a:buNone/>
              <a:defRPr sz="989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3129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9142" y="373747"/>
            <a:ext cx="10401955" cy="13568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9142" y="1868730"/>
            <a:ext cx="10401955" cy="44540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29141" y="6506431"/>
            <a:ext cx="2713554" cy="37374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8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11/8/2020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994954" y="6506431"/>
            <a:ext cx="4070330" cy="37374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8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517543" y="6506431"/>
            <a:ext cx="2713554" cy="37374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8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3942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  <p:sldLayoutId id="2147483679" r:id="rId12"/>
  </p:sldLayoutIdLst>
  <p:txStyles>
    <p:titleStyle>
      <a:lvl1pPr algn="l" defTabSz="904524" rtl="0" eaLnBrk="1" latinLnBrk="0" hangingPunct="1">
        <a:lnSpc>
          <a:spcPct val="90000"/>
        </a:lnSpc>
        <a:spcBef>
          <a:spcPct val="0"/>
        </a:spcBef>
        <a:buNone/>
        <a:defRPr sz="435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6131" indent="-226131" algn="l" defTabSz="904524" rtl="0" eaLnBrk="1" latinLnBrk="0" hangingPunct="1">
        <a:lnSpc>
          <a:spcPct val="90000"/>
        </a:lnSpc>
        <a:spcBef>
          <a:spcPts val="989"/>
        </a:spcBef>
        <a:buFont typeface="Arial" panose="020B0604020202020204" pitchFamily="34" charset="0"/>
        <a:buChar char="•"/>
        <a:defRPr sz="2770" kern="1200">
          <a:solidFill>
            <a:schemeClr val="tx1"/>
          </a:solidFill>
          <a:latin typeface="+mn-lt"/>
          <a:ea typeface="+mn-ea"/>
          <a:cs typeface="+mn-cs"/>
        </a:defRPr>
      </a:lvl1pPr>
      <a:lvl2pPr marL="678393" indent="-226131" algn="l" defTabSz="904524" rtl="0" eaLnBrk="1" latinLnBrk="0" hangingPunct="1">
        <a:lnSpc>
          <a:spcPct val="90000"/>
        </a:lnSpc>
        <a:spcBef>
          <a:spcPts val="495"/>
        </a:spcBef>
        <a:buFont typeface="Arial" panose="020B0604020202020204" pitchFamily="34" charset="0"/>
        <a:buChar char="•"/>
        <a:defRPr sz="2374" kern="1200">
          <a:solidFill>
            <a:schemeClr val="tx1"/>
          </a:solidFill>
          <a:latin typeface="+mn-lt"/>
          <a:ea typeface="+mn-ea"/>
          <a:cs typeface="+mn-cs"/>
        </a:defRPr>
      </a:lvl2pPr>
      <a:lvl3pPr marL="1130656" indent="-226131" algn="l" defTabSz="904524" rtl="0" eaLnBrk="1" latinLnBrk="0" hangingPunct="1">
        <a:lnSpc>
          <a:spcPct val="90000"/>
        </a:lnSpc>
        <a:spcBef>
          <a:spcPts val="495"/>
        </a:spcBef>
        <a:buFont typeface="Arial" panose="020B0604020202020204" pitchFamily="34" charset="0"/>
        <a:buChar char="•"/>
        <a:defRPr sz="1978" kern="1200">
          <a:solidFill>
            <a:schemeClr val="tx1"/>
          </a:solidFill>
          <a:latin typeface="+mn-lt"/>
          <a:ea typeface="+mn-ea"/>
          <a:cs typeface="+mn-cs"/>
        </a:defRPr>
      </a:lvl3pPr>
      <a:lvl4pPr marL="1582918" indent="-226131" algn="l" defTabSz="904524" rtl="0" eaLnBrk="1" latinLnBrk="0" hangingPunct="1">
        <a:lnSpc>
          <a:spcPct val="90000"/>
        </a:lnSpc>
        <a:spcBef>
          <a:spcPts val="495"/>
        </a:spcBef>
        <a:buFont typeface="Arial" panose="020B0604020202020204" pitchFamily="34" charset="0"/>
        <a:buChar char="•"/>
        <a:defRPr sz="1781" kern="1200">
          <a:solidFill>
            <a:schemeClr val="tx1"/>
          </a:solidFill>
          <a:latin typeface="+mn-lt"/>
          <a:ea typeface="+mn-ea"/>
          <a:cs typeface="+mn-cs"/>
        </a:defRPr>
      </a:lvl4pPr>
      <a:lvl5pPr marL="2035180" indent="-226131" algn="l" defTabSz="904524" rtl="0" eaLnBrk="1" latinLnBrk="0" hangingPunct="1">
        <a:lnSpc>
          <a:spcPct val="90000"/>
        </a:lnSpc>
        <a:spcBef>
          <a:spcPts val="495"/>
        </a:spcBef>
        <a:buFont typeface="Arial" panose="020B0604020202020204" pitchFamily="34" charset="0"/>
        <a:buChar char="•"/>
        <a:defRPr sz="1781" kern="1200">
          <a:solidFill>
            <a:schemeClr val="tx1"/>
          </a:solidFill>
          <a:latin typeface="+mn-lt"/>
          <a:ea typeface="+mn-ea"/>
          <a:cs typeface="+mn-cs"/>
        </a:defRPr>
      </a:lvl5pPr>
      <a:lvl6pPr marL="2487442" indent="-226131" algn="l" defTabSz="904524" rtl="0" eaLnBrk="1" latinLnBrk="0" hangingPunct="1">
        <a:lnSpc>
          <a:spcPct val="90000"/>
        </a:lnSpc>
        <a:spcBef>
          <a:spcPts val="495"/>
        </a:spcBef>
        <a:buFont typeface="Arial" panose="020B0604020202020204" pitchFamily="34" charset="0"/>
        <a:buChar char="•"/>
        <a:defRPr sz="1781" kern="1200">
          <a:solidFill>
            <a:schemeClr val="tx1"/>
          </a:solidFill>
          <a:latin typeface="+mn-lt"/>
          <a:ea typeface="+mn-ea"/>
          <a:cs typeface="+mn-cs"/>
        </a:defRPr>
      </a:lvl6pPr>
      <a:lvl7pPr marL="2939705" indent="-226131" algn="l" defTabSz="904524" rtl="0" eaLnBrk="1" latinLnBrk="0" hangingPunct="1">
        <a:lnSpc>
          <a:spcPct val="90000"/>
        </a:lnSpc>
        <a:spcBef>
          <a:spcPts val="495"/>
        </a:spcBef>
        <a:buFont typeface="Arial" panose="020B0604020202020204" pitchFamily="34" charset="0"/>
        <a:buChar char="•"/>
        <a:defRPr sz="1781" kern="1200">
          <a:solidFill>
            <a:schemeClr val="tx1"/>
          </a:solidFill>
          <a:latin typeface="+mn-lt"/>
          <a:ea typeface="+mn-ea"/>
          <a:cs typeface="+mn-cs"/>
        </a:defRPr>
      </a:lvl7pPr>
      <a:lvl8pPr marL="3391967" indent="-226131" algn="l" defTabSz="904524" rtl="0" eaLnBrk="1" latinLnBrk="0" hangingPunct="1">
        <a:lnSpc>
          <a:spcPct val="90000"/>
        </a:lnSpc>
        <a:spcBef>
          <a:spcPts val="495"/>
        </a:spcBef>
        <a:buFont typeface="Arial" panose="020B0604020202020204" pitchFamily="34" charset="0"/>
        <a:buChar char="•"/>
        <a:defRPr sz="1781" kern="1200">
          <a:solidFill>
            <a:schemeClr val="tx1"/>
          </a:solidFill>
          <a:latin typeface="+mn-lt"/>
          <a:ea typeface="+mn-ea"/>
          <a:cs typeface="+mn-cs"/>
        </a:defRPr>
      </a:lvl8pPr>
      <a:lvl9pPr marL="3844229" indent="-226131" algn="l" defTabSz="904524" rtl="0" eaLnBrk="1" latinLnBrk="0" hangingPunct="1">
        <a:lnSpc>
          <a:spcPct val="90000"/>
        </a:lnSpc>
        <a:spcBef>
          <a:spcPts val="495"/>
        </a:spcBef>
        <a:buFont typeface="Arial" panose="020B0604020202020204" pitchFamily="34" charset="0"/>
        <a:buChar char="•"/>
        <a:defRPr sz="178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04524" rtl="0" eaLnBrk="1" latinLnBrk="0" hangingPunct="1">
        <a:defRPr sz="1781" kern="1200">
          <a:solidFill>
            <a:schemeClr val="tx1"/>
          </a:solidFill>
          <a:latin typeface="+mn-lt"/>
          <a:ea typeface="+mn-ea"/>
          <a:cs typeface="+mn-cs"/>
        </a:defRPr>
      </a:lvl1pPr>
      <a:lvl2pPr marL="452262" algn="l" defTabSz="904524" rtl="0" eaLnBrk="1" latinLnBrk="0" hangingPunct="1">
        <a:defRPr sz="1781" kern="1200">
          <a:solidFill>
            <a:schemeClr val="tx1"/>
          </a:solidFill>
          <a:latin typeface="+mn-lt"/>
          <a:ea typeface="+mn-ea"/>
          <a:cs typeface="+mn-cs"/>
        </a:defRPr>
      </a:lvl2pPr>
      <a:lvl3pPr marL="904524" algn="l" defTabSz="904524" rtl="0" eaLnBrk="1" latinLnBrk="0" hangingPunct="1">
        <a:defRPr sz="1781" kern="1200">
          <a:solidFill>
            <a:schemeClr val="tx1"/>
          </a:solidFill>
          <a:latin typeface="+mn-lt"/>
          <a:ea typeface="+mn-ea"/>
          <a:cs typeface="+mn-cs"/>
        </a:defRPr>
      </a:lvl3pPr>
      <a:lvl4pPr marL="1356787" algn="l" defTabSz="904524" rtl="0" eaLnBrk="1" latinLnBrk="0" hangingPunct="1">
        <a:defRPr sz="1781" kern="1200">
          <a:solidFill>
            <a:schemeClr val="tx1"/>
          </a:solidFill>
          <a:latin typeface="+mn-lt"/>
          <a:ea typeface="+mn-ea"/>
          <a:cs typeface="+mn-cs"/>
        </a:defRPr>
      </a:lvl4pPr>
      <a:lvl5pPr marL="1809049" algn="l" defTabSz="904524" rtl="0" eaLnBrk="1" latinLnBrk="0" hangingPunct="1">
        <a:defRPr sz="1781" kern="1200">
          <a:solidFill>
            <a:schemeClr val="tx1"/>
          </a:solidFill>
          <a:latin typeface="+mn-lt"/>
          <a:ea typeface="+mn-ea"/>
          <a:cs typeface="+mn-cs"/>
        </a:defRPr>
      </a:lvl5pPr>
      <a:lvl6pPr marL="2261311" algn="l" defTabSz="904524" rtl="0" eaLnBrk="1" latinLnBrk="0" hangingPunct="1">
        <a:defRPr sz="1781" kern="1200">
          <a:solidFill>
            <a:schemeClr val="tx1"/>
          </a:solidFill>
          <a:latin typeface="+mn-lt"/>
          <a:ea typeface="+mn-ea"/>
          <a:cs typeface="+mn-cs"/>
        </a:defRPr>
      </a:lvl6pPr>
      <a:lvl7pPr marL="2713573" algn="l" defTabSz="904524" rtl="0" eaLnBrk="1" latinLnBrk="0" hangingPunct="1">
        <a:defRPr sz="1781" kern="1200">
          <a:solidFill>
            <a:schemeClr val="tx1"/>
          </a:solidFill>
          <a:latin typeface="+mn-lt"/>
          <a:ea typeface="+mn-ea"/>
          <a:cs typeface="+mn-cs"/>
        </a:defRPr>
      </a:lvl7pPr>
      <a:lvl8pPr marL="3165836" algn="l" defTabSz="904524" rtl="0" eaLnBrk="1" latinLnBrk="0" hangingPunct="1">
        <a:defRPr sz="1781" kern="1200">
          <a:solidFill>
            <a:schemeClr val="tx1"/>
          </a:solidFill>
          <a:latin typeface="+mn-lt"/>
          <a:ea typeface="+mn-ea"/>
          <a:cs typeface="+mn-cs"/>
        </a:defRPr>
      </a:lvl8pPr>
      <a:lvl9pPr marL="3618098" algn="l" defTabSz="904524" rtl="0" eaLnBrk="1" latinLnBrk="0" hangingPunct="1">
        <a:defRPr sz="178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C:\Documents and Settings\Admin\Рабочий стол\презен\images2.jpe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298730" y="3882978"/>
            <a:ext cx="2280541" cy="215409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Прямоугольник 1"/>
          <p:cNvSpPr/>
          <p:nvPr/>
        </p:nvSpPr>
        <p:spPr>
          <a:xfrm>
            <a:off x="0" y="0"/>
            <a:ext cx="12052908" cy="1586757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739"/>
          </a:p>
        </p:txBody>
      </p:sp>
      <p:sp>
        <p:nvSpPr>
          <p:cNvPr id="8" name="object 3"/>
          <p:cNvSpPr txBox="1">
            <a:spLocks/>
          </p:cNvSpPr>
          <p:nvPr/>
        </p:nvSpPr>
        <p:spPr>
          <a:xfrm>
            <a:off x="2254941" y="-70101"/>
            <a:ext cx="6605947" cy="1656858"/>
          </a:xfrm>
          <a:prstGeom prst="rect">
            <a:avLst/>
          </a:prstGeom>
        </p:spPr>
        <p:txBody>
          <a:bodyPr spcFirstLastPara="1" vert="horz" wrap="square" lIns="0" tIns="25076" rIns="0" bIns="0" rtlCol="0" anchor="ctr" anchorCtr="0">
            <a:spAutoFit/>
          </a:bodyPr>
          <a:lstStyle>
            <a:lvl1pPr lvl="0" algn="l" defTabSz="6858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 kern="1200">
                <a:solidFill>
                  <a:srgbClr val="F67031"/>
                </a:solidFill>
                <a:latin typeface="+mj-lt"/>
                <a:ea typeface="+mj-ea"/>
                <a:cs typeface="+mj-c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9pPr>
          </a:lstStyle>
          <a:p>
            <a:pPr marL="21806" algn="ctr">
              <a:lnSpc>
                <a:spcPct val="150000"/>
              </a:lnSpc>
              <a:spcBef>
                <a:spcPts val="196"/>
              </a:spcBef>
            </a:pPr>
            <a:r>
              <a:rPr lang="en-US" sz="6958" dirty="0">
                <a:solidFill>
                  <a:schemeClr val="bg1"/>
                </a:solidFill>
                <a:effectLst>
                  <a:outerShdw blurRad="25400" dist="12700" dir="2700000" sx="101000" sy="101000" algn="tl" rotWithShape="0">
                    <a:schemeClr val="bg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GEOMETRIYA</a:t>
            </a:r>
          </a:p>
        </p:txBody>
      </p:sp>
      <p:sp>
        <p:nvSpPr>
          <p:cNvPr id="15" name="object 11"/>
          <p:cNvSpPr/>
          <p:nvPr/>
        </p:nvSpPr>
        <p:spPr>
          <a:xfrm>
            <a:off x="8860888" y="2546621"/>
            <a:ext cx="2389126" cy="245742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2424"/>
          </a:p>
        </p:txBody>
      </p:sp>
      <p:sp>
        <p:nvSpPr>
          <p:cNvPr id="16" name="TextBox 15"/>
          <p:cNvSpPr txBox="1"/>
          <p:nvPr/>
        </p:nvSpPr>
        <p:spPr>
          <a:xfrm>
            <a:off x="1486600" y="2285826"/>
            <a:ext cx="7539701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MAVZU: TENG YONLI UCHBURCHAKNING </a:t>
            </a:r>
          </a:p>
          <a:p>
            <a:pPr algn="ctr"/>
            <a:r>
              <a:rPr lang="en-US" sz="5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XOSSALARI</a:t>
            </a:r>
          </a:p>
          <a:p>
            <a:pPr algn="ctr"/>
            <a:endParaRPr lang="en-US" sz="44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284690" y="406742"/>
            <a:ext cx="1834156" cy="895310"/>
          </a:xfrm>
          <a:prstGeom prst="rect">
            <a:avLst/>
          </a:prstGeom>
          <a:solidFill>
            <a:srgbClr val="00B050"/>
          </a:solidFill>
          <a:ln w="38100">
            <a:solidFill>
              <a:schemeClr val="bg1"/>
            </a:solidFill>
          </a:ln>
        </p:spPr>
        <p:txBody>
          <a:bodyPr wrap="none">
            <a:spAutoFit/>
          </a:bodyPr>
          <a:lstStyle/>
          <a:p>
            <a:r>
              <a:rPr lang="ru-RU" sz="5218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en-US" sz="5218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4352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sinf</a:t>
            </a:r>
            <a:endParaRPr lang="ru-RU" sz="4352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69480" y="1981834"/>
            <a:ext cx="648072" cy="1638285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771"/>
          </a:p>
        </p:txBody>
      </p:sp>
      <p:sp>
        <p:nvSpPr>
          <p:cNvPr id="10" name="Прямоугольник 9"/>
          <p:cNvSpPr/>
          <p:nvPr/>
        </p:nvSpPr>
        <p:spPr>
          <a:xfrm>
            <a:off x="269480" y="4015196"/>
            <a:ext cx="683572" cy="163828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771"/>
          </a:p>
        </p:txBody>
      </p:sp>
      <p:sp>
        <p:nvSpPr>
          <p:cNvPr id="9" name="object 11">
            <a:extLst>
              <a:ext uri="{FF2B5EF4-FFF2-40B4-BE49-F238E27FC236}">
                <a16:creationId xmlns:lc="http://schemas.openxmlformats.org/drawingml/2006/lockedCanvas" xmlns="" xmlns:a16="http://schemas.microsoft.com/office/drawing/2014/main" id="{335AFAA3-FF4F-462D-A908-93D09B272E70}"/>
              </a:ext>
            </a:extLst>
          </p:cNvPr>
          <p:cNvSpPr/>
          <p:nvPr/>
        </p:nvSpPr>
        <p:spPr>
          <a:xfrm>
            <a:off x="832730" y="361897"/>
            <a:ext cx="932000" cy="985000"/>
          </a:xfrm>
          <a:custGeom>
            <a:avLst/>
            <a:gdLst/>
            <a:ahLst/>
            <a:cxnLst/>
            <a:rect l="l" t="t" r="r" b="b"/>
            <a:pathLst>
              <a:path w="363855" h="501650">
                <a:moveTo>
                  <a:pt x="181883" y="0"/>
                </a:moveTo>
                <a:lnTo>
                  <a:pt x="169927" y="1814"/>
                </a:lnTo>
                <a:lnTo>
                  <a:pt x="160152" y="6759"/>
                </a:lnTo>
                <a:lnTo>
                  <a:pt x="153555" y="14086"/>
                </a:lnTo>
                <a:lnTo>
                  <a:pt x="151135" y="23046"/>
                </a:lnTo>
                <a:lnTo>
                  <a:pt x="151135" y="51018"/>
                </a:lnTo>
                <a:lnTo>
                  <a:pt x="125894" y="61099"/>
                </a:lnTo>
                <a:lnTo>
                  <a:pt x="106002" y="76250"/>
                </a:lnTo>
                <a:lnTo>
                  <a:pt x="92964" y="95347"/>
                </a:lnTo>
                <a:lnTo>
                  <a:pt x="88282" y="117269"/>
                </a:lnTo>
                <a:lnTo>
                  <a:pt x="89509" y="128550"/>
                </a:lnTo>
                <a:lnTo>
                  <a:pt x="93112" y="139474"/>
                </a:lnTo>
                <a:lnTo>
                  <a:pt x="98979" y="149818"/>
                </a:lnTo>
                <a:lnTo>
                  <a:pt x="107006" y="159360"/>
                </a:lnTo>
                <a:lnTo>
                  <a:pt x="55256" y="298363"/>
                </a:lnTo>
                <a:lnTo>
                  <a:pt x="29820" y="298367"/>
                </a:lnTo>
                <a:lnTo>
                  <a:pt x="25441" y="301654"/>
                </a:lnTo>
                <a:lnTo>
                  <a:pt x="25441" y="309772"/>
                </a:lnTo>
                <a:lnTo>
                  <a:pt x="29825" y="313055"/>
                </a:lnTo>
                <a:lnTo>
                  <a:pt x="49785" y="313055"/>
                </a:lnTo>
                <a:lnTo>
                  <a:pt x="0" y="446784"/>
                </a:lnTo>
                <a:lnTo>
                  <a:pt x="1008" y="453002"/>
                </a:lnTo>
                <a:lnTo>
                  <a:pt x="7405" y="461515"/>
                </a:lnTo>
                <a:lnTo>
                  <a:pt x="10670" y="464132"/>
                </a:lnTo>
                <a:lnTo>
                  <a:pt x="14559" y="466102"/>
                </a:lnTo>
                <a:lnTo>
                  <a:pt x="3398" y="496089"/>
                </a:lnTo>
                <a:lnTo>
                  <a:pt x="6440" y="500139"/>
                </a:lnTo>
                <a:lnTo>
                  <a:pt x="12538" y="501418"/>
                </a:lnTo>
                <a:lnTo>
                  <a:pt x="13425" y="501501"/>
                </a:lnTo>
                <a:lnTo>
                  <a:pt x="18583" y="501501"/>
                </a:lnTo>
                <a:lnTo>
                  <a:pt x="22522" y="499374"/>
                </a:lnTo>
                <a:lnTo>
                  <a:pt x="33436" y="470051"/>
                </a:lnTo>
                <a:lnTo>
                  <a:pt x="42830" y="468549"/>
                </a:lnTo>
                <a:lnTo>
                  <a:pt x="51014" y="465031"/>
                </a:lnTo>
                <a:lnTo>
                  <a:pt x="57410" y="459821"/>
                </a:lnTo>
                <a:lnTo>
                  <a:pt x="60112" y="455410"/>
                </a:lnTo>
                <a:lnTo>
                  <a:pt x="30830" y="455410"/>
                </a:lnTo>
                <a:lnTo>
                  <a:pt x="29825" y="455302"/>
                </a:lnTo>
                <a:lnTo>
                  <a:pt x="22910" y="453858"/>
                </a:lnTo>
                <a:lnTo>
                  <a:pt x="19442" y="449235"/>
                </a:lnTo>
                <a:lnTo>
                  <a:pt x="130050" y="152128"/>
                </a:lnTo>
                <a:lnTo>
                  <a:pt x="131922" y="150342"/>
                </a:lnTo>
                <a:lnTo>
                  <a:pt x="137110" y="148150"/>
                </a:lnTo>
                <a:lnTo>
                  <a:pt x="140108" y="147876"/>
                </a:lnTo>
                <a:lnTo>
                  <a:pt x="168772" y="147876"/>
                </a:lnTo>
                <a:lnTo>
                  <a:pt x="164548" y="142257"/>
                </a:lnTo>
                <a:lnTo>
                  <a:pt x="115814" y="142250"/>
                </a:lnTo>
                <a:lnTo>
                  <a:pt x="107885" y="117269"/>
                </a:lnTo>
                <a:lnTo>
                  <a:pt x="113708" y="95699"/>
                </a:lnTo>
                <a:lnTo>
                  <a:pt x="129581" y="78067"/>
                </a:lnTo>
                <a:lnTo>
                  <a:pt x="153105" y="66169"/>
                </a:lnTo>
                <a:lnTo>
                  <a:pt x="181883" y="61804"/>
                </a:lnTo>
                <a:lnTo>
                  <a:pt x="238790" y="61804"/>
                </a:lnTo>
                <a:lnTo>
                  <a:pt x="237860" y="61097"/>
                </a:lnTo>
                <a:lnTo>
                  <a:pt x="212627" y="51018"/>
                </a:lnTo>
                <a:lnTo>
                  <a:pt x="212627" y="47623"/>
                </a:lnTo>
                <a:lnTo>
                  <a:pt x="170726" y="47623"/>
                </a:lnTo>
                <a:lnTo>
                  <a:pt x="170726" y="18442"/>
                </a:lnTo>
                <a:lnTo>
                  <a:pt x="175731" y="14691"/>
                </a:lnTo>
                <a:lnTo>
                  <a:pt x="210370" y="14691"/>
                </a:lnTo>
                <a:lnTo>
                  <a:pt x="210206" y="14086"/>
                </a:lnTo>
                <a:lnTo>
                  <a:pt x="203611" y="6759"/>
                </a:lnTo>
                <a:lnTo>
                  <a:pt x="193837" y="1814"/>
                </a:lnTo>
                <a:lnTo>
                  <a:pt x="181883" y="0"/>
                </a:lnTo>
                <a:close/>
              </a:path>
              <a:path w="363855" h="501650">
                <a:moveTo>
                  <a:pt x="270484" y="313062"/>
                </a:moveTo>
                <a:lnTo>
                  <a:pt x="250135" y="313062"/>
                </a:lnTo>
                <a:lnTo>
                  <a:pt x="302328" y="453242"/>
                </a:lnTo>
                <a:lnTo>
                  <a:pt x="306361" y="459821"/>
                </a:lnTo>
                <a:lnTo>
                  <a:pt x="312757" y="465031"/>
                </a:lnTo>
                <a:lnTo>
                  <a:pt x="320939" y="468549"/>
                </a:lnTo>
                <a:lnTo>
                  <a:pt x="330332" y="470051"/>
                </a:lnTo>
                <a:lnTo>
                  <a:pt x="341247" y="499380"/>
                </a:lnTo>
                <a:lnTo>
                  <a:pt x="345182" y="501501"/>
                </a:lnTo>
                <a:lnTo>
                  <a:pt x="350344" y="501501"/>
                </a:lnTo>
                <a:lnTo>
                  <a:pt x="351231" y="501418"/>
                </a:lnTo>
                <a:lnTo>
                  <a:pt x="357322" y="500139"/>
                </a:lnTo>
                <a:lnTo>
                  <a:pt x="360371" y="496089"/>
                </a:lnTo>
                <a:lnTo>
                  <a:pt x="349204" y="466102"/>
                </a:lnTo>
                <a:lnTo>
                  <a:pt x="353091" y="464132"/>
                </a:lnTo>
                <a:lnTo>
                  <a:pt x="356356" y="461515"/>
                </a:lnTo>
                <a:lnTo>
                  <a:pt x="360944" y="455410"/>
                </a:lnTo>
                <a:lnTo>
                  <a:pt x="326952" y="455410"/>
                </a:lnTo>
                <a:lnTo>
                  <a:pt x="322538" y="452893"/>
                </a:lnTo>
                <a:lnTo>
                  <a:pt x="270484" y="313062"/>
                </a:lnTo>
                <a:close/>
              </a:path>
              <a:path w="363855" h="501650">
                <a:moveTo>
                  <a:pt x="53902" y="431084"/>
                </a:moveTo>
                <a:lnTo>
                  <a:pt x="48492" y="433370"/>
                </a:lnTo>
                <a:lnTo>
                  <a:pt x="41224" y="452893"/>
                </a:lnTo>
                <a:lnTo>
                  <a:pt x="36813" y="455410"/>
                </a:lnTo>
                <a:lnTo>
                  <a:pt x="60112" y="455410"/>
                </a:lnTo>
                <a:lnTo>
                  <a:pt x="61441" y="453242"/>
                </a:lnTo>
                <a:lnTo>
                  <a:pt x="67370" y="437320"/>
                </a:lnTo>
                <a:lnTo>
                  <a:pt x="64329" y="433270"/>
                </a:lnTo>
                <a:lnTo>
                  <a:pt x="53902" y="431084"/>
                </a:lnTo>
                <a:close/>
              </a:path>
              <a:path w="363855" h="501650">
                <a:moveTo>
                  <a:pt x="265884" y="147876"/>
                </a:moveTo>
                <a:lnTo>
                  <a:pt x="223653" y="147876"/>
                </a:lnTo>
                <a:lnTo>
                  <a:pt x="226656" y="148150"/>
                </a:lnTo>
                <a:lnTo>
                  <a:pt x="231847" y="150342"/>
                </a:lnTo>
                <a:lnTo>
                  <a:pt x="233719" y="152128"/>
                </a:lnTo>
                <a:lnTo>
                  <a:pt x="344322" y="449235"/>
                </a:lnTo>
                <a:lnTo>
                  <a:pt x="340851" y="453858"/>
                </a:lnTo>
                <a:lnTo>
                  <a:pt x="333946" y="455302"/>
                </a:lnTo>
                <a:lnTo>
                  <a:pt x="332931" y="455410"/>
                </a:lnTo>
                <a:lnTo>
                  <a:pt x="360944" y="455410"/>
                </a:lnTo>
                <a:lnTo>
                  <a:pt x="362753" y="453002"/>
                </a:lnTo>
                <a:lnTo>
                  <a:pt x="363762" y="446784"/>
                </a:lnTo>
                <a:lnTo>
                  <a:pt x="313978" y="313062"/>
                </a:lnTo>
                <a:lnTo>
                  <a:pt x="333942" y="313055"/>
                </a:lnTo>
                <a:lnTo>
                  <a:pt x="338321" y="309772"/>
                </a:lnTo>
                <a:lnTo>
                  <a:pt x="338321" y="301654"/>
                </a:lnTo>
                <a:lnTo>
                  <a:pt x="333932" y="298367"/>
                </a:lnTo>
                <a:lnTo>
                  <a:pt x="308504" y="298363"/>
                </a:lnTo>
                <a:lnTo>
                  <a:pt x="256755" y="159360"/>
                </a:lnTo>
                <a:lnTo>
                  <a:pt x="264783" y="149818"/>
                </a:lnTo>
                <a:lnTo>
                  <a:pt x="265884" y="147876"/>
                </a:lnTo>
                <a:close/>
              </a:path>
              <a:path w="363855" h="501650">
                <a:moveTo>
                  <a:pt x="168772" y="147876"/>
                </a:moveTo>
                <a:lnTo>
                  <a:pt x="140108" y="147876"/>
                </a:lnTo>
                <a:lnTo>
                  <a:pt x="145850" y="149082"/>
                </a:lnTo>
                <a:lnTo>
                  <a:pt x="148234" y="150479"/>
                </a:lnTo>
                <a:lnTo>
                  <a:pt x="151160" y="154371"/>
                </a:lnTo>
                <a:lnTo>
                  <a:pt x="151520" y="156621"/>
                </a:lnTo>
                <a:lnTo>
                  <a:pt x="56779" y="411109"/>
                </a:lnTo>
                <a:lnTo>
                  <a:pt x="59828" y="415159"/>
                </a:lnTo>
                <a:lnTo>
                  <a:pt x="70257" y="417343"/>
                </a:lnTo>
                <a:lnTo>
                  <a:pt x="75657" y="415057"/>
                </a:lnTo>
                <a:lnTo>
                  <a:pt x="113634" y="313062"/>
                </a:lnTo>
                <a:lnTo>
                  <a:pt x="170733" y="313062"/>
                </a:lnTo>
                <a:lnTo>
                  <a:pt x="170733" y="298367"/>
                </a:lnTo>
                <a:lnTo>
                  <a:pt x="119099" y="298367"/>
                </a:lnTo>
                <a:lnTo>
                  <a:pt x="171803" y="156798"/>
                </a:lnTo>
                <a:lnTo>
                  <a:pt x="170802" y="150576"/>
                </a:lnTo>
                <a:lnTo>
                  <a:pt x="168772" y="147876"/>
                </a:lnTo>
                <a:close/>
              </a:path>
              <a:path w="363855" h="501650">
                <a:moveTo>
                  <a:pt x="170733" y="313062"/>
                </a:moveTo>
                <a:lnTo>
                  <a:pt x="151135" y="313062"/>
                </a:lnTo>
                <a:lnTo>
                  <a:pt x="151135" y="313566"/>
                </a:lnTo>
                <a:lnTo>
                  <a:pt x="153555" y="322528"/>
                </a:lnTo>
                <a:lnTo>
                  <a:pt x="160152" y="329855"/>
                </a:lnTo>
                <a:lnTo>
                  <a:pt x="169927" y="334799"/>
                </a:lnTo>
                <a:lnTo>
                  <a:pt x="181883" y="336613"/>
                </a:lnTo>
                <a:lnTo>
                  <a:pt x="193837" y="334799"/>
                </a:lnTo>
                <a:lnTo>
                  <a:pt x="203611" y="329855"/>
                </a:lnTo>
                <a:lnTo>
                  <a:pt x="210206" y="322528"/>
                </a:lnTo>
                <a:lnTo>
                  <a:pt x="210370" y="321922"/>
                </a:lnTo>
                <a:lnTo>
                  <a:pt x="175737" y="321922"/>
                </a:lnTo>
                <a:lnTo>
                  <a:pt x="170733" y="318174"/>
                </a:lnTo>
                <a:lnTo>
                  <a:pt x="170733" y="313062"/>
                </a:lnTo>
                <a:close/>
              </a:path>
              <a:path w="363855" h="501650">
                <a:moveTo>
                  <a:pt x="210370" y="289504"/>
                </a:moveTo>
                <a:lnTo>
                  <a:pt x="188024" y="289504"/>
                </a:lnTo>
                <a:lnTo>
                  <a:pt x="193028" y="293251"/>
                </a:lnTo>
                <a:lnTo>
                  <a:pt x="193028" y="318174"/>
                </a:lnTo>
                <a:lnTo>
                  <a:pt x="188024" y="321922"/>
                </a:lnTo>
                <a:lnTo>
                  <a:pt x="210370" y="321922"/>
                </a:lnTo>
                <a:lnTo>
                  <a:pt x="212627" y="313566"/>
                </a:lnTo>
                <a:lnTo>
                  <a:pt x="212627" y="313062"/>
                </a:lnTo>
                <a:lnTo>
                  <a:pt x="270484" y="313062"/>
                </a:lnTo>
                <a:lnTo>
                  <a:pt x="265013" y="298367"/>
                </a:lnTo>
                <a:lnTo>
                  <a:pt x="212627" y="298367"/>
                </a:lnTo>
                <a:lnTo>
                  <a:pt x="212627" y="297863"/>
                </a:lnTo>
                <a:lnTo>
                  <a:pt x="210370" y="289504"/>
                </a:lnTo>
                <a:close/>
              </a:path>
              <a:path w="363855" h="501650">
                <a:moveTo>
                  <a:pt x="181883" y="274808"/>
                </a:moveTo>
                <a:lnTo>
                  <a:pt x="169927" y="276623"/>
                </a:lnTo>
                <a:lnTo>
                  <a:pt x="160152" y="281569"/>
                </a:lnTo>
                <a:lnTo>
                  <a:pt x="153555" y="288898"/>
                </a:lnTo>
                <a:lnTo>
                  <a:pt x="151135" y="297863"/>
                </a:lnTo>
                <a:lnTo>
                  <a:pt x="151135" y="298367"/>
                </a:lnTo>
                <a:lnTo>
                  <a:pt x="170733" y="298367"/>
                </a:lnTo>
                <a:lnTo>
                  <a:pt x="170733" y="293251"/>
                </a:lnTo>
                <a:lnTo>
                  <a:pt x="175737" y="289504"/>
                </a:lnTo>
                <a:lnTo>
                  <a:pt x="210370" y="289504"/>
                </a:lnTo>
                <a:lnTo>
                  <a:pt x="210206" y="288898"/>
                </a:lnTo>
                <a:lnTo>
                  <a:pt x="203611" y="281569"/>
                </a:lnTo>
                <a:lnTo>
                  <a:pt x="193837" y="276623"/>
                </a:lnTo>
                <a:lnTo>
                  <a:pt x="181883" y="274808"/>
                </a:lnTo>
                <a:close/>
              </a:path>
              <a:path w="363855" h="501650">
                <a:moveTo>
                  <a:pt x="225656" y="204872"/>
                </a:moveTo>
                <a:lnTo>
                  <a:pt x="215223" y="207050"/>
                </a:lnTo>
                <a:lnTo>
                  <a:pt x="212180" y="211107"/>
                </a:lnTo>
                <a:lnTo>
                  <a:pt x="244662" y="298367"/>
                </a:lnTo>
                <a:lnTo>
                  <a:pt x="265013" y="298367"/>
                </a:lnTo>
                <a:lnTo>
                  <a:pt x="231058" y="207158"/>
                </a:lnTo>
                <a:lnTo>
                  <a:pt x="225656" y="204872"/>
                </a:lnTo>
                <a:close/>
              </a:path>
              <a:path w="363855" h="501650">
                <a:moveTo>
                  <a:pt x="223409" y="132670"/>
                </a:moveTo>
                <a:lnTo>
                  <a:pt x="207608" y="135982"/>
                </a:lnTo>
                <a:lnTo>
                  <a:pt x="201024" y="139848"/>
                </a:lnTo>
                <a:lnTo>
                  <a:pt x="192959" y="150576"/>
                </a:lnTo>
                <a:lnTo>
                  <a:pt x="191952" y="156798"/>
                </a:lnTo>
                <a:lnTo>
                  <a:pt x="202863" y="186086"/>
                </a:lnTo>
                <a:lnTo>
                  <a:pt x="208267" y="188372"/>
                </a:lnTo>
                <a:lnTo>
                  <a:pt x="218692" y="186192"/>
                </a:lnTo>
                <a:lnTo>
                  <a:pt x="221742" y="182142"/>
                </a:lnTo>
                <a:lnTo>
                  <a:pt x="212242" y="156621"/>
                </a:lnTo>
                <a:lnTo>
                  <a:pt x="212609" y="154367"/>
                </a:lnTo>
                <a:lnTo>
                  <a:pt x="215535" y="150479"/>
                </a:lnTo>
                <a:lnTo>
                  <a:pt x="217919" y="149082"/>
                </a:lnTo>
                <a:lnTo>
                  <a:pt x="223653" y="147876"/>
                </a:lnTo>
                <a:lnTo>
                  <a:pt x="265884" y="147876"/>
                </a:lnTo>
                <a:lnTo>
                  <a:pt x="269075" y="142250"/>
                </a:lnTo>
                <a:lnTo>
                  <a:pt x="247935" y="142250"/>
                </a:lnTo>
                <a:lnTo>
                  <a:pt x="245480" y="139920"/>
                </a:lnTo>
                <a:lnTo>
                  <a:pt x="242423" y="137944"/>
                </a:lnTo>
                <a:lnTo>
                  <a:pt x="231714" y="133419"/>
                </a:lnTo>
                <a:lnTo>
                  <a:pt x="223409" y="132670"/>
                </a:lnTo>
                <a:close/>
              </a:path>
              <a:path w="363855" h="501650">
                <a:moveTo>
                  <a:pt x="140346" y="132670"/>
                </a:moveTo>
                <a:lnTo>
                  <a:pt x="132052" y="133419"/>
                </a:lnTo>
                <a:lnTo>
                  <a:pt x="121330" y="137944"/>
                </a:lnTo>
                <a:lnTo>
                  <a:pt x="118275" y="139920"/>
                </a:lnTo>
                <a:lnTo>
                  <a:pt x="115818" y="142257"/>
                </a:lnTo>
                <a:lnTo>
                  <a:pt x="164548" y="142257"/>
                </a:lnTo>
                <a:lnTo>
                  <a:pt x="162737" y="139848"/>
                </a:lnTo>
                <a:lnTo>
                  <a:pt x="156157" y="135982"/>
                </a:lnTo>
                <a:lnTo>
                  <a:pt x="140346" y="132670"/>
                </a:lnTo>
                <a:close/>
              </a:path>
              <a:path w="363855" h="501650">
                <a:moveTo>
                  <a:pt x="238790" y="61804"/>
                </a:moveTo>
                <a:lnTo>
                  <a:pt x="181883" y="61804"/>
                </a:lnTo>
                <a:lnTo>
                  <a:pt x="210656" y="66169"/>
                </a:lnTo>
                <a:lnTo>
                  <a:pt x="234178" y="78067"/>
                </a:lnTo>
                <a:lnTo>
                  <a:pt x="250050" y="95699"/>
                </a:lnTo>
                <a:lnTo>
                  <a:pt x="255874" y="117269"/>
                </a:lnTo>
                <a:lnTo>
                  <a:pt x="255361" y="123768"/>
                </a:lnTo>
                <a:lnTo>
                  <a:pt x="253845" y="130143"/>
                </a:lnTo>
                <a:lnTo>
                  <a:pt x="251357" y="136327"/>
                </a:lnTo>
                <a:lnTo>
                  <a:pt x="247935" y="142250"/>
                </a:lnTo>
                <a:lnTo>
                  <a:pt x="269075" y="142250"/>
                </a:lnTo>
                <a:lnTo>
                  <a:pt x="270650" y="139470"/>
                </a:lnTo>
                <a:lnTo>
                  <a:pt x="274249" y="128545"/>
                </a:lnTo>
                <a:lnTo>
                  <a:pt x="275471" y="117269"/>
                </a:lnTo>
                <a:lnTo>
                  <a:pt x="270791" y="95347"/>
                </a:lnTo>
                <a:lnTo>
                  <a:pt x="257752" y="76249"/>
                </a:lnTo>
                <a:lnTo>
                  <a:pt x="238790" y="61804"/>
                </a:lnTo>
                <a:close/>
              </a:path>
              <a:path w="363855" h="501650">
                <a:moveTo>
                  <a:pt x="185652" y="47105"/>
                </a:moveTo>
                <a:lnTo>
                  <a:pt x="178103" y="47105"/>
                </a:lnTo>
                <a:lnTo>
                  <a:pt x="174387" y="47296"/>
                </a:lnTo>
                <a:lnTo>
                  <a:pt x="170726" y="47623"/>
                </a:lnTo>
                <a:lnTo>
                  <a:pt x="193028" y="47623"/>
                </a:lnTo>
                <a:lnTo>
                  <a:pt x="189367" y="47296"/>
                </a:lnTo>
                <a:lnTo>
                  <a:pt x="185652" y="47105"/>
                </a:lnTo>
                <a:close/>
              </a:path>
              <a:path w="363855" h="501650">
                <a:moveTo>
                  <a:pt x="210370" y="14691"/>
                </a:moveTo>
                <a:lnTo>
                  <a:pt x="188024" y="14691"/>
                </a:lnTo>
                <a:lnTo>
                  <a:pt x="193028" y="18442"/>
                </a:lnTo>
                <a:lnTo>
                  <a:pt x="193028" y="47623"/>
                </a:lnTo>
                <a:lnTo>
                  <a:pt x="212627" y="47623"/>
                </a:lnTo>
                <a:lnTo>
                  <a:pt x="212627" y="23046"/>
                </a:lnTo>
                <a:lnTo>
                  <a:pt x="210370" y="14691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endParaRPr sz="180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36030031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12060238" cy="130371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topshiriqlar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4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061567" y="1358613"/>
            <a:ext cx="1036915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Darslikning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61-betida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8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5 – 9- 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masalalarni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ru-RU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4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4" descr="BD05097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3935" y="2861890"/>
            <a:ext cx="3492276" cy="3452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21564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89425" y="1643013"/>
            <a:ext cx="11233248" cy="4345808"/>
          </a:xfrm>
          <a:ln>
            <a:noFill/>
          </a:ln>
        </p:spPr>
        <p:txBody>
          <a:bodyPr/>
          <a:lstStyle/>
          <a:p>
            <a:pPr marL="0" indent="0">
              <a:buSzPct val="45000"/>
              <a:buNone/>
              <a:tabLst>
                <a:tab pos="0" algn="l"/>
                <a:tab pos="97294" algn="l"/>
                <a:tab pos="514480" algn="l"/>
                <a:tab pos="931664" algn="l"/>
                <a:tab pos="1348850" algn="l"/>
                <a:tab pos="1766035" algn="l"/>
                <a:tab pos="2183220" algn="l"/>
                <a:tab pos="2600405" algn="l"/>
                <a:tab pos="3017591" algn="l"/>
                <a:tab pos="3434775" algn="l"/>
                <a:tab pos="3851961" algn="l"/>
                <a:tab pos="4269146" algn="l"/>
                <a:tab pos="4686331" algn="l"/>
                <a:tab pos="5103516" algn="l"/>
                <a:tab pos="5520702" algn="l"/>
                <a:tab pos="5937886" algn="l"/>
                <a:tab pos="6355072" algn="l"/>
                <a:tab pos="6772257" algn="l"/>
                <a:tab pos="7189442" algn="l"/>
                <a:tab pos="7606627" algn="l"/>
                <a:tab pos="8023813" algn="l"/>
                <a:tab pos="8343703" algn="l"/>
              </a:tabLst>
            </a:pPr>
            <a:r>
              <a:rPr lang="en-US" sz="32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Chizmadagi</a:t>
            </a:r>
            <a:r>
              <a:rPr lang="en-US" sz="32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ABC </a:t>
            </a:r>
            <a:r>
              <a:rPr lang="en-US" sz="32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uchburchakning</a:t>
            </a:r>
            <a:r>
              <a:rPr lang="en-US" sz="32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muhim</a:t>
            </a:r>
            <a:r>
              <a:rPr lang="en-US" sz="32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elementlarini</a:t>
            </a:r>
            <a:r>
              <a:rPr lang="en-US" sz="32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aniqlang</a:t>
            </a:r>
            <a:r>
              <a:rPr lang="ru-RU" sz="32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b="1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SzPct val="45000"/>
              <a:buNone/>
              <a:tabLst>
                <a:tab pos="0" algn="l"/>
                <a:tab pos="97294" algn="l"/>
                <a:tab pos="514480" algn="l"/>
                <a:tab pos="931664" algn="l"/>
                <a:tab pos="1348850" algn="l"/>
                <a:tab pos="1766035" algn="l"/>
                <a:tab pos="2183220" algn="l"/>
                <a:tab pos="2600405" algn="l"/>
                <a:tab pos="3017591" algn="l"/>
                <a:tab pos="3434775" algn="l"/>
                <a:tab pos="3851961" algn="l"/>
                <a:tab pos="4269146" algn="l"/>
                <a:tab pos="4686331" algn="l"/>
                <a:tab pos="5103516" algn="l"/>
                <a:tab pos="5520702" algn="l"/>
                <a:tab pos="5937886" algn="l"/>
                <a:tab pos="6355072" algn="l"/>
                <a:tab pos="6772257" algn="l"/>
                <a:tab pos="7189442" algn="l"/>
                <a:tab pos="7606627" algn="l"/>
                <a:tab pos="8023813" algn="l"/>
                <a:tab pos="8343703" algn="l"/>
              </a:tabLst>
            </a:pPr>
            <a:endParaRPr lang="ru-RU" dirty="0"/>
          </a:p>
        </p:txBody>
      </p:sp>
      <p:graphicFrame>
        <p:nvGraphicFramePr>
          <p:cNvPr id="5124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4827657"/>
              </p:ext>
            </p:extLst>
          </p:nvPr>
        </p:nvGraphicFramePr>
        <p:xfrm>
          <a:off x="423274" y="5342965"/>
          <a:ext cx="10638807" cy="636300"/>
        </p:xfrm>
        <a:graphic>
          <a:graphicData uri="http://schemas.openxmlformats.org/drawingml/2006/table">
            <a:tbl>
              <a:tblPr/>
              <a:tblGrid>
                <a:gridCol w="3545058"/>
                <a:gridCol w="3546874"/>
                <a:gridCol w="3546875"/>
              </a:tblGrid>
              <a:tr h="636300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7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</a:tabLst>
                      </a:pPr>
                      <a:r>
                        <a:rPr kumimoji="0" lang="en-US" sz="28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Bissektrisa</a:t>
                      </a: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 </a:t>
                      </a:r>
                    </a:p>
                  </a:txBody>
                  <a:tcPr marL="83574" marR="83574" marT="177311" marB="43459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7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</a:tabLst>
                      </a:pPr>
                      <a:r>
                        <a:rPr kumimoji="0" lang="en-US" sz="28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Mediana</a:t>
                      </a: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 </a:t>
                      </a:r>
                    </a:p>
                  </a:txBody>
                  <a:tcPr marL="83574" marR="83574" marT="177311" marB="43459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7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8985250" algn="l"/>
                        </a:tabLst>
                      </a:pPr>
                      <a:r>
                        <a:rPr kumimoji="0" lang="en-US" sz="28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Balandlik</a:t>
                      </a: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 </a:t>
                      </a:r>
                    </a:p>
                  </a:txBody>
                  <a:tcPr marL="83574" marR="83574" marT="177311" marB="43459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138" name="Text Box 18"/>
          <p:cNvSpPr txBox="1">
            <a:spLocks noChangeArrowheads="1"/>
          </p:cNvSpPr>
          <p:nvPr/>
        </p:nvSpPr>
        <p:spPr bwMode="auto">
          <a:xfrm>
            <a:off x="6567900" y="2852512"/>
            <a:ext cx="601455" cy="479101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83574" tIns="66525" rIns="83574" bIns="41787"/>
          <a:lstStyle/>
          <a:p>
            <a:pPr>
              <a:tabLst>
                <a:tab pos="0" algn="l"/>
                <a:tab pos="415711" algn="l"/>
                <a:tab pos="832897" algn="l"/>
                <a:tab pos="1250081" algn="l"/>
                <a:tab pos="1667267" algn="l"/>
                <a:tab pos="2084452" algn="l"/>
                <a:tab pos="2501637" algn="l"/>
                <a:tab pos="2918822" algn="l"/>
                <a:tab pos="3336008" algn="l"/>
                <a:tab pos="3753192" algn="l"/>
                <a:tab pos="4170378" algn="l"/>
                <a:tab pos="4587563" algn="l"/>
                <a:tab pos="5004748" algn="l"/>
                <a:tab pos="5421933" algn="l"/>
                <a:tab pos="5839119" algn="l"/>
                <a:tab pos="6256303" algn="l"/>
                <a:tab pos="6673489" algn="l"/>
                <a:tab pos="7090674" algn="l"/>
                <a:tab pos="7507859" algn="l"/>
                <a:tab pos="7925044" algn="l"/>
                <a:tab pos="8342229" algn="l"/>
              </a:tabLst>
            </a:pPr>
            <a:r>
              <a:rPr lang="en-US" sz="3600" b="1" i="1" dirty="0">
                <a:solidFill>
                  <a:srgbClr val="0070C0"/>
                </a:solidFill>
              </a:rPr>
              <a:t>L</a:t>
            </a:r>
            <a:endParaRPr lang="ru-RU" sz="3600" b="1" i="1" dirty="0">
              <a:solidFill>
                <a:srgbClr val="0070C0"/>
              </a:solidFill>
            </a:endParaRPr>
          </a:p>
        </p:txBody>
      </p:sp>
      <p:sp>
        <p:nvSpPr>
          <p:cNvPr id="5139" name="Text Box 19"/>
          <p:cNvSpPr txBox="1">
            <a:spLocks noChangeArrowheads="1"/>
          </p:cNvSpPr>
          <p:nvPr/>
        </p:nvSpPr>
        <p:spPr bwMode="auto">
          <a:xfrm>
            <a:off x="1781647" y="6136448"/>
            <a:ext cx="864096" cy="575968"/>
          </a:xfrm>
          <a:prstGeom prst="rect">
            <a:avLst/>
          </a:prstGeom>
          <a:solidFill>
            <a:srgbClr val="FFFF00"/>
          </a:solidFill>
          <a:ln w="9525" cap="flat">
            <a:noFill/>
            <a:round/>
            <a:headEnd/>
            <a:tailEnd/>
          </a:ln>
          <a:effectLst/>
        </p:spPr>
        <p:txBody>
          <a:bodyPr wrap="none" lIns="83574" tIns="56496" rIns="83574" bIns="41787"/>
          <a:lstStyle/>
          <a:p>
            <a:pPr>
              <a:tabLst>
                <a:tab pos="0" algn="l"/>
                <a:tab pos="415711" algn="l"/>
                <a:tab pos="832897" algn="l"/>
                <a:tab pos="1250081" algn="l"/>
                <a:tab pos="1667267" algn="l"/>
                <a:tab pos="2084452" algn="l"/>
                <a:tab pos="2501637" algn="l"/>
                <a:tab pos="2918822" algn="l"/>
                <a:tab pos="3336008" algn="l"/>
                <a:tab pos="3753192" algn="l"/>
                <a:tab pos="4170378" algn="l"/>
                <a:tab pos="4587563" algn="l"/>
                <a:tab pos="5004748" algn="l"/>
                <a:tab pos="5421933" algn="l"/>
                <a:tab pos="5839119" algn="l"/>
                <a:tab pos="6256303" algn="l"/>
                <a:tab pos="6673489" algn="l"/>
                <a:tab pos="7090674" algn="l"/>
                <a:tab pos="7507859" algn="l"/>
                <a:tab pos="7925044" algn="l"/>
                <a:tab pos="8342229" algn="l"/>
              </a:tabLst>
            </a:pPr>
            <a:r>
              <a:rPr lang="en-US" sz="3540" b="1" dirty="0" smtClean="0">
                <a:solidFill>
                  <a:srgbClr val="000000"/>
                </a:solidFill>
              </a:rPr>
              <a:t> </a:t>
            </a:r>
            <a:r>
              <a:rPr lang="ru-RU" sz="3540" b="1" dirty="0" smtClean="0">
                <a:solidFill>
                  <a:srgbClr val="000000"/>
                </a:solidFill>
              </a:rPr>
              <a:t>АК</a:t>
            </a:r>
            <a:r>
              <a:rPr lang="en-US" sz="3540" b="1" dirty="0" smtClean="0">
                <a:solidFill>
                  <a:srgbClr val="000000"/>
                </a:solidFill>
              </a:rPr>
              <a:t> </a:t>
            </a:r>
            <a:endParaRPr lang="ru-RU" sz="3540" b="1" dirty="0">
              <a:solidFill>
                <a:srgbClr val="000000"/>
              </a:solidFill>
            </a:endParaRPr>
          </a:p>
        </p:txBody>
      </p:sp>
      <p:sp>
        <p:nvSpPr>
          <p:cNvPr id="5142" name="Text Box 22"/>
          <p:cNvSpPr txBox="1">
            <a:spLocks noChangeArrowheads="1"/>
          </p:cNvSpPr>
          <p:nvPr/>
        </p:nvSpPr>
        <p:spPr bwMode="auto">
          <a:xfrm>
            <a:off x="5082988" y="4569851"/>
            <a:ext cx="712017" cy="521851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83574" tIns="41787" rIns="83574" bIns="41787"/>
          <a:lstStyle/>
          <a:p>
            <a:pPr>
              <a:tabLst>
                <a:tab pos="0" algn="l"/>
                <a:tab pos="415711" algn="l"/>
                <a:tab pos="832897" algn="l"/>
                <a:tab pos="1250081" algn="l"/>
                <a:tab pos="1667267" algn="l"/>
                <a:tab pos="2084452" algn="l"/>
                <a:tab pos="2501637" algn="l"/>
                <a:tab pos="2918822" algn="l"/>
                <a:tab pos="3336008" algn="l"/>
                <a:tab pos="3753192" algn="l"/>
                <a:tab pos="4170378" algn="l"/>
                <a:tab pos="4587563" algn="l"/>
                <a:tab pos="5004748" algn="l"/>
                <a:tab pos="5421933" algn="l"/>
                <a:tab pos="5839119" algn="l"/>
                <a:tab pos="6256303" algn="l"/>
                <a:tab pos="6673489" algn="l"/>
                <a:tab pos="7090674" algn="l"/>
                <a:tab pos="7507859" algn="l"/>
                <a:tab pos="7925044" algn="l"/>
                <a:tab pos="8342229" algn="l"/>
              </a:tabLst>
            </a:pPr>
            <a:r>
              <a:rPr lang="en-US" sz="3540" b="1" i="1" dirty="0">
                <a:solidFill>
                  <a:srgbClr val="0070C0"/>
                </a:solidFill>
              </a:rPr>
              <a:t>H</a:t>
            </a:r>
            <a:endParaRPr lang="ru-RU" sz="3540" b="1" i="1" dirty="0">
              <a:solidFill>
                <a:srgbClr val="0070C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12060238" cy="156574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Mustahkamlash</a:t>
            </a:r>
            <a:endParaRPr lang="ru-RU" sz="6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 flipH="1">
            <a:off x="8339563" y="4230497"/>
            <a:ext cx="4988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ru-RU" sz="32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368616" y="4562367"/>
            <a:ext cx="51809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i="1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ru-RU" sz="36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449968" y="2486404"/>
            <a:ext cx="5240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i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ru-RU" sz="36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072207" y="3254288"/>
            <a:ext cx="41607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i="1" dirty="0" smtClean="0">
                <a:solidFill>
                  <a:srgbClr val="00339A"/>
                </a:solidFill>
              </a:rPr>
              <a:t>K</a:t>
            </a:r>
            <a:endParaRPr lang="ru-RU" sz="3600" b="1" i="1" dirty="0">
              <a:solidFill>
                <a:srgbClr val="00339A"/>
              </a:solidFill>
            </a:endParaRPr>
          </a:p>
        </p:txBody>
      </p:sp>
      <p:sp>
        <p:nvSpPr>
          <p:cNvPr id="27" name="Равнобедренный треугольник 26"/>
          <p:cNvSpPr/>
          <p:nvPr/>
        </p:nvSpPr>
        <p:spPr>
          <a:xfrm rot="21181542">
            <a:off x="3839755" y="2684888"/>
            <a:ext cx="4316480" cy="1896735"/>
          </a:xfrm>
          <a:prstGeom prst="triangle">
            <a:avLst>
              <a:gd name="adj" fmla="val 28995"/>
            </a:avLst>
          </a:prstGeom>
          <a:gradFill flip="none" rotWithShape="1">
            <a:gsLst>
              <a:gs pos="0">
                <a:srgbClr val="00A859">
                  <a:tint val="66000"/>
                  <a:satMod val="160000"/>
                </a:srgbClr>
              </a:gs>
              <a:gs pos="50000">
                <a:srgbClr val="00A859">
                  <a:tint val="44500"/>
                  <a:satMod val="160000"/>
                </a:srgbClr>
              </a:gs>
              <a:gs pos="100000">
                <a:srgbClr val="00A859">
                  <a:tint val="23500"/>
                  <a:satMod val="160000"/>
                </a:srgbClr>
              </a:gs>
            </a:gsLst>
            <a:lin ang="10800000" scaled="1"/>
            <a:tileRect/>
          </a:gra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773"/>
          </a:p>
        </p:txBody>
      </p:sp>
      <p:cxnSp>
        <p:nvCxnSpPr>
          <p:cNvPr id="5" name="Прямая соединительная линия 4"/>
          <p:cNvCxnSpPr>
            <a:endCxn id="27" idx="3"/>
          </p:cNvCxnSpPr>
          <p:nvPr/>
        </p:nvCxnSpPr>
        <p:spPr>
          <a:xfrm>
            <a:off x="4995101" y="2809570"/>
            <a:ext cx="218080" cy="1875128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 rot="21245757">
            <a:off x="5177660" y="4319708"/>
            <a:ext cx="365005" cy="327616"/>
          </a:xfrm>
          <a:prstGeom prst="rect">
            <a:avLst/>
          </a:prstGeom>
          <a:noFill/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3" name="Прямая соединительная линия 32"/>
          <p:cNvCxnSpPr>
            <a:endCxn id="27" idx="4"/>
          </p:cNvCxnSpPr>
          <p:nvPr/>
        </p:nvCxnSpPr>
        <p:spPr>
          <a:xfrm>
            <a:off x="4565931" y="3677829"/>
            <a:ext cx="3689489" cy="634714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Дуга 10"/>
          <p:cNvSpPr/>
          <p:nvPr/>
        </p:nvSpPr>
        <p:spPr>
          <a:xfrm rot="12788264">
            <a:off x="7139839" y="3734132"/>
            <a:ext cx="936104" cy="846416"/>
          </a:xfrm>
          <a:prstGeom prst="arc">
            <a:avLst>
              <a:gd name="adj1" fmla="val 16839990"/>
              <a:gd name="adj2" fmla="val 864656"/>
            </a:avLst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8" name="Прямая соединительная линия 37"/>
          <p:cNvCxnSpPr>
            <a:stCxn id="27" idx="2"/>
          </p:cNvCxnSpPr>
          <p:nvPr/>
        </p:nvCxnSpPr>
        <p:spPr>
          <a:xfrm flipV="1">
            <a:off x="3970879" y="3462342"/>
            <a:ext cx="2539268" cy="1374326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flipH="1">
            <a:off x="5642351" y="3016713"/>
            <a:ext cx="200654" cy="219098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flipH="1">
            <a:off x="6939317" y="3637585"/>
            <a:ext cx="200654" cy="219098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 Box 19"/>
          <p:cNvSpPr txBox="1">
            <a:spLocks noChangeArrowheads="1"/>
          </p:cNvSpPr>
          <p:nvPr/>
        </p:nvSpPr>
        <p:spPr bwMode="auto">
          <a:xfrm>
            <a:off x="5310630" y="6119550"/>
            <a:ext cx="864096" cy="575968"/>
          </a:xfrm>
          <a:prstGeom prst="rect">
            <a:avLst/>
          </a:prstGeom>
          <a:solidFill>
            <a:srgbClr val="FFFF00"/>
          </a:solidFill>
          <a:ln w="9525" cap="flat">
            <a:noFill/>
            <a:round/>
            <a:headEnd/>
            <a:tailEnd/>
          </a:ln>
          <a:effectLst/>
        </p:spPr>
        <p:txBody>
          <a:bodyPr wrap="none" lIns="83574" tIns="56496" rIns="83574" bIns="41787"/>
          <a:lstStyle/>
          <a:p>
            <a:pPr>
              <a:tabLst>
                <a:tab pos="0" algn="l"/>
                <a:tab pos="415711" algn="l"/>
                <a:tab pos="832897" algn="l"/>
                <a:tab pos="1250081" algn="l"/>
                <a:tab pos="1667267" algn="l"/>
                <a:tab pos="2084452" algn="l"/>
                <a:tab pos="2501637" algn="l"/>
                <a:tab pos="2918822" algn="l"/>
                <a:tab pos="3336008" algn="l"/>
                <a:tab pos="3753192" algn="l"/>
                <a:tab pos="4170378" algn="l"/>
                <a:tab pos="4587563" algn="l"/>
                <a:tab pos="5004748" algn="l"/>
                <a:tab pos="5421933" algn="l"/>
                <a:tab pos="5839119" algn="l"/>
                <a:tab pos="6256303" algn="l"/>
                <a:tab pos="6673489" algn="l"/>
                <a:tab pos="7090674" algn="l"/>
                <a:tab pos="7507859" algn="l"/>
                <a:tab pos="7925044" algn="l"/>
                <a:tab pos="8342229" algn="l"/>
              </a:tabLst>
            </a:pPr>
            <a:r>
              <a:rPr lang="en-US" sz="3540" b="1" dirty="0" smtClean="0">
                <a:solidFill>
                  <a:srgbClr val="000000"/>
                </a:solidFill>
              </a:rPr>
              <a:t> BL </a:t>
            </a:r>
            <a:endParaRPr lang="ru-RU" sz="3540" b="1" dirty="0">
              <a:solidFill>
                <a:srgbClr val="000000"/>
              </a:solidFill>
            </a:endParaRPr>
          </a:p>
        </p:txBody>
      </p:sp>
      <p:sp>
        <p:nvSpPr>
          <p:cNvPr id="49" name="Text Box 19"/>
          <p:cNvSpPr txBox="1">
            <a:spLocks noChangeArrowheads="1"/>
          </p:cNvSpPr>
          <p:nvPr/>
        </p:nvSpPr>
        <p:spPr bwMode="auto">
          <a:xfrm>
            <a:off x="9054455" y="6103673"/>
            <a:ext cx="864096" cy="575968"/>
          </a:xfrm>
          <a:prstGeom prst="rect">
            <a:avLst/>
          </a:prstGeom>
          <a:solidFill>
            <a:srgbClr val="FFFF00"/>
          </a:solidFill>
          <a:ln w="9525" cap="flat">
            <a:noFill/>
            <a:round/>
            <a:headEnd/>
            <a:tailEnd/>
          </a:ln>
          <a:effectLst/>
        </p:spPr>
        <p:txBody>
          <a:bodyPr wrap="none" lIns="83574" tIns="56496" rIns="83574" bIns="41787"/>
          <a:lstStyle/>
          <a:p>
            <a:pPr>
              <a:tabLst>
                <a:tab pos="0" algn="l"/>
                <a:tab pos="415711" algn="l"/>
                <a:tab pos="832897" algn="l"/>
                <a:tab pos="1250081" algn="l"/>
                <a:tab pos="1667267" algn="l"/>
                <a:tab pos="2084452" algn="l"/>
                <a:tab pos="2501637" algn="l"/>
                <a:tab pos="2918822" algn="l"/>
                <a:tab pos="3336008" algn="l"/>
                <a:tab pos="3753192" algn="l"/>
                <a:tab pos="4170378" algn="l"/>
                <a:tab pos="4587563" algn="l"/>
                <a:tab pos="5004748" algn="l"/>
                <a:tab pos="5421933" algn="l"/>
                <a:tab pos="5839119" algn="l"/>
                <a:tab pos="6256303" algn="l"/>
                <a:tab pos="6673489" algn="l"/>
                <a:tab pos="7090674" algn="l"/>
                <a:tab pos="7507859" algn="l"/>
                <a:tab pos="7925044" algn="l"/>
                <a:tab pos="8342229" algn="l"/>
              </a:tabLst>
            </a:pPr>
            <a:r>
              <a:rPr lang="en-US" sz="3540" b="1" dirty="0" smtClean="0">
                <a:solidFill>
                  <a:srgbClr val="000000"/>
                </a:solidFill>
              </a:rPr>
              <a:t> CH </a:t>
            </a:r>
            <a:endParaRPr lang="ru-RU" sz="354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84661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12" dur="500"/>
                                        <p:tgtEl>
                                          <p:spTgt spid="5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19" dur="500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24" dur="500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idx="1"/>
          </p:nvPr>
        </p:nvSpPr>
        <p:spPr>
          <a:xfrm>
            <a:off x="430867" y="2073241"/>
            <a:ext cx="10567803" cy="4345808"/>
          </a:xfrm>
          <a:ln/>
        </p:spPr>
        <p:txBody>
          <a:bodyPr/>
          <a:lstStyle/>
          <a:p>
            <a:pPr marL="0" indent="0">
              <a:buSzPct val="45000"/>
              <a:buNone/>
              <a:tabLst>
                <a:tab pos="0" algn="l"/>
                <a:tab pos="97294" algn="l"/>
                <a:tab pos="514480" algn="l"/>
                <a:tab pos="931664" algn="l"/>
                <a:tab pos="1348850" algn="l"/>
                <a:tab pos="1766035" algn="l"/>
                <a:tab pos="2183220" algn="l"/>
                <a:tab pos="2600405" algn="l"/>
                <a:tab pos="3017591" algn="l"/>
                <a:tab pos="3434775" algn="l"/>
                <a:tab pos="3851961" algn="l"/>
                <a:tab pos="4269146" algn="l"/>
                <a:tab pos="4686331" algn="l"/>
                <a:tab pos="5103516" algn="l"/>
                <a:tab pos="5520702" algn="l"/>
                <a:tab pos="5937886" algn="l"/>
                <a:tab pos="6355072" algn="l"/>
                <a:tab pos="6772257" algn="l"/>
                <a:tab pos="7189442" algn="l"/>
                <a:tab pos="7606627" algn="l"/>
                <a:tab pos="8023813" algn="l"/>
                <a:tab pos="8343703" algn="l"/>
              </a:tabLst>
            </a:pPr>
            <a:r>
              <a:rPr lang="ru-RU" dirty="0" smtClean="0"/>
              <a:t>  </a:t>
            </a:r>
            <a:r>
              <a:rPr lang="ru-RU" sz="3600" b="1" dirty="0">
                <a:solidFill>
                  <a:srgbClr val="0070C0"/>
                </a:solidFill>
                <a:latin typeface="Arial" panose="020B0604020202020204" pitchFamily="34" charset="0"/>
                <a:ea typeface="Source Sans Pro Semibold" pitchFamily="32" charset="0"/>
                <a:cs typeface="Arial" panose="020B0604020202020204" pitchFamily="34" charset="0"/>
              </a:rPr>
              <a:t>∆ АВО </a:t>
            </a:r>
            <a:r>
              <a:rPr lang="en-US" sz="3600" b="1" dirty="0" err="1" smtClean="0">
                <a:solidFill>
                  <a:srgbClr val="0070C0"/>
                </a:solidFill>
                <a:latin typeface="Arial" panose="020B0604020202020204" pitchFamily="34" charset="0"/>
                <a:ea typeface="Source Sans Pro Semibold" pitchFamily="32" charset="0"/>
                <a:cs typeface="Arial" panose="020B0604020202020204" pitchFamily="34" charset="0"/>
              </a:rPr>
              <a:t>va</a:t>
            </a:r>
            <a:r>
              <a:rPr lang="ru-RU" sz="3600" b="1" dirty="0" smtClean="0">
                <a:solidFill>
                  <a:srgbClr val="0070C0"/>
                </a:solidFill>
                <a:latin typeface="Arial" panose="020B0604020202020204" pitchFamily="34" charset="0"/>
                <a:ea typeface="Source Sans Pro Semibold" pitchFamily="32" charset="0"/>
                <a:cs typeface="Arial" panose="020B0604020202020204" pitchFamily="34" charset="0"/>
              </a:rPr>
              <a:t> </a:t>
            </a:r>
            <a:r>
              <a:rPr lang="ru-RU" sz="3600" b="1" dirty="0">
                <a:solidFill>
                  <a:srgbClr val="0070C0"/>
                </a:solidFill>
                <a:latin typeface="Arial" panose="020B0604020202020204" pitchFamily="34" charset="0"/>
                <a:ea typeface="Source Sans Pro Semibold" pitchFamily="32" charset="0"/>
                <a:cs typeface="Arial" panose="020B0604020202020204" pitchFamily="34" charset="0"/>
              </a:rPr>
              <a:t>∆ </a:t>
            </a:r>
            <a:r>
              <a:rPr lang="ru-RU" sz="3600" b="1" dirty="0" smtClean="0">
                <a:solidFill>
                  <a:srgbClr val="0070C0"/>
                </a:solidFill>
                <a:latin typeface="Arial" panose="020B0604020202020204" pitchFamily="34" charset="0"/>
                <a:ea typeface="Source Sans Pro Semibold" pitchFamily="32" charset="0"/>
                <a:cs typeface="Arial" panose="020B0604020202020204" pitchFamily="34" charset="0"/>
              </a:rPr>
              <a:t>СDО</a:t>
            </a:r>
            <a:r>
              <a:rPr lang="en-US" sz="3600" b="1" dirty="0" smtClean="0">
                <a:solidFill>
                  <a:srgbClr val="0070C0"/>
                </a:solidFill>
                <a:latin typeface="Arial" panose="020B0604020202020204" pitchFamily="34" charset="0"/>
                <a:ea typeface="Source Sans Pro Semibold" pitchFamily="32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Arial" panose="020B0604020202020204" pitchFamily="34" charset="0"/>
                <a:ea typeface="Source Sans Pro Semibold" pitchFamily="32" charset="0"/>
                <a:cs typeface="Arial" panose="020B0604020202020204" pitchFamily="34" charset="0"/>
              </a:rPr>
              <a:t>lar</a:t>
            </a:r>
            <a:r>
              <a:rPr lang="en-US" sz="3600" b="1" dirty="0" smtClean="0">
                <a:solidFill>
                  <a:srgbClr val="0070C0"/>
                </a:solidFill>
                <a:latin typeface="Arial" panose="020B0604020202020204" pitchFamily="34" charset="0"/>
                <a:ea typeface="Source Sans Pro Semibold" pitchFamily="32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Arial" panose="020B0604020202020204" pitchFamily="34" charset="0"/>
                <a:ea typeface="Source Sans Pro Semibold" pitchFamily="32" charset="0"/>
                <a:cs typeface="Arial" panose="020B0604020202020204" pitchFamily="34" charset="0"/>
              </a:rPr>
              <a:t>teng</a:t>
            </a:r>
            <a:r>
              <a:rPr lang="en-US" sz="3600" b="1" dirty="0" smtClean="0">
                <a:solidFill>
                  <a:srgbClr val="0070C0"/>
                </a:solidFill>
                <a:latin typeface="Arial" panose="020B0604020202020204" pitchFamily="34" charset="0"/>
                <a:ea typeface="Source Sans Pro Semibold" pitchFamily="32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Arial" panose="020B0604020202020204" pitchFamily="34" charset="0"/>
                <a:ea typeface="Source Sans Pro Semibold" pitchFamily="32" charset="0"/>
                <a:cs typeface="Arial" panose="020B0604020202020204" pitchFamily="34" charset="0"/>
              </a:rPr>
              <a:t>ekanligini</a:t>
            </a:r>
            <a:r>
              <a:rPr lang="en-US" sz="3600" b="1" dirty="0" smtClean="0">
                <a:solidFill>
                  <a:srgbClr val="0070C0"/>
                </a:solidFill>
                <a:latin typeface="Arial" panose="020B0604020202020204" pitchFamily="34" charset="0"/>
                <a:ea typeface="Source Sans Pro Semibold" pitchFamily="32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Arial" panose="020B0604020202020204" pitchFamily="34" charset="0"/>
                <a:ea typeface="Source Sans Pro Semibold" pitchFamily="32" charset="0"/>
                <a:cs typeface="Arial" panose="020B0604020202020204" pitchFamily="34" charset="0"/>
              </a:rPr>
              <a:t>isbotlang</a:t>
            </a:r>
            <a:r>
              <a:rPr lang="en-US" sz="3600" b="1" dirty="0" smtClean="0">
                <a:solidFill>
                  <a:srgbClr val="0070C0"/>
                </a:solidFill>
                <a:latin typeface="Arial" panose="020B0604020202020204" pitchFamily="34" charset="0"/>
                <a:ea typeface="Source Sans Pro Semibold" pitchFamily="32" charset="0"/>
                <a:cs typeface="Arial" panose="020B0604020202020204" pitchFamily="34" charset="0"/>
              </a:rPr>
              <a:t>.</a:t>
            </a:r>
            <a:r>
              <a:rPr lang="ru-RU" sz="3600" b="1" dirty="0" smtClean="0">
                <a:solidFill>
                  <a:srgbClr val="0070C0"/>
                </a:solidFill>
                <a:latin typeface="Arial" panose="020B0604020202020204" pitchFamily="34" charset="0"/>
                <a:ea typeface="Source Sans Pro Semibold" pitchFamily="32" charset="0"/>
                <a:cs typeface="Arial" panose="020B0604020202020204" pitchFamily="34" charset="0"/>
              </a:rPr>
              <a:t> </a:t>
            </a:r>
            <a:endParaRPr lang="ru-RU" sz="36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5778879" y="3044503"/>
            <a:ext cx="1639260" cy="42603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83574" tIns="63182" rIns="83574" bIns="41787"/>
          <a:lstStyle/>
          <a:p>
            <a:pPr>
              <a:tabLst>
                <a:tab pos="0" algn="l"/>
                <a:tab pos="415711" algn="l"/>
                <a:tab pos="832897" algn="l"/>
                <a:tab pos="1250081" algn="l"/>
                <a:tab pos="1667267" algn="l"/>
                <a:tab pos="2084452" algn="l"/>
                <a:tab pos="2501637" algn="l"/>
                <a:tab pos="2918822" algn="l"/>
                <a:tab pos="3336008" algn="l"/>
                <a:tab pos="3753192" algn="l"/>
                <a:tab pos="4170378" algn="l"/>
                <a:tab pos="4587563" algn="l"/>
                <a:tab pos="5004748" algn="l"/>
                <a:tab pos="5421933" algn="l"/>
                <a:tab pos="5839119" algn="l"/>
                <a:tab pos="6256303" algn="l"/>
                <a:tab pos="6673489" algn="l"/>
                <a:tab pos="7090674" algn="l"/>
                <a:tab pos="7507859" algn="l"/>
                <a:tab pos="7925044" algn="l"/>
                <a:tab pos="8342229" algn="l"/>
              </a:tabLst>
            </a:pPr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ru-RU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АО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</a:t>
            </a:r>
            <a:r>
              <a:rPr lang="ru-RU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5785007" y="3612486"/>
            <a:ext cx="2246868" cy="49236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83574" tIns="63182" rIns="83574" bIns="41787"/>
          <a:lstStyle/>
          <a:p>
            <a:pPr>
              <a:tabLst>
                <a:tab pos="0" algn="l"/>
                <a:tab pos="415711" algn="l"/>
                <a:tab pos="832897" algn="l"/>
                <a:tab pos="1250081" algn="l"/>
                <a:tab pos="1667267" algn="l"/>
                <a:tab pos="2084452" algn="l"/>
                <a:tab pos="2501637" algn="l"/>
                <a:tab pos="2918822" algn="l"/>
                <a:tab pos="3336008" algn="l"/>
                <a:tab pos="3753192" algn="l"/>
                <a:tab pos="4170378" algn="l"/>
                <a:tab pos="4587563" algn="l"/>
                <a:tab pos="5004748" algn="l"/>
                <a:tab pos="5421933" algn="l"/>
                <a:tab pos="5839119" algn="l"/>
                <a:tab pos="6256303" algn="l"/>
                <a:tab pos="6673489" algn="l"/>
                <a:tab pos="7090674" algn="l"/>
                <a:tab pos="7507859" algn="l"/>
                <a:tab pos="7925044" algn="l"/>
                <a:tab pos="8342229" algn="l"/>
              </a:tabLst>
            </a:pPr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ru-RU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DО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151" name="Text Box 7"/>
              <p:cNvSpPr txBox="1">
                <a:spLocks noChangeArrowheads="1"/>
              </p:cNvSpPr>
              <p:nvPr/>
            </p:nvSpPr>
            <p:spPr bwMode="auto">
              <a:xfrm>
                <a:off x="5762542" y="4166195"/>
                <a:ext cx="6199877" cy="769509"/>
              </a:xfrm>
              <a:prstGeom prst="rect">
                <a:avLst/>
              </a:prstGeom>
              <a:noFill/>
              <a:ln w="9525" cap="flat">
                <a:noFill/>
                <a:round/>
                <a:headEnd/>
                <a:tailEnd/>
              </a:ln>
              <a:effectLst/>
            </p:spPr>
            <p:txBody>
              <a:bodyPr lIns="83574" tIns="63182" rIns="83574" bIns="41787"/>
              <a:lstStyle/>
              <a:p>
                <a:pPr>
                  <a:tabLst>
                    <a:tab pos="0" algn="l"/>
                    <a:tab pos="415711" algn="l"/>
                    <a:tab pos="832897" algn="l"/>
                    <a:tab pos="1250081" algn="l"/>
                    <a:tab pos="1667267" algn="l"/>
                    <a:tab pos="2084452" algn="l"/>
                    <a:tab pos="2501637" algn="l"/>
                    <a:tab pos="2918822" algn="l"/>
                    <a:tab pos="3336008" algn="l"/>
                    <a:tab pos="3753192" algn="l"/>
                    <a:tab pos="4170378" algn="l"/>
                    <a:tab pos="4587563" algn="l"/>
                    <a:tab pos="5004748" algn="l"/>
                    <a:tab pos="5421933" algn="l"/>
                    <a:tab pos="5839119" algn="l"/>
                    <a:tab pos="6256303" algn="l"/>
                    <a:tab pos="6673489" algn="l"/>
                    <a:tab pos="7090674" algn="l"/>
                    <a:tab pos="7507859" algn="l"/>
                    <a:tab pos="7925044" algn="l"/>
                    <a:tab pos="8342229" algn="l"/>
                  </a:tabLst>
                </a:pPr>
                <a:r>
                  <a:rPr lang="ru-RU" sz="28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3. </a:t>
                </a:r>
                <a14:m>
                  <m:oMath xmlns:m="http://schemas.openxmlformats.org/officeDocument/2006/math">
                    <m:r>
                      <a:rPr lang="ru-RU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</m:oMath>
                </a14:m>
                <a:r>
                  <a:rPr lang="ru-RU" sz="28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АОВ </a:t>
                </a:r>
                <a:r>
                  <a:rPr lang="ru-RU" sz="28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14:m>
                  <m:oMath xmlns:m="http://schemas.openxmlformats.org/officeDocument/2006/math">
                    <m:r>
                      <a:rPr lang="ru-RU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</m:oMath>
                </a14:m>
                <a:r>
                  <a:rPr lang="ru-RU" sz="28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СОD </a:t>
                </a:r>
                <a:r>
                  <a:rPr lang="ru-RU" sz="2414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</a:t>
                </a:r>
                <a:r>
                  <a:rPr lang="en-US" sz="2414" dirty="0" err="1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verti</a:t>
                </a:r>
                <a:r>
                  <a:rPr lang="en-US" sz="2414" dirty="0" err="1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</a:t>
                </a:r>
                <a:r>
                  <a:rPr lang="en-US" sz="2414" dirty="0" err="1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al</a:t>
                </a:r>
                <a:r>
                  <a:rPr lang="en-US" sz="2414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14" dirty="0" err="1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burchaklar</a:t>
                </a:r>
                <a:r>
                  <a:rPr lang="ru-RU" sz="2414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  <a:endParaRPr lang="ru-RU" sz="2414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6151" name="Text 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762542" y="4166195"/>
                <a:ext cx="6199877" cy="769509"/>
              </a:xfrm>
              <a:prstGeom prst="rect">
                <a:avLst/>
              </a:prstGeom>
              <a:blipFill rotWithShape="0">
                <a:blip r:embed="rId3"/>
                <a:stretch>
                  <a:fillRect l="-2065" t="-5512"/>
                </a:stretch>
              </a:blipFill>
              <a:ln w="9525" cap="flat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5678700" y="4604097"/>
            <a:ext cx="5657041" cy="161843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83574" tIns="63182" rIns="83574" bIns="41787"/>
          <a:lstStyle/>
          <a:p>
            <a:pPr>
              <a:tabLst>
                <a:tab pos="0" algn="l"/>
                <a:tab pos="415711" algn="l"/>
                <a:tab pos="832897" algn="l"/>
                <a:tab pos="1250081" algn="l"/>
                <a:tab pos="1667267" algn="l"/>
                <a:tab pos="2084452" algn="l"/>
                <a:tab pos="2501637" algn="l"/>
                <a:tab pos="2918822" algn="l"/>
                <a:tab pos="3336008" algn="l"/>
                <a:tab pos="3753192" algn="l"/>
                <a:tab pos="4170378" algn="l"/>
                <a:tab pos="4587563" algn="l"/>
                <a:tab pos="5004748" algn="l"/>
                <a:tab pos="5421933" algn="l"/>
                <a:tab pos="5839119" algn="l"/>
                <a:tab pos="6256303" algn="l"/>
                <a:tab pos="6673489" algn="l"/>
                <a:tab pos="7090674" algn="l"/>
                <a:tab pos="7507859" algn="l"/>
                <a:tab pos="7925044" algn="l"/>
                <a:tab pos="8342229" algn="l"/>
              </a:tabLst>
            </a:pP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Demak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ru-RU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∆ АОВ = ∆ СDO </a:t>
            </a:r>
          </a:p>
          <a:p>
            <a:pPr>
              <a:tabLst>
                <a:tab pos="0" algn="l"/>
                <a:tab pos="415711" algn="l"/>
                <a:tab pos="832897" algn="l"/>
                <a:tab pos="1250081" algn="l"/>
                <a:tab pos="1667267" algn="l"/>
                <a:tab pos="2084452" algn="l"/>
                <a:tab pos="2501637" algn="l"/>
                <a:tab pos="2918822" algn="l"/>
                <a:tab pos="3336008" algn="l"/>
                <a:tab pos="3753192" algn="l"/>
                <a:tab pos="4170378" algn="l"/>
                <a:tab pos="4587563" algn="l"/>
                <a:tab pos="5004748" algn="l"/>
                <a:tab pos="5421933" algn="l"/>
                <a:tab pos="5839119" algn="l"/>
                <a:tab pos="6256303" algn="l"/>
                <a:tab pos="6673489" algn="l"/>
                <a:tab pos="7090674" algn="l"/>
                <a:tab pos="7507859" algn="l"/>
                <a:tab pos="7925044" algn="l"/>
                <a:tab pos="8342229" algn="l"/>
              </a:tabLst>
            </a:pP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uchburchaklar</a:t>
            </a: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tengligining</a:t>
            </a:r>
            <a:r>
              <a:rPr lang="ru-RU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1- </a:t>
            </a:r>
            <a:r>
              <a:rPr lang="en-US" sz="2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alomatiga</a:t>
            </a: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4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tabLst>
                <a:tab pos="0" algn="l"/>
                <a:tab pos="415711" algn="l"/>
                <a:tab pos="832897" algn="l"/>
                <a:tab pos="1250081" algn="l"/>
                <a:tab pos="1667267" algn="l"/>
                <a:tab pos="2084452" algn="l"/>
                <a:tab pos="2501637" algn="l"/>
                <a:tab pos="2918822" algn="l"/>
                <a:tab pos="3336008" algn="l"/>
                <a:tab pos="3753192" algn="l"/>
                <a:tab pos="4170378" algn="l"/>
                <a:tab pos="4587563" algn="l"/>
                <a:tab pos="5004748" algn="l"/>
                <a:tab pos="5421933" algn="l"/>
                <a:tab pos="5839119" algn="l"/>
                <a:tab pos="6256303" algn="l"/>
                <a:tab pos="6673489" algn="l"/>
                <a:tab pos="7090674" algn="l"/>
                <a:tab pos="7507859" algn="l"/>
                <a:tab pos="7925044" algn="l"/>
                <a:tab pos="8342229" algn="l"/>
              </a:tabLst>
            </a:pPr>
            <a:r>
              <a:rPr lang="en-US" sz="2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asosan</a:t>
            </a: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r>
              <a:rPr lang="ru-RU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0" y="0"/>
            <a:ext cx="12060238" cy="156574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Mustahkamlash</a:t>
            </a:r>
            <a:endParaRPr lang="ru-RU" sz="6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1018906" y="3659537"/>
            <a:ext cx="3600400" cy="1656184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V="1">
            <a:off x="746454" y="3479517"/>
            <a:ext cx="4145304" cy="2016224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H="1">
            <a:off x="4603726" y="3479517"/>
            <a:ext cx="275398" cy="1836204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H="1">
            <a:off x="746454" y="3659537"/>
            <a:ext cx="288032" cy="1836204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3667622" y="3911565"/>
            <a:ext cx="144016" cy="288032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3739630" y="3843352"/>
            <a:ext cx="144016" cy="288032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1507382" y="4991685"/>
            <a:ext cx="144016" cy="288032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1579390" y="4923472"/>
            <a:ext cx="144016" cy="288032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3883646" y="4847669"/>
            <a:ext cx="0" cy="288032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1723406" y="3839557"/>
            <a:ext cx="0" cy="307932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Дуга 23"/>
          <p:cNvSpPr/>
          <p:nvPr/>
        </p:nvSpPr>
        <p:spPr>
          <a:xfrm rot="14362628">
            <a:off x="2144477" y="4253917"/>
            <a:ext cx="641659" cy="594066"/>
          </a:xfrm>
          <a:prstGeom prst="arc">
            <a:avLst>
              <a:gd name="adj1" fmla="val 15642959"/>
              <a:gd name="adj2" fmla="val 0"/>
            </a:avLst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Дуга 24"/>
          <p:cNvSpPr/>
          <p:nvPr/>
        </p:nvSpPr>
        <p:spPr>
          <a:xfrm rot="4375325">
            <a:off x="2780829" y="4081838"/>
            <a:ext cx="641659" cy="594066"/>
          </a:xfrm>
          <a:prstGeom prst="arc">
            <a:avLst>
              <a:gd name="adj1" fmla="val 15642959"/>
              <a:gd name="adj2" fmla="val 0"/>
            </a:avLst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TextBox 25"/>
          <p:cNvSpPr txBox="1"/>
          <p:nvPr/>
        </p:nvSpPr>
        <p:spPr>
          <a:xfrm>
            <a:off x="2593083" y="3690621"/>
            <a:ext cx="508473" cy="678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</a:t>
            </a:r>
            <a:endParaRPr lang="ru-RU" dirty="0"/>
          </a:p>
        </p:txBody>
      </p:sp>
      <p:sp>
        <p:nvSpPr>
          <p:cNvPr id="27" name="TextBox 26"/>
          <p:cNvSpPr txBox="1"/>
          <p:nvPr/>
        </p:nvSpPr>
        <p:spPr>
          <a:xfrm>
            <a:off x="309884" y="5193225"/>
            <a:ext cx="466794" cy="678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ru-RU" dirty="0"/>
          </a:p>
        </p:txBody>
      </p:sp>
      <p:sp>
        <p:nvSpPr>
          <p:cNvPr id="28" name="TextBox 27"/>
          <p:cNvSpPr txBox="1"/>
          <p:nvPr/>
        </p:nvSpPr>
        <p:spPr>
          <a:xfrm>
            <a:off x="683751" y="3047018"/>
            <a:ext cx="450764" cy="678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ru-RU" dirty="0"/>
          </a:p>
        </p:txBody>
      </p:sp>
      <p:sp>
        <p:nvSpPr>
          <p:cNvPr id="29" name="TextBox 28"/>
          <p:cNvSpPr txBox="1"/>
          <p:nvPr/>
        </p:nvSpPr>
        <p:spPr>
          <a:xfrm>
            <a:off x="4806928" y="2937237"/>
            <a:ext cx="445956" cy="678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ru-RU" dirty="0"/>
          </a:p>
        </p:txBody>
      </p:sp>
      <p:sp>
        <p:nvSpPr>
          <p:cNvPr id="30" name="TextBox 29"/>
          <p:cNvSpPr txBox="1"/>
          <p:nvPr/>
        </p:nvSpPr>
        <p:spPr>
          <a:xfrm>
            <a:off x="4619306" y="5135701"/>
            <a:ext cx="574937" cy="6789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342454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7" dur="500"/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2" dur="500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7" dur="500"/>
                                        <p:tgtEl>
                                          <p:spTgt spid="6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22" dur="500"/>
                                        <p:tgtEl>
                                          <p:spTgt spid="6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61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6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1266" name="Rectangle 2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4367658" y="1430682"/>
                <a:ext cx="7428243" cy="2361506"/>
              </a:xfrm>
              <a:ln/>
            </p:spPr>
            <p:txBody>
              <a:bodyPr>
                <a:noAutofit/>
              </a:bodyPr>
              <a:lstStyle/>
              <a:p>
                <a:pPr marL="0" indent="0">
                  <a:lnSpc>
                    <a:spcPct val="150000"/>
                  </a:lnSpc>
                  <a:buSzPct val="45000"/>
                  <a:buNone/>
                  <a:tabLst>
                    <a:tab pos="0" algn="l"/>
                    <a:tab pos="97294" algn="l"/>
                    <a:tab pos="514480" algn="l"/>
                    <a:tab pos="931664" algn="l"/>
                    <a:tab pos="1348850" algn="l"/>
                    <a:tab pos="1766035" algn="l"/>
                    <a:tab pos="2183220" algn="l"/>
                    <a:tab pos="2600405" algn="l"/>
                    <a:tab pos="3017591" algn="l"/>
                    <a:tab pos="3434775" algn="l"/>
                    <a:tab pos="3851961" algn="l"/>
                    <a:tab pos="4269146" algn="l"/>
                    <a:tab pos="4686331" algn="l"/>
                    <a:tab pos="5103516" algn="l"/>
                    <a:tab pos="5520702" algn="l"/>
                    <a:tab pos="5937886" algn="l"/>
                    <a:tab pos="6355072" algn="l"/>
                    <a:tab pos="6772257" algn="l"/>
                    <a:tab pos="7189442" algn="l"/>
                    <a:tab pos="7606627" algn="l"/>
                    <a:tab pos="8023813" algn="l"/>
                    <a:tab pos="8343703" algn="l"/>
                  </a:tabLst>
                </a:pPr>
                <a:r>
                  <a:rPr lang="ru-RU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r>
                  <a:rPr lang="en-US" sz="3200" b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Amaliy</a:t>
                </a:r>
                <a:r>
                  <a:rPr lang="en-US" sz="32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b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topshiriq</a:t>
                </a:r>
                <a:r>
                  <a:rPr lang="en-US" sz="32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  <a:r>
                  <a:rPr lang="ru-RU" sz="32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   </a:t>
                </a:r>
                <a:r>
                  <a:rPr lang="ru-RU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                                    </a:t>
                </a:r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1) </a:t>
                </a:r>
                <a:r>
                  <a:rPr lang="en-US" sz="32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Uchburchak</a:t>
                </a:r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asosini</a:t>
                </a:r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belgilang</a:t>
                </a:r>
                <a:r>
                  <a:rPr lang="ru-RU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ru-RU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SzPct val="45000"/>
                  <a:buNone/>
                  <a:tabLst>
                    <a:tab pos="0" algn="l"/>
                    <a:tab pos="97294" algn="l"/>
                    <a:tab pos="514480" algn="l"/>
                    <a:tab pos="931664" algn="l"/>
                    <a:tab pos="1348850" algn="l"/>
                    <a:tab pos="1766035" algn="l"/>
                    <a:tab pos="2183220" algn="l"/>
                    <a:tab pos="2600405" algn="l"/>
                    <a:tab pos="3017591" algn="l"/>
                    <a:tab pos="3434775" algn="l"/>
                    <a:tab pos="3851961" algn="l"/>
                    <a:tab pos="4269146" algn="l"/>
                    <a:tab pos="4686331" algn="l"/>
                    <a:tab pos="5103516" algn="l"/>
                    <a:tab pos="5520702" algn="l"/>
                    <a:tab pos="5937886" algn="l"/>
                    <a:tab pos="6355072" algn="l"/>
                    <a:tab pos="6772257" algn="l"/>
                    <a:tab pos="7189442" algn="l"/>
                    <a:tab pos="7606627" algn="l"/>
                    <a:tab pos="8023813" algn="l"/>
                    <a:tab pos="8343703" algn="l"/>
                  </a:tabLst>
                </a:pPr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2)</a:t>
                </a:r>
                <a:r>
                  <a:rPr lang="ru-RU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Asosidagi</a:t>
                </a:r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burchaklarni</a:t>
                </a:r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belgilang</a:t>
                </a:r>
                <a:r>
                  <a:rPr lang="ru-RU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ru-RU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SzPct val="45000"/>
                  <a:buNone/>
                  <a:tabLst>
                    <a:tab pos="0" algn="l"/>
                    <a:tab pos="97294" algn="l"/>
                    <a:tab pos="514480" algn="l"/>
                    <a:tab pos="931664" algn="l"/>
                    <a:tab pos="1348850" algn="l"/>
                    <a:tab pos="1766035" algn="l"/>
                    <a:tab pos="2183220" algn="l"/>
                    <a:tab pos="2600405" algn="l"/>
                    <a:tab pos="3017591" algn="l"/>
                    <a:tab pos="3434775" algn="l"/>
                    <a:tab pos="3851961" algn="l"/>
                    <a:tab pos="4269146" algn="l"/>
                    <a:tab pos="4686331" algn="l"/>
                    <a:tab pos="5103516" algn="l"/>
                    <a:tab pos="5520702" algn="l"/>
                    <a:tab pos="5937886" algn="l"/>
                    <a:tab pos="6355072" algn="l"/>
                    <a:tab pos="6772257" algn="l"/>
                    <a:tab pos="7189442" algn="l"/>
                    <a:tab pos="7606627" algn="l"/>
                    <a:tab pos="8023813" algn="l"/>
                    <a:tab pos="8343703" algn="l"/>
                  </a:tabLst>
                </a:pPr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3) </a:t>
                </a:r>
                <a14:m>
                  <m:oMath xmlns:m="http://schemas.openxmlformats.org/officeDocument/2006/math">
                    <m:r>
                      <a:rPr lang="ru-RU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</m:oMath>
                </a14:m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1 </a:t>
                </a:r>
                <a:r>
                  <a:rPr lang="en-US" sz="32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va</a:t>
                </a:r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a:rPr lang="en-US" sz="32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ni</a:t>
                </a:r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taqqoslang</a:t>
                </a:r>
                <a:r>
                  <a:rPr lang="ru-RU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ru-RU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SzPct val="45000"/>
                  <a:buNone/>
                  <a:tabLst>
                    <a:tab pos="0" algn="l"/>
                    <a:tab pos="97294" algn="l"/>
                    <a:tab pos="514480" algn="l"/>
                    <a:tab pos="931664" algn="l"/>
                    <a:tab pos="1348850" algn="l"/>
                    <a:tab pos="1766035" algn="l"/>
                    <a:tab pos="2183220" algn="l"/>
                    <a:tab pos="2600405" algn="l"/>
                    <a:tab pos="3017591" algn="l"/>
                    <a:tab pos="3434775" algn="l"/>
                    <a:tab pos="3851961" algn="l"/>
                    <a:tab pos="4269146" algn="l"/>
                    <a:tab pos="4686331" algn="l"/>
                    <a:tab pos="5103516" algn="l"/>
                    <a:tab pos="5520702" algn="l"/>
                    <a:tab pos="5937886" algn="l"/>
                    <a:tab pos="6355072" algn="l"/>
                    <a:tab pos="6772257" algn="l"/>
                    <a:tab pos="7189442" algn="l"/>
                    <a:tab pos="7606627" algn="l"/>
                    <a:tab pos="8023813" algn="l"/>
                    <a:tab pos="8343703" algn="l"/>
                  </a:tabLst>
                </a:pPr>
                <a:r>
                  <a:rPr lang="ru-RU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endParaRPr lang="ru-RU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 algn="r">
                  <a:buSzPct val="45000"/>
                  <a:buNone/>
                  <a:tabLst>
                    <a:tab pos="0" algn="l"/>
                    <a:tab pos="97294" algn="l"/>
                    <a:tab pos="514480" algn="l"/>
                    <a:tab pos="931664" algn="l"/>
                    <a:tab pos="1348850" algn="l"/>
                    <a:tab pos="1766035" algn="l"/>
                    <a:tab pos="2183220" algn="l"/>
                    <a:tab pos="2600405" algn="l"/>
                    <a:tab pos="3017591" algn="l"/>
                    <a:tab pos="3434775" algn="l"/>
                    <a:tab pos="3851961" algn="l"/>
                    <a:tab pos="4269146" algn="l"/>
                    <a:tab pos="4686331" algn="l"/>
                    <a:tab pos="5103516" algn="l"/>
                    <a:tab pos="5520702" algn="l"/>
                    <a:tab pos="5937886" algn="l"/>
                    <a:tab pos="6355072" algn="l"/>
                    <a:tab pos="6772257" algn="l"/>
                    <a:tab pos="7189442" algn="l"/>
                    <a:tab pos="7606627" algn="l"/>
                    <a:tab pos="8023813" algn="l"/>
                    <a:tab pos="8343703" algn="l"/>
                  </a:tabLst>
                </a:pPr>
                <a:r>
                  <a:rPr lang="ru-RU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                                                                                      </a:t>
                </a:r>
                <a:endParaRPr lang="ru-RU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SzPct val="45000"/>
                  <a:buNone/>
                  <a:tabLst>
                    <a:tab pos="0" algn="l"/>
                    <a:tab pos="97294" algn="l"/>
                    <a:tab pos="514480" algn="l"/>
                    <a:tab pos="931664" algn="l"/>
                    <a:tab pos="1348850" algn="l"/>
                    <a:tab pos="1766035" algn="l"/>
                    <a:tab pos="2183220" algn="l"/>
                    <a:tab pos="2600405" algn="l"/>
                    <a:tab pos="3017591" algn="l"/>
                    <a:tab pos="3434775" algn="l"/>
                    <a:tab pos="3851961" algn="l"/>
                    <a:tab pos="4269146" algn="l"/>
                    <a:tab pos="4686331" algn="l"/>
                    <a:tab pos="5103516" algn="l"/>
                    <a:tab pos="5520702" algn="l"/>
                    <a:tab pos="5937886" algn="l"/>
                    <a:tab pos="6355072" algn="l"/>
                    <a:tab pos="6772257" algn="l"/>
                    <a:tab pos="7189442" algn="l"/>
                    <a:tab pos="7606627" algn="l"/>
                    <a:tab pos="8023813" algn="l"/>
                    <a:tab pos="8343703" algn="l"/>
                  </a:tabLst>
                </a:pPr>
                <a:r>
                  <a:rPr lang="ru-RU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                                                                    </a:t>
                </a:r>
                <a:endParaRPr lang="ru-RU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1266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367658" y="1430682"/>
                <a:ext cx="7428243" cy="2361506"/>
              </a:xfrm>
              <a:blipFill rotWithShape="1">
                <a:blip r:embed="rId3"/>
                <a:stretch>
                  <a:fillRect l="-2051" b="-22222"/>
                </a:stretch>
              </a:blipFill>
              <a:ln/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267" name="AutoShape 3"/>
          <p:cNvSpPr>
            <a:spLocks noChangeArrowheads="1"/>
          </p:cNvSpPr>
          <p:nvPr/>
        </p:nvSpPr>
        <p:spPr bwMode="auto">
          <a:xfrm>
            <a:off x="1441667" y="1692835"/>
            <a:ext cx="3569260" cy="4198707"/>
          </a:xfrm>
          <a:prstGeom prst="triangle">
            <a:avLst>
              <a:gd name="adj" fmla="val 52519"/>
            </a:avLst>
          </a:prstGeom>
          <a:gradFill flip="none" rotWithShape="1">
            <a:gsLst>
              <a:gs pos="0">
                <a:srgbClr val="EE00B0">
                  <a:tint val="66000"/>
                  <a:satMod val="160000"/>
                </a:srgbClr>
              </a:gs>
              <a:gs pos="50000">
                <a:srgbClr val="EE00B0">
                  <a:tint val="44500"/>
                  <a:satMod val="160000"/>
                </a:srgbClr>
              </a:gs>
              <a:gs pos="100000">
                <a:srgbClr val="EE00B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57150" cap="flat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sz="3540"/>
          </a:p>
        </p:txBody>
      </p:sp>
      <p:sp>
        <p:nvSpPr>
          <p:cNvPr id="11268" name="Freeform 4"/>
          <p:cNvSpPr>
            <a:spLocks noChangeArrowheads="1"/>
          </p:cNvSpPr>
          <p:nvPr/>
        </p:nvSpPr>
        <p:spPr bwMode="auto">
          <a:xfrm>
            <a:off x="1441668" y="5864004"/>
            <a:ext cx="3569259" cy="45719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2400" y="5"/>
              </a:cxn>
            </a:cxnLst>
            <a:rect l="0" t="0" r="r" b="b"/>
            <a:pathLst>
              <a:path w="12401" h="6">
                <a:moveTo>
                  <a:pt x="0" y="0"/>
                </a:moveTo>
                <a:lnTo>
                  <a:pt x="12400" y="5"/>
                </a:lnTo>
              </a:path>
            </a:pathLst>
          </a:custGeom>
          <a:noFill/>
          <a:ln w="108000" cap="flat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sz="3540"/>
          </a:p>
        </p:txBody>
      </p:sp>
      <p:sp>
        <p:nvSpPr>
          <p:cNvPr id="11269" name="Line 5"/>
          <p:cNvSpPr>
            <a:spLocks noChangeShapeType="1"/>
          </p:cNvSpPr>
          <p:nvPr/>
        </p:nvSpPr>
        <p:spPr bwMode="auto">
          <a:xfrm>
            <a:off x="2258694" y="3638226"/>
            <a:ext cx="266822" cy="200485"/>
          </a:xfrm>
          <a:prstGeom prst="line">
            <a:avLst/>
          </a:prstGeom>
          <a:noFill/>
          <a:ln w="9360" cap="flat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sz="3540"/>
          </a:p>
        </p:txBody>
      </p:sp>
      <p:sp>
        <p:nvSpPr>
          <p:cNvPr id="11270" name="Line 6"/>
          <p:cNvSpPr>
            <a:spLocks noChangeShapeType="1"/>
          </p:cNvSpPr>
          <p:nvPr/>
        </p:nvSpPr>
        <p:spPr bwMode="auto">
          <a:xfrm flipV="1">
            <a:off x="3977585" y="3601417"/>
            <a:ext cx="266822" cy="212278"/>
          </a:xfrm>
          <a:prstGeom prst="line">
            <a:avLst/>
          </a:prstGeom>
          <a:noFill/>
          <a:ln w="9360" cap="flat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sz="3540"/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1583726" y="5332699"/>
            <a:ext cx="352323" cy="452566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83574" tIns="64854" rIns="83574" bIns="41787"/>
          <a:lstStyle/>
          <a:p>
            <a:pPr>
              <a:tabLst>
                <a:tab pos="0" algn="l"/>
                <a:tab pos="415711" algn="l"/>
                <a:tab pos="832897" algn="l"/>
                <a:tab pos="1250081" algn="l"/>
                <a:tab pos="1667267" algn="l"/>
                <a:tab pos="2084452" algn="l"/>
                <a:tab pos="2501637" algn="l"/>
                <a:tab pos="2918822" algn="l"/>
                <a:tab pos="3336008" algn="l"/>
                <a:tab pos="3753192" algn="l"/>
                <a:tab pos="4170378" algn="l"/>
                <a:tab pos="4587563" algn="l"/>
                <a:tab pos="5004748" algn="l"/>
                <a:tab pos="5421933" algn="l"/>
                <a:tab pos="5839119" algn="l"/>
                <a:tab pos="6256303" algn="l"/>
                <a:tab pos="6673489" algn="l"/>
                <a:tab pos="7090674" algn="l"/>
                <a:tab pos="7507859" algn="l"/>
                <a:tab pos="7925044" algn="l"/>
                <a:tab pos="8342229" algn="l"/>
              </a:tabLst>
            </a:pPr>
            <a:r>
              <a:rPr lang="ru-RU" sz="2600" b="1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4367658" y="5290255"/>
            <a:ext cx="352323" cy="452566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83574" tIns="64854" rIns="83574" bIns="41787"/>
          <a:lstStyle/>
          <a:p>
            <a:pPr>
              <a:tabLst>
                <a:tab pos="0" algn="l"/>
                <a:tab pos="415711" algn="l"/>
                <a:tab pos="832897" algn="l"/>
                <a:tab pos="1250081" algn="l"/>
                <a:tab pos="1667267" algn="l"/>
                <a:tab pos="2084452" algn="l"/>
                <a:tab pos="2501637" algn="l"/>
                <a:tab pos="2918822" algn="l"/>
                <a:tab pos="3336008" algn="l"/>
                <a:tab pos="3753192" algn="l"/>
                <a:tab pos="4170378" algn="l"/>
                <a:tab pos="4587563" algn="l"/>
                <a:tab pos="5004748" algn="l"/>
                <a:tab pos="5421933" algn="l"/>
                <a:tab pos="5839119" algn="l"/>
                <a:tab pos="6256303" algn="l"/>
                <a:tab pos="6673489" algn="l"/>
                <a:tab pos="7090674" algn="l"/>
                <a:tab pos="7507859" algn="l"/>
                <a:tab pos="7925044" algn="l"/>
                <a:tab pos="8342229" algn="l"/>
              </a:tabLst>
            </a:pPr>
            <a:r>
              <a:rPr lang="ru-RU" sz="2600" b="1" dirty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12060238" cy="1133698"/>
          </a:xfrm>
          <a:prstGeom prst="rect">
            <a:avLst/>
          </a:prstGeom>
          <a:solidFill>
            <a:srgbClr val="2365C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TENG YONLI UCHBURCHAK	</a:t>
            </a:r>
            <a:endParaRPr lang="ru-RU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Дуга 1"/>
          <p:cNvSpPr/>
          <p:nvPr/>
        </p:nvSpPr>
        <p:spPr>
          <a:xfrm rot="21212576">
            <a:off x="1277030" y="5241471"/>
            <a:ext cx="1080120" cy="1152128"/>
          </a:xfrm>
          <a:prstGeom prst="arc">
            <a:avLst>
              <a:gd name="adj1" fmla="val 16200000"/>
              <a:gd name="adj2" fmla="val 664728"/>
            </a:avLst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Дуга 10"/>
          <p:cNvSpPr/>
          <p:nvPr/>
        </p:nvSpPr>
        <p:spPr>
          <a:xfrm rot="15780333">
            <a:off x="4264223" y="5154120"/>
            <a:ext cx="1096390" cy="1293346"/>
          </a:xfrm>
          <a:prstGeom prst="arc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" name="Picture 13" descr="tran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7666" y="4685866"/>
            <a:ext cx="2978665" cy="1878516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13" name="Picture 13" descr="tran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5609" y="4733106"/>
            <a:ext cx="2978665" cy="1878516"/>
          </a:xfrm>
          <a:prstGeom prst="rect">
            <a:avLst/>
          </a:prstGeom>
          <a:noFill/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222969412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2" dur="10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3" dur="1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" dur="1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24" dur="500"/>
                                        <p:tgtEl>
                                          <p:spTgt spid="112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27" dur="500"/>
                                        <p:tgtEl>
                                          <p:spTgt spid="112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animBg="1"/>
      <p:bldP spid="2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idx="1"/>
          </p:nvPr>
        </p:nvSpPr>
        <p:spPr>
          <a:xfrm>
            <a:off x="1616501" y="1597357"/>
            <a:ext cx="2806791" cy="3222503"/>
          </a:xfrm>
          <a:ln/>
        </p:spPr>
        <p:txBody>
          <a:bodyPr/>
          <a:lstStyle/>
          <a:p>
            <a:pPr marL="0" indent="0" algn="just">
              <a:buSzPct val="45000"/>
              <a:buNone/>
              <a:tabLst>
                <a:tab pos="0" algn="l"/>
                <a:tab pos="97294" algn="l"/>
                <a:tab pos="514480" algn="l"/>
                <a:tab pos="931664" algn="l"/>
                <a:tab pos="1348850" algn="l"/>
                <a:tab pos="1766035" algn="l"/>
                <a:tab pos="2183220" algn="l"/>
                <a:tab pos="2600405" algn="l"/>
                <a:tab pos="3017591" algn="l"/>
                <a:tab pos="3434775" algn="l"/>
                <a:tab pos="3851961" algn="l"/>
                <a:tab pos="4269146" algn="l"/>
                <a:tab pos="4686331" algn="l"/>
                <a:tab pos="5103516" algn="l"/>
                <a:tab pos="5520702" algn="l"/>
                <a:tab pos="5937886" algn="l"/>
                <a:tab pos="6355072" algn="l"/>
                <a:tab pos="6772257" algn="l"/>
                <a:tab pos="7189442" algn="l"/>
                <a:tab pos="7606627" algn="l"/>
                <a:tab pos="8023813" algn="l"/>
                <a:tab pos="8343703" algn="l"/>
                <a:tab pos="8760889" algn="l"/>
              </a:tabLst>
            </a:pP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5814095" y="0"/>
            <a:ext cx="284511" cy="321366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83574" tIns="56496" rIns="83574" bIns="41787"/>
          <a:lstStyle/>
          <a:p>
            <a:pPr algn="ctr">
              <a:tabLst>
                <a:tab pos="0" algn="l"/>
                <a:tab pos="415711" algn="l"/>
                <a:tab pos="832897" algn="l"/>
                <a:tab pos="1250081" algn="l"/>
                <a:tab pos="1667267" algn="l"/>
                <a:tab pos="2084452" algn="l"/>
                <a:tab pos="2501637" algn="l"/>
                <a:tab pos="2918822" algn="l"/>
                <a:tab pos="3336008" algn="l"/>
                <a:tab pos="3753192" algn="l"/>
                <a:tab pos="4170378" algn="l"/>
                <a:tab pos="4587563" algn="l"/>
                <a:tab pos="5004748" algn="l"/>
                <a:tab pos="5421933" algn="l"/>
                <a:tab pos="5839119" algn="l"/>
                <a:tab pos="6256303" algn="l"/>
                <a:tab pos="6673489" algn="l"/>
                <a:tab pos="7090674" algn="l"/>
                <a:tab pos="7507859" algn="l"/>
                <a:tab pos="7925044" algn="l"/>
                <a:tab pos="8342229" algn="l"/>
              </a:tabLst>
            </a:pPr>
            <a:r>
              <a:rPr lang="en-US" sz="354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TEOREMA: </a:t>
            </a:r>
          </a:p>
          <a:p>
            <a:pPr algn="ctr">
              <a:tabLst>
                <a:tab pos="0" algn="l"/>
                <a:tab pos="415711" algn="l"/>
                <a:tab pos="832897" algn="l"/>
                <a:tab pos="1250081" algn="l"/>
                <a:tab pos="1667267" algn="l"/>
                <a:tab pos="2084452" algn="l"/>
                <a:tab pos="2501637" algn="l"/>
                <a:tab pos="2918822" algn="l"/>
                <a:tab pos="3336008" algn="l"/>
                <a:tab pos="3753192" algn="l"/>
                <a:tab pos="4170378" algn="l"/>
                <a:tab pos="4587563" algn="l"/>
                <a:tab pos="5004748" algn="l"/>
                <a:tab pos="5421933" algn="l"/>
                <a:tab pos="5839119" algn="l"/>
                <a:tab pos="6256303" algn="l"/>
                <a:tab pos="6673489" algn="l"/>
                <a:tab pos="7090674" algn="l"/>
                <a:tab pos="7507859" algn="l"/>
                <a:tab pos="7925044" algn="l"/>
                <a:tab pos="8342229" algn="l"/>
              </a:tabLst>
            </a:pPr>
            <a:r>
              <a:rPr lang="en-US" sz="354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54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354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4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yonli</a:t>
            </a:r>
            <a:r>
              <a:rPr lang="en-US" sz="354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4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uchburchakning</a:t>
            </a:r>
            <a:r>
              <a:rPr lang="en-US" sz="354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4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asosidagi</a:t>
            </a:r>
            <a:r>
              <a:rPr lang="en-US" sz="354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4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burchaklari</a:t>
            </a:r>
            <a:r>
              <a:rPr lang="en-US" sz="354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4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354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54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748233" y="1840456"/>
            <a:ext cx="2592288" cy="2736304"/>
          </a:xfrm>
          <a:prstGeom prst="triangle">
            <a:avLst/>
          </a:prstGeom>
          <a:gradFill flip="none" rotWithShape="1">
            <a:gsLst>
              <a:gs pos="0">
                <a:srgbClr val="00A859">
                  <a:tint val="66000"/>
                  <a:satMod val="160000"/>
                </a:srgbClr>
              </a:gs>
              <a:gs pos="50000">
                <a:srgbClr val="00A859">
                  <a:tint val="44500"/>
                  <a:satMod val="160000"/>
                </a:srgbClr>
              </a:gs>
              <a:gs pos="100000">
                <a:srgbClr val="00A859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824065" y="1138263"/>
                <a:ext cx="7295587" cy="403187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b="1" dirty="0" smtClean="0">
                    <a:solidFill>
                      <a:srgbClr val="00339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Berilgan: </a:t>
                </a:r>
              </a:p>
              <a:p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∆ABC – </a:t>
                </a:r>
                <a:r>
                  <a:rPr lang="en-US" sz="32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teng</a:t>
                </a:r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yonli</a:t>
                </a:r>
                <a:endParaRPr lang="en-US" sz="32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AC = BC</a:t>
                </a:r>
              </a:p>
              <a:p>
                <a:r>
                  <a:rPr lang="en-US" sz="3200" b="1" dirty="0" err="1" smtClean="0">
                    <a:solidFill>
                      <a:srgbClr val="00339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Isbot</a:t>
                </a:r>
                <a:r>
                  <a:rPr lang="en-US" sz="3200" b="1" dirty="0" smtClean="0">
                    <a:solidFill>
                      <a:srgbClr val="00339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b="1" dirty="0" err="1" smtClean="0">
                    <a:solidFill>
                      <a:srgbClr val="00339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qilish</a:t>
                </a:r>
                <a:r>
                  <a:rPr lang="en-US" sz="3200" b="1" dirty="0" smtClean="0">
                    <a:solidFill>
                      <a:srgbClr val="00339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b="1" dirty="0" err="1" smtClean="0">
                    <a:solidFill>
                      <a:srgbClr val="00339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kerak</a:t>
                </a:r>
                <a:r>
                  <a:rPr lang="en-US" sz="3200" b="1" dirty="0" smtClean="0">
                    <a:solidFill>
                      <a:srgbClr val="00339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ru-RU" sz="32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a:rPr lang="en-US" sz="3200" b="1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𝐀</m:t>
                    </m:r>
                  </m:oMath>
                </a14:m>
                <a:r>
                  <a:rPr lang="en-US" sz="3200" b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b="1" dirty="0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</a:t>
                </a:r>
                <a:r>
                  <a:rPr lang="ru-RU" sz="3200" b="1" dirty="0">
                    <a:solidFill>
                      <a:srgbClr val="C00000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sz="32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a:rPr lang="en-US" sz="3200" b="1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𝐁</m:t>
                    </m:r>
                  </m:oMath>
                </a14:m>
                <a:endParaRPr lang="en-US" sz="3200" b="1" dirty="0" smtClean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3200" b="1" dirty="0" err="1" smtClean="0">
                    <a:solidFill>
                      <a:srgbClr val="00339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Isbot</a:t>
                </a:r>
                <a:r>
                  <a:rPr lang="en-US" sz="3200" b="1" dirty="0" smtClean="0">
                    <a:solidFill>
                      <a:srgbClr val="00339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  <a:r>
                  <a:rPr lang="en-US" sz="3200" b="1" dirty="0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</a:p>
              <a:p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C </a:t>
                </a:r>
                <a:r>
                  <a:rPr lang="en-US" sz="32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uchidan</a:t>
                </a:r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CD </a:t>
                </a:r>
                <a:r>
                  <a:rPr lang="en-US" sz="32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bissektrissa</a:t>
                </a:r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o‘tkaziladi</a:t>
                </a:r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sz="32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</m:oMath>
                </a14:m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ACD = </a:t>
                </a:r>
                <a14:m>
                  <m:oMath xmlns:m="http://schemas.openxmlformats.org/officeDocument/2006/math">
                    <m:r>
                      <a:rPr lang="ru-RU" sz="32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</m:oMath>
                </a14:m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BCD</a:t>
                </a:r>
              </a:p>
              <a:p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CD – </a:t>
                </a:r>
                <a:r>
                  <a:rPr lang="en-US" sz="32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umumiy</a:t>
                </a:r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tomon</a:t>
                </a:r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(∆ACD </a:t>
                </a:r>
                <a:r>
                  <a:rPr lang="en-US" sz="32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va</a:t>
                </a:r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∆BCB). </a:t>
                </a: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4065" y="1138263"/>
                <a:ext cx="7295587" cy="4031873"/>
              </a:xfrm>
              <a:prstGeom prst="rect">
                <a:avLst/>
              </a:prstGeom>
              <a:blipFill rotWithShape="1">
                <a:blip r:embed="rId3"/>
                <a:stretch>
                  <a:fillRect l="-2089" t="-1967" r="-1170" b="-408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252106" y="4140892"/>
            <a:ext cx="466794" cy="678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3374471" y="4140892"/>
            <a:ext cx="458780" cy="678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1794296" y="1277714"/>
            <a:ext cx="445956" cy="678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ru-RU" dirty="0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1309555" y="3125210"/>
            <a:ext cx="285381" cy="341267"/>
          </a:xfrm>
          <a:prstGeom prst="line">
            <a:avLst/>
          </a:prstGeom>
          <a:ln w="38100">
            <a:solidFill>
              <a:srgbClr val="EE00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flipV="1">
            <a:off x="2560790" y="3171611"/>
            <a:ext cx="216024" cy="325578"/>
          </a:xfrm>
          <a:prstGeom prst="line">
            <a:avLst/>
          </a:prstGeom>
          <a:ln w="38100">
            <a:solidFill>
              <a:srgbClr val="EE00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H="1">
            <a:off x="2017274" y="1840456"/>
            <a:ext cx="38428" cy="2736304"/>
          </a:xfrm>
          <a:prstGeom prst="line">
            <a:avLst/>
          </a:prstGeom>
          <a:ln w="38100">
            <a:solidFill>
              <a:srgbClr val="00339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Дуга 19"/>
          <p:cNvSpPr/>
          <p:nvPr/>
        </p:nvSpPr>
        <p:spPr>
          <a:xfrm rot="8384685">
            <a:off x="1707871" y="1733549"/>
            <a:ext cx="712950" cy="795172"/>
          </a:xfrm>
          <a:prstGeom prst="arc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1839790" y="4576760"/>
            <a:ext cx="486030" cy="678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Прямоугольник 22"/>
              <p:cNvSpPr/>
              <p:nvPr/>
            </p:nvSpPr>
            <p:spPr>
              <a:xfrm>
                <a:off x="485503" y="5339562"/>
                <a:ext cx="8824165" cy="156966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∆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ACD =</a:t>
                </a:r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∆</a:t>
                </a:r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BCB (</a:t>
                </a:r>
                <a:r>
                  <a:rPr lang="en-US" sz="32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TBTga</a:t>
                </a:r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asosan</a:t>
                </a:r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). </a:t>
                </a:r>
              </a:p>
              <a:p>
                <a:r>
                  <a:rPr lang="en-US" sz="32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Demak</a:t>
                </a:r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ru-RU" sz="32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a:rPr lang="en-US" sz="3200" b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𝐀</m:t>
                    </m:r>
                  </m:oMath>
                </a14:m>
                <a:r>
                  <a:rPr lang="en-US" sz="3200" b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</a:t>
                </a:r>
                <a:r>
                  <a:rPr lang="ru-RU" sz="3200" b="1" dirty="0">
                    <a:solidFill>
                      <a:srgbClr val="C00000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sz="32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a:rPr lang="en-US" sz="3200" b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𝐁</m:t>
                    </m:r>
                  </m:oMath>
                </a14:m>
                <a:r>
                  <a:rPr lang="en-US" sz="3200" b="1" dirty="0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:r>
                  <a:rPr lang="en-US" sz="3200" b="1" dirty="0" err="1" smtClean="0">
                    <a:solidFill>
                      <a:srgbClr val="00339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Teorema</a:t>
                </a:r>
                <a:r>
                  <a:rPr lang="en-US" sz="3200" b="1" dirty="0" smtClean="0">
                    <a:solidFill>
                      <a:srgbClr val="00339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b="1" dirty="0" err="1" smtClean="0">
                    <a:solidFill>
                      <a:srgbClr val="00339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isbotlandi</a:t>
                </a:r>
                <a:r>
                  <a:rPr lang="en-US" sz="3200" b="1" dirty="0" smtClean="0">
                    <a:solidFill>
                      <a:srgbClr val="00339A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en-US" sz="3200" b="1" dirty="0">
                  <a:solidFill>
                    <a:srgbClr val="00339A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ru-RU" sz="3200" dirty="0"/>
              </a:p>
            </p:txBody>
          </p:sp>
        </mc:Choice>
        <mc:Fallback xmlns="">
          <p:sp>
            <p:nvSpPr>
              <p:cNvPr id="23" name="Прямоугольник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503" y="5339562"/>
                <a:ext cx="8824165" cy="1569660"/>
              </a:xfrm>
              <a:prstGeom prst="rect">
                <a:avLst/>
              </a:prstGeom>
              <a:blipFill rotWithShape="1">
                <a:blip r:embed="rId4"/>
                <a:stretch>
                  <a:fillRect l="-1797" t="-50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Дуга 37"/>
          <p:cNvSpPr/>
          <p:nvPr/>
        </p:nvSpPr>
        <p:spPr>
          <a:xfrm rot="15271004">
            <a:off x="2848438" y="4068982"/>
            <a:ext cx="712950" cy="795172"/>
          </a:xfrm>
          <a:prstGeom prst="arc">
            <a:avLst/>
          </a:prstGeom>
          <a:ln w="38100">
            <a:solidFill>
              <a:srgbClr val="EE00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Дуга 38"/>
          <p:cNvSpPr/>
          <p:nvPr/>
        </p:nvSpPr>
        <p:spPr>
          <a:xfrm rot="21192946">
            <a:off x="612321" y="4245212"/>
            <a:ext cx="712950" cy="795172"/>
          </a:xfrm>
          <a:prstGeom prst="arc">
            <a:avLst/>
          </a:prstGeom>
          <a:ln w="38100">
            <a:solidFill>
              <a:srgbClr val="EE00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ый треугольник 23"/>
          <p:cNvSpPr/>
          <p:nvPr/>
        </p:nvSpPr>
        <p:spPr>
          <a:xfrm>
            <a:off x="2055703" y="1915028"/>
            <a:ext cx="1247010" cy="2628812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ый треугольник 40"/>
          <p:cNvSpPr/>
          <p:nvPr/>
        </p:nvSpPr>
        <p:spPr>
          <a:xfrm flipH="1">
            <a:off x="801798" y="1915028"/>
            <a:ext cx="1232339" cy="2628812"/>
          </a:xfrm>
          <a:prstGeom prst="rtTriangl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794536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29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500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build="p" animBg="1"/>
      <p:bldP spid="6" grpId="0" animBg="1"/>
      <p:bldP spid="8" grpId="0"/>
      <p:bldP spid="9" grpId="0"/>
      <p:bldP spid="10" grpId="0"/>
      <p:bldP spid="20" grpId="0" animBg="1"/>
      <p:bldP spid="21" grpId="0"/>
      <p:bldP spid="38" grpId="0" animBg="1"/>
      <p:bldP spid="39" grpId="0" animBg="1"/>
      <p:bldP spid="24" grpId="0" animBg="1"/>
      <p:bldP spid="4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idx="1"/>
          </p:nvPr>
        </p:nvSpPr>
        <p:spPr>
          <a:xfrm>
            <a:off x="1605052" y="1622475"/>
            <a:ext cx="2806791" cy="3222503"/>
          </a:xfrm>
          <a:ln/>
        </p:spPr>
        <p:txBody>
          <a:bodyPr/>
          <a:lstStyle/>
          <a:p>
            <a:pPr marL="0" indent="0" algn="just">
              <a:buSzPct val="45000"/>
              <a:buNone/>
              <a:tabLst>
                <a:tab pos="0" algn="l"/>
                <a:tab pos="97294" algn="l"/>
                <a:tab pos="514480" algn="l"/>
                <a:tab pos="931664" algn="l"/>
                <a:tab pos="1348850" algn="l"/>
                <a:tab pos="1766035" algn="l"/>
                <a:tab pos="2183220" algn="l"/>
                <a:tab pos="2600405" algn="l"/>
                <a:tab pos="3017591" algn="l"/>
                <a:tab pos="3434775" algn="l"/>
                <a:tab pos="3851961" algn="l"/>
                <a:tab pos="4269146" algn="l"/>
                <a:tab pos="4686331" algn="l"/>
                <a:tab pos="5103516" algn="l"/>
                <a:tab pos="5520702" algn="l"/>
                <a:tab pos="5937886" algn="l"/>
                <a:tab pos="6355072" algn="l"/>
                <a:tab pos="6772257" algn="l"/>
                <a:tab pos="7189442" algn="l"/>
                <a:tab pos="7606627" algn="l"/>
                <a:tab pos="8023813" algn="l"/>
                <a:tab pos="8343703" algn="l"/>
                <a:tab pos="8760889" algn="l"/>
              </a:tabLst>
            </a:pP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5814095" y="0"/>
            <a:ext cx="284511" cy="321366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83574" tIns="56496" rIns="83574" bIns="41787"/>
          <a:lstStyle/>
          <a:p>
            <a:pPr algn="ctr">
              <a:tabLst>
                <a:tab pos="0" algn="l"/>
                <a:tab pos="415711" algn="l"/>
                <a:tab pos="832897" algn="l"/>
                <a:tab pos="1250081" algn="l"/>
                <a:tab pos="1667267" algn="l"/>
                <a:tab pos="2084452" algn="l"/>
                <a:tab pos="2501637" algn="l"/>
                <a:tab pos="2918822" algn="l"/>
                <a:tab pos="3336008" algn="l"/>
                <a:tab pos="3753192" algn="l"/>
                <a:tab pos="4170378" algn="l"/>
                <a:tab pos="4587563" algn="l"/>
                <a:tab pos="5004748" algn="l"/>
                <a:tab pos="5421933" algn="l"/>
                <a:tab pos="5839119" algn="l"/>
                <a:tab pos="6256303" algn="l"/>
                <a:tab pos="6673489" algn="l"/>
                <a:tab pos="7090674" algn="l"/>
                <a:tab pos="7507859" algn="l"/>
                <a:tab pos="7925044" algn="l"/>
                <a:tab pos="8342229" algn="l"/>
              </a:tabLst>
            </a:pPr>
            <a:r>
              <a:rPr lang="en-US" sz="354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TEOREMA: </a:t>
            </a:r>
          </a:p>
          <a:p>
            <a:pPr algn="ctr">
              <a:tabLst>
                <a:tab pos="0" algn="l"/>
                <a:tab pos="415711" algn="l"/>
                <a:tab pos="832897" algn="l"/>
                <a:tab pos="1250081" algn="l"/>
                <a:tab pos="1667267" algn="l"/>
                <a:tab pos="2084452" algn="l"/>
                <a:tab pos="2501637" algn="l"/>
                <a:tab pos="2918822" algn="l"/>
                <a:tab pos="3336008" algn="l"/>
                <a:tab pos="3753192" algn="l"/>
                <a:tab pos="4170378" algn="l"/>
                <a:tab pos="4587563" algn="l"/>
                <a:tab pos="5004748" algn="l"/>
                <a:tab pos="5421933" algn="l"/>
                <a:tab pos="5839119" algn="l"/>
                <a:tab pos="6256303" algn="l"/>
                <a:tab pos="6673489" algn="l"/>
                <a:tab pos="7090674" algn="l"/>
                <a:tab pos="7507859" algn="l"/>
                <a:tab pos="7925044" algn="l"/>
                <a:tab pos="8342229" algn="l"/>
              </a:tabLst>
            </a:pPr>
            <a:r>
              <a:rPr lang="en-US" sz="354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4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354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</a:t>
            </a:r>
            <a:r>
              <a:rPr lang="en-US" sz="354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4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yonli</a:t>
            </a:r>
            <a:r>
              <a:rPr lang="en-US" sz="354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4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uchburchak</a:t>
            </a:r>
            <a:r>
              <a:rPr lang="en-US" sz="354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4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asosiga</a:t>
            </a:r>
            <a:r>
              <a:rPr lang="en-US" sz="354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4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tushirilgan</a:t>
            </a:r>
            <a:r>
              <a:rPr lang="en-US" sz="354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4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bissektrisa</a:t>
            </a:r>
            <a:endParaRPr lang="en-US" sz="354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tabLst>
                <a:tab pos="0" algn="l"/>
                <a:tab pos="415711" algn="l"/>
                <a:tab pos="832897" algn="l"/>
                <a:tab pos="1250081" algn="l"/>
                <a:tab pos="1667267" algn="l"/>
                <a:tab pos="2084452" algn="l"/>
                <a:tab pos="2501637" algn="l"/>
                <a:tab pos="2918822" algn="l"/>
                <a:tab pos="3336008" algn="l"/>
                <a:tab pos="3753192" algn="l"/>
                <a:tab pos="4170378" algn="l"/>
                <a:tab pos="4587563" algn="l"/>
                <a:tab pos="5004748" algn="l"/>
                <a:tab pos="5421933" algn="l"/>
                <a:tab pos="5839119" algn="l"/>
                <a:tab pos="6256303" algn="l"/>
                <a:tab pos="6673489" algn="l"/>
                <a:tab pos="7090674" algn="l"/>
                <a:tab pos="7507859" algn="l"/>
                <a:tab pos="7925044" algn="l"/>
                <a:tab pos="8342229" algn="l"/>
              </a:tabLst>
            </a:pPr>
            <a:r>
              <a:rPr lang="en-US" sz="354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en-US" sz="354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ning</a:t>
            </a:r>
            <a:r>
              <a:rPr lang="en-US" sz="354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ham </a:t>
            </a:r>
            <a:r>
              <a:rPr lang="en-US" sz="354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medianasi</a:t>
            </a:r>
            <a:r>
              <a:rPr lang="en-US" sz="354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ham </a:t>
            </a:r>
            <a:r>
              <a:rPr lang="en-US" sz="354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balandligi</a:t>
            </a:r>
            <a:r>
              <a:rPr lang="en-US" sz="354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4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bo‘ladi</a:t>
            </a:r>
            <a:r>
              <a:rPr lang="en-US" sz="354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54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745719" y="1917592"/>
            <a:ext cx="2592288" cy="2736304"/>
          </a:xfrm>
          <a:prstGeom prst="triangle">
            <a:avLst/>
          </a:prstGeom>
          <a:gradFill flip="none" rotWithShape="1">
            <a:gsLst>
              <a:gs pos="0">
                <a:srgbClr val="00A859">
                  <a:tint val="66000"/>
                  <a:satMod val="160000"/>
                </a:srgbClr>
              </a:gs>
              <a:gs pos="50000">
                <a:srgbClr val="00A859">
                  <a:tint val="44500"/>
                  <a:satMod val="160000"/>
                </a:srgbClr>
              </a:gs>
              <a:gs pos="100000">
                <a:srgbClr val="00A859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252106" y="4140892"/>
            <a:ext cx="466794" cy="678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3374471" y="4140892"/>
            <a:ext cx="458780" cy="678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1096969" y="1727525"/>
            <a:ext cx="445956" cy="678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ru-RU" dirty="0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1309555" y="3125210"/>
            <a:ext cx="295497" cy="170633"/>
          </a:xfrm>
          <a:prstGeom prst="line">
            <a:avLst/>
          </a:prstGeom>
          <a:ln w="38100">
            <a:solidFill>
              <a:srgbClr val="EE00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flipV="1">
            <a:off x="2511171" y="3171611"/>
            <a:ext cx="265643" cy="124232"/>
          </a:xfrm>
          <a:prstGeom prst="line">
            <a:avLst/>
          </a:prstGeom>
          <a:ln w="38100">
            <a:solidFill>
              <a:srgbClr val="EE00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H="1">
            <a:off x="1989562" y="1944238"/>
            <a:ext cx="38428" cy="2736304"/>
          </a:xfrm>
          <a:prstGeom prst="line">
            <a:avLst/>
          </a:prstGeom>
          <a:ln w="38100">
            <a:solidFill>
              <a:srgbClr val="00339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Дуга 19"/>
          <p:cNvSpPr/>
          <p:nvPr/>
        </p:nvSpPr>
        <p:spPr>
          <a:xfrm rot="8384685">
            <a:off x="1655930" y="1752585"/>
            <a:ext cx="771867" cy="795172"/>
          </a:xfrm>
          <a:prstGeom prst="arc">
            <a:avLst>
              <a:gd name="adj1" fmla="val 16200000"/>
              <a:gd name="adj2" fmla="val 21387238"/>
            </a:avLst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1752996" y="4680542"/>
            <a:ext cx="486030" cy="678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ru-RU" dirty="0"/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4646270" y="2406250"/>
            <a:ext cx="5885062" cy="1079571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∆ABC – </a:t>
            </a: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yonli</a:t>
            </a:r>
            <a:endParaRPr lang="en-US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 = BC, AD – </a:t>
            </a: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bissektrisa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4646270" y="3836673"/>
            <a:ext cx="5885062" cy="1079571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 – </a:t>
            </a:r>
            <a:r>
              <a:rPr lang="en-US" sz="36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mediana</a:t>
            </a:r>
            <a:r>
              <a:rPr lang="en-US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balandlik</a:t>
            </a:r>
            <a:r>
              <a:rPr lang="en-US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 flipH="1">
            <a:off x="1361385" y="4527748"/>
            <a:ext cx="31725" cy="292112"/>
          </a:xfrm>
          <a:prstGeom prst="line">
            <a:avLst/>
          </a:prstGeom>
          <a:ln w="38100">
            <a:solidFill>
              <a:srgbClr val="EE00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H="1">
            <a:off x="2602476" y="4480376"/>
            <a:ext cx="41227" cy="347040"/>
          </a:xfrm>
          <a:prstGeom prst="line">
            <a:avLst/>
          </a:prstGeom>
          <a:ln w="38100">
            <a:solidFill>
              <a:srgbClr val="EE00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2008776" y="4376458"/>
            <a:ext cx="229268" cy="277438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651854" y="5424874"/>
            <a:ext cx="9641678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tabLst>
                <a:tab pos="0" algn="l"/>
                <a:tab pos="415711" algn="l"/>
                <a:tab pos="832897" algn="l"/>
                <a:tab pos="1250081" algn="l"/>
                <a:tab pos="1667267" algn="l"/>
                <a:tab pos="2084452" algn="l"/>
                <a:tab pos="2501637" algn="l"/>
                <a:tab pos="2918822" algn="l"/>
                <a:tab pos="3336008" algn="l"/>
                <a:tab pos="3753192" algn="l"/>
                <a:tab pos="4170378" algn="l"/>
                <a:tab pos="4587563" algn="l"/>
                <a:tab pos="5004748" algn="l"/>
                <a:tab pos="5421933" algn="l"/>
                <a:tab pos="5839119" algn="l"/>
                <a:tab pos="6256303" algn="l"/>
                <a:tab pos="6673489" algn="l"/>
                <a:tab pos="7090674" algn="l"/>
                <a:tab pos="7507859" algn="l"/>
                <a:tab pos="7925044" algn="l"/>
                <a:tab pos="8342229" algn="l"/>
              </a:tabLst>
            </a:pP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Xulosa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yonli</a:t>
            </a:r>
            <a:r>
              <a:rPr lang="en-US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uchburchakning</a:t>
            </a:r>
            <a: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uchidan</a:t>
            </a:r>
            <a: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chiqarilgan</a:t>
            </a:r>
            <a: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>
              <a:tabLst>
                <a:tab pos="0" algn="l"/>
                <a:tab pos="415711" algn="l"/>
                <a:tab pos="832897" algn="l"/>
                <a:tab pos="1250081" algn="l"/>
                <a:tab pos="1667267" algn="l"/>
                <a:tab pos="2084452" algn="l"/>
                <a:tab pos="2501637" algn="l"/>
                <a:tab pos="2918822" algn="l"/>
                <a:tab pos="3336008" algn="l"/>
                <a:tab pos="3753192" algn="l"/>
                <a:tab pos="4170378" algn="l"/>
                <a:tab pos="4587563" algn="l"/>
                <a:tab pos="5004748" algn="l"/>
                <a:tab pos="5421933" algn="l"/>
                <a:tab pos="5839119" algn="l"/>
                <a:tab pos="6256303" algn="l"/>
                <a:tab pos="6673489" algn="l"/>
                <a:tab pos="7090674" algn="l"/>
                <a:tab pos="7507859" algn="l"/>
                <a:tab pos="7925044" algn="l"/>
                <a:tab pos="8342229" algn="l"/>
              </a:tabLst>
            </a:pPr>
            <a:r>
              <a:rPr lang="en-US" sz="2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bissektrisasi</a:t>
            </a:r>
            <a: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medianasi</a:t>
            </a:r>
            <a: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balandligi</a:t>
            </a:r>
            <a: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ustma</a:t>
            </a:r>
            <a: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ust</a:t>
            </a:r>
            <a: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tushadi</a:t>
            </a:r>
            <a: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300275711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29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build="p" animBg="1"/>
      <p:bldP spid="6" grpId="0" animBg="1"/>
      <p:bldP spid="8" grpId="0"/>
      <p:bldP spid="9" grpId="0"/>
      <p:bldP spid="10" grpId="0"/>
      <p:bldP spid="20" grpId="0" animBg="1"/>
      <p:bldP spid="21" grpId="0"/>
      <p:bldP spid="2" grpId="0" animBg="1"/>
      <p:bldP spid="22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idx="1"/>
          </p:nvPr>
        </p:nvSpPr>
        <p:spPr>
          <a:xfrm>
            <a:off x="777605" y="2147555"/>
            <a:ext cx="2806791" cy="3222503"/>
          </a:xfrm>
          <a:ln/>
        </p:spPr>
        <p:txBody>
          <a:bodyPr/>
          <a:lstStyle/>
          <a:p>
            <a:pPr marL="0" indent="0" algn="just">
              <a:buSzPct val="45000"/>
              <a:buNone/>
              <a:tabLst>
                <a:tab pos="0" algn="l"/>
                <a:tab pos="97294" algn="l"/>
                <a:tab pos="514480" algn="l"/>
                <a:tab pos="931664" algn="l"/>
                <a:tab pos="1348850" algn="l"/>
                <a:tab pos="1766035" algn="l"/>
                <a:tab pos="2183220" algn="l"/>
                <a:tab pos="2600405" algn="l"/>
                <a:tab pos="3017591" algn="l"/>
                <a:tab pos="3434775" algn="l"/>
                <a:tab pos="3851961" algn="l"/>
                <a:tab pos="4269146" algn="l"/>
                <a:tab pos="4686331" algn="l"/>
                <a:tab pos="5103516" algn="l"/>
                <a:tab pos="5520702" algn="l"/>
                <a:tab pos="5937886" algn="l"/>
                <a:tab pos="6355072" algn="l"/>
                <a:tab pos="6772257" algn="l"/>
                <a:tab pos="7189442" algn="l"/>
                <a:tab pos="7606627" algn="l"/>
                <a:tab pos="8023813" algn="l"/>
                <a:tab pos="8343703" algn="l"/>
                <a:tab pos="8760889" algn="l"/>
              </a:tabLst>
            </a:pP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695721" y="2191979"/>
            <a:ext cx="4069091" cy="1822040"/>
          </a:xfrm>
          <a:prstGeom prst="triangle">
            <a:avLst/>
          </a:prstGeom>
          <a:gradFill flip="none" rotWithShape="1">
            <a:gsLst>
              <a:gs pos="0">
                <a:srgbClr val="00A859">
                  <a:tint val="66000"/>
                  <a:satMod val="160000"/>
                </a:srgbClr>
              </a:gs>
              <a:gs pos="50000">
                <a:srgbClr val="00A859">
                  <a:tint val="44500"/>
                  <a:satMod val="160000"/>
                </a:srgbClr>
              </a:gs>
              <a:gs pos="100000">
                <a:srgbClr val="00A859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239547" y="3673586"/>
            <a:ext cx="466794" cy="678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4764812" y="3674535"/>
            <a:ext cx="458780" cy="678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2507288" y="1590579"/>
            <a:ext cx="445956" cy="678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ru-RU" dirty="0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1637631" y="2970438"/>
            <a:ext cx="245337" cy="284665"/>
          </a:xfrm>
          <a:prstGeom prst="line">
            <a:avLst/>
          </a:prstGeom>
          <a:ln w="38100">
            <a:solidFill>
              <a:srgbClr val="EE00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flipV="1">
            <a:off x="3640867" y="2970438"/>
            <a:ext cx="229043" cy="274893"/>
          </a:xfrm>
          <a:prstGeom prst="line">
            <a:avLst/>
          </a:prstGeom>
          <a:ln w="38100">
            <a:solidFill>
              <a:srgbClr val="EE00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Скругленный прямоугольник 1"/>
          <p:cNvSpPr/>
          <p:nvPr/>
        </p:nvSpPr>
        <p:spPr>
          <a:xfrm>
            <a:off x="5721099" y="1432751"/>
            <a:ext cx="5885062" cy="142960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∆ABC – </a:t>
            </a:r>
            <a:r>
              <a:rPr lang="en-U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yonli</a:t>
            </a:r>
            <a:endParaRPr lang="en-US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 = </a:t>
            </a:r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BC, AB = AC + 3</a:t>
            </a:r>
          </a:p>
          <a:p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 + BC =  AB + 5 </a:t>
            </a:r>
            <a:endParaRPr lang="en-US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5721099" y="2933499"/>
            <a:ext cx="5885062" cy="107957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AC, BC, AB - ?</a:t>
            </a:r>
            <a:endParaRPr lang="en-US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55263" y="110534"/>
            <a:ext cx="1153865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0" algn="l"/>
                <a:tab pos="415711" algn="l"/>
                <a:tab pos="832897" algn="l"/>
                <a:tab pos="1250081" algn="l"/>
                <a:tab pos="1667267" algn="l"/>
                <a:tab pos="2084452" algn="l"/>
                <a:tab pos="2501637" algn="l"/>
                <a:tab pos="2918822" algn="l"/>
                <a:tab pos="3336008" algn="l"/>
                <a:tab pos="3753192" algn="l"/>
                <a:tab pos="4170378" algn="l"/>
                <a:tab pos="4587563" algn="l"/>
                <a:tab pos="5004748" algn="l"/>
                <a:tab pos="5421933" algn="l"/>
                <a:tab pos="5839119" algn="l"/>
                <a:tab pos="6256303" algn="l"/>
                <a:tab pos="6673489" algn="l"/>
                <a:tab pos="7090674" algn="l"/>
                <a:tab pos="7507859" algn="l"/>
                <a:tab pos="7925044" algn="l"/>
                <a:tab pos="8342229" algn="l"/>
              </a:tabLst>
            </a:pPr>
            <a:r>
              <a:rPr lang="ru-RU" sz="2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№10</a:t>
            </a:r>
            <a:r>
              <a:rPr lang="en-US" sz="2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yonli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uchburchakning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asosi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yon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tomonidan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 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cm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katta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lekin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yon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tomonlarining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yig‘indisidan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5 cm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kichik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Uchburchakning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tomonlarini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toping. 	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2944" y="4402413"/>
            <a:ext cx="6054158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 smtClean="0">
                <a:solidFill>
                  <a:srgbClr val="0033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3600" b="1" dirty="0" smtClean="0">
                <a:solidFill>
                  <a:srgbClr val="0033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3600" b="1" dirty="0">
                <a:solidFill>
                  <a:srgbClr val="0033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AC = BC = x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bo‘lsin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  <a:p>
            <a:r>
              <a:rPr lang="en-US" sz="3200" b="1" dirty="0" smtClean="0">
                <a:solidFill>
                  <a:srgbClr val="0033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1) 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x + x = x + 3 + 5</a:t>
            </a:r>
          </a:p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    2x – x = 8</a:t>
            </a:r>
          </a:p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    x = 8 (cm) </a:t>
            </a:r>
          </a:p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557442" y="4941422"/>
            <a:ext cx="3038011" cy="678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339A"/>
                </a:solidFill>
              </a:rPr>
              <a:t>2) </a:t>
            </a:r>
            <a:r>
              <a:rPr lang="en-US" dirty="0" smtClean="0"/>
              <a:t>AB = 11 cm.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4157911" y="5893557"/>
            <a:ext cx="55369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8 cm, 8 cm </a:t>
            </a:r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11cm.</a:t>
            </a:r>
            <a:endParaRPr lang="ru-RU" sz="32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210746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29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build="p" animBg="1"/>
      <p:bldP spid="6" grpId="0" animBg="1"/>
      <p:bldP spid="8" grpId="0"/>
      <p:bldP spid="9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1" y="1"/>
            <a:ext cx="12060238" cy="1078852"/>
          </a:xfrm>
          <a:solidFill>
            <a:srgbClr val="0070C0"/>
          </a:solidFill>
          <a:ln/>
        </p:spPr>
        <p:txBody>
          <a:bodyPr>
            <a:normAutofit/>
          </a:bodyPr>
          <a:lstStyle/>
          <a:p>
            <a:pPr algn="ctr">
              <a:tabLst>
                <a:tab pos="0" algn="l"/>
                <a:tab pos="415711" algn="l"/>
                <a:tab pos="832897" algn="l"/>
                <a:tab pos="1250081" algn="l"/>
                <a:tab pos="1667267" algn="l"/>
                <a:tab pos="2084452" algn="l"/>
                <a:tab pos="2501637" algn="l"/>
                <a:tab pos="2918822" algn="l"/>
                <a:tab pos="3336008" algn="l"/>
                <a:tab pos="3753192" algn="l"/>
                <a:tab pos="4170378" algn="l"/>
                <a:tab pos="4587563" algn="l"/>
                <a:tab pos="5004748" algn="l"/>
                <a:tab pos="5421933" algn="l"/>
                <a:tab pos="5839119" algn="l"/>
                <a:tab pos="6256303" algn="l"/>
                <a:tab pos="6673489" algn="l"/>
                <a:tab pos="7090674" algn="l"/>
                <a:tab pos="7507859" algn="l"/>
                <a:tab pos="7925044" algn="l"/>
                <a:tab pos="8342229" algn="l"/>
                <a:tab pos="8343703" algn="l"/>
              </a:tabLst>
            </a:pPr>
            <a:r>
              <a:rPr lang="ru-RU" dirty="0"/>
              <a:t>       </a:t>
            </a:r>
            <a:r>
              <a:rPr lang="ru-RU" dirty="0" smtClean="0"/>
              <a:t>  </a:t>
            </a:r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ATROFIMIZDA GEOMETRIYA</a:t>
            </a:r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R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70" name="Rectangle 2"/>
          <p:cNvSpPr>
            <a:spLocks noGrp="1" noChangeArrowheads="1"/>
          </p:cNvSpPr>
          <p:nvPr>
            <p:ph idx="1"/>
          </p:nvPr>
        </p:nvSpPr>
        <p:spPr>
          <a:xfrm>
            <a:off x="1684311" y="1838272"/>
            <a:ext cx="8525037" cy="4345808"/>
          </a:xfrm>
          <a:ln>
            <a:solidFill>
              <a:schemeClr val="bg2"/>
            </a:solidFill>
          </a:ln>
        </p:spPr>
        <p:txBody>
          <a:bodyPr/>
          <a:lstStyle/>
          <a:p>
            <a:endParaRPr lang="ru-RU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21459" y="3870002"/>
            <a:ext cx="4242681" cy="214732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89559" y="1493738"/>
            <a:ext cx="5616624" cy="469034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19850" y="1493738"/>
            <a:ext cx="4244290" cy="228199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sp>
        <p:nvSpPr>
          <p:cNvPr id="2" name="Прямоугольник 1"/>
          <p:cNvSpPr/>
          <p:nvPr/>
        </p:nvSpPr>
        <p:spPr>
          <a:xfrm>
            <a:off x="3293815" y="6017324"/>
            <a:ext cx="3312368" cy="166756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868218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 additive="repl">
                                        <p:cTn id="7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 additive="repl">
                                        <p:cTn id="11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 additive="repl">
                                        <p:cTn id="15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49599" y="1272101"/>
            <a:ext cx="9026250" cy="505340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796252" y="4566931"/>
            <a:ext cx="2637263" cy="1717391"/>
          </a:xfrm>
          <a:prstGeom prst="rect">
            <a:avLst/>
          </a:prstGeom>
          <a:solidFill>
            <a:srgbClr val="FFFFCC"/>
          </a:solidFill>
          <a:ln w="9360" cap="flat">
            <a:solidFill>
              <a:srgbClr val="3465A4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sz="3540"/>
          </a:p>
        </p:txBody>
      </p:sp>
      <p:sp>
        <p:nvSpPr>
          <p:cNvPr id="8197" name="AutoShape 5"/>
          <p:cNvSpPr>
            <a:spLocks noChangeArrowheads="1"/>
          </p:cNvSpPr>
          <p:nvPr/>
        </p:nvSpPr>
        <p:spPr bwMode="auto">
          <a:xfrm rot="20340000">
            <a:off x="1909858" y="4423939"/>
            <a:ext cx="2461838" cy="1263350"/>
          </a:xfrm>
          <a:prstGeom prst="triangle">
            <a:avLst>
              <a:gd name="adj" fmla="val 9301"/>
            </a:avLst>
          </a:prstGeom>
          <a:solidFill>
            <a:srgbClr val="FF8080"/>
          </a:solidFill>
          <a:ln w="9360" cap="flat">
            <a:solidFill>
              <a:srgbClr val="3465A4"/>
            </a:solidFill>
            <a:round/>
            <a:headEnd/>
            <a:tailEnd/>
          </a:ln>
          <a:effectLst/>
        </p:spPr>
        <p:txBody>
          <a:bodyPr wrap="none" lIns="83574" tIns="56496" rIns="83574" bIns="41787" anchor="ctr"/>
          <a:lstStyle/>
          <a:p>
            <a:pPr algn="ctr">
              <a:tabLst>
                <a:tab pos="0" algn="l"/>
                <a:tab pos="415711" algn="l"/>
                <a:tab pos="832897" algn="l"/>
                <a:tab pos="1250081" algn="l"/>
                <a:tab pos="1667267" algn="l"/>
                <a:tab pos="2084452" algn="l"/>
                <a:tab pos="2501637" algn="l"/>
                <a:tab pos="2918822" algn="l"/>
                <a:tab pos="3336008" algn="l"/>
                <a:tab pos="3753192" algn="l"/>
                <a:tab pos="4170378" algn="l"/>
                <a:tab pos="4587563" algn="l"/>
                <a:tab pos="5004748" algn="l"/>
                <a:tab pos="5421933" algn="l"/>
                <a:tab pos="5839119" algn="l"/>
                <a:tab pos="6256303" algn="l"/>
                <a:tab pos="6673489" algn="l"/>
                <a:tab pos="7090674" algn="l"/>
                <a:tab pos="7507859" algn="l"/>
                <a:tab pos="7925044" algn="l"/>
                <a:tab pos="8342229" algn="l"/>
              </a:tabLst>
            </a:pPr>
            <a:r>
              <a:rPr lang="ru-RU" sz="3540">
                <a:solidFill>
                  <a:srgbClr val="000000"/>
                </a:solidFill>
              </a:rPr>
              <a:t>№1</a:t>
            </a:r>
          </a:p>
        </p:txBody>
      </p:sp>
      <p:sp>
        <p:nvSpPr>
          <p:cNvPr id="8198" name="AutoShape 6"/>
          <p:cNvSpPr>
            <a:spLocks noChangeArrowheads="1"/>
          </p:cNvSpPr>
          <p:nvPr/>
        </p:nvSpPr>
        <p:spPr bwMode="auto">
          <a:xfrm rot="17671590">
            <a:off x="2402103" y="2325535"/>
            <a:ext cx="1838271" cy="2026962"/>
          </a:xfrm>
          <a:prstGeom prst="rtTriangle">
            <a:avLst/>
          </a:prstGeom>
          <a:solidFill>
            <a:srgbClr val="660066"/>
          </a:solidFill>
          <a:ln w="9360" cap="flat">
            <a:solidFill>
              <a:srgbClr val="3465A4"/>
            </a:solidFill>
            <a:round/>
            <a:headEnd/>
            <a:tailEnd/>
          </a:ln>
          <a:effectLst/>
        </p:spPr>
        <p:txBody>
          <a:bodyPr wrap="none" lIns="83574" tIns="56496" rIns="83574" bIns="41787" anchor="ctr"/>
          <a:lstStyle/>
          <a:p>
            <a:pPr algn="ctr">
              <a:tabLst>
                <a:tab pos="0" algn="l"/>
                <a:tab pos="415711" algn="l"/>
                <a:tab pos="832897" algn="l"/>
                <a:tab pos="1250081" algn="l"/>
                <a:tab pos="1667267" algn="l"/>
                <a:tab pos="2084452" algn="l"/>
                <a:tab pos="2501637" algn="l"/>
                <a:tab pos="2918822" algn="l"/>
                <a:tab pos="3336008" algn="l"/>
                <a:tab pos="3753192" algn="l"/>
                <a:tab pos="4170378" algn="l"/>
                <a:tab pos="4587563" algn="l"/>
                <a:tab pos="5004748" algn="l"/>
                <a:tab pos="5421933" algn="l"/>
                <a:tab pos="5839119" algn="l"/>
                <a:tab pos="6256303" algn="l"/>
                <a:tab pos="6673489" algn="l"/>
                <a:tab pos="7090674" algn="l"/>
                <a:tab pos="7507859" algn="l"/>
                <a:tab pos="7925044" algn="l"/>
                <a:tab pos="8342229" algn="l"/>
              </a:tabLst>
            </a:pPr>
            <a:r>
              <a:rPr lang="ru-RU" sz="3540" dirty="0">
                <a:solidFill>
                  <a:srgbClr val="000000"/>
                </a:solidFill>
              </a:rPr>
              <a:t>№2</a:t>
            </a:r>
          </a:p>
        </p:txBody>
      </p:sp>
      <p:sp>
        <p:nvSpPr>
          <p:cNvPr id="8199" name="AutoShape 7"/>
          <p:cNvSpPr>
            <a:spLocks noChangeArrowheads="1"/>
          </p:cNvSpPr>
          <p:nvPr/>
        </p:nvSpPr>
        <p:spPr bwMode="auto">
          <a:xfrm>
            <a:off x="4759399" y="2473632"/>
            <a:ext cx="2539968" cy="1070236"/>
          </a:xfrm>
          <a:prstGeom prst="triangle">
            <a:avLst>
              <a:gd name="adj" fmla="val 68519"/>
            </a:avLst>
          </a:prstGeom>
          <a:solidFill>
            <a:srgbClr val="C5000B"/>
          </a:solidFill>
          <a:ln w="9360" cap="flat">
            <a:solidFill>
              <a:srgbClr val="3465A4"/>
            </a:solidFill>
            <a:round/>
            <a:headEnd/>
            <a:tailEnd/>
          </a:ln>
          <a:effectLst/>
        </p:spPr>
        <p:txBody>
          <a:bodyPr wrap="none" lIns="83574" tIns="56496" rIns="83574" bIns="41787" anchor="ctr"/>
          <a:lstStyle/>
          <a:p>
            <a:pPr algn="ctr">
              <a:tabLst>
                <a:tab pos="0" algn="l"/>
                <a:tab pos="415711" algn="l"/>
                <a:tab pos="832897" algn="l"/>
                <a:tab pos="1250081" algn="l"/>
                <a:tab pos="1667267" algn="l"/>
                <a:tab pos="2084452" algn="l"/>
                <a:tab pos="2501637" algn="l"/>
                <a:tab pos="2918822" algn="l"/>
                <a:tab pos="3336008" algn="l"/>
                <a:tab pos="3753192" algn="l"/>
                <a:tab pos="4170378" algn="l"/>
                <a:tab pos="4587563" algn="l"/>
                <a:tab pos="5004748" algn="l"/>
                <a:tab pos="5421933" algn="l"/>
                <a:tab pos="5839119" algn="l"/>
                <a:tab pos="6256303" algn="l"/>
                <a:tab pos="6673489" algn="l"/>
                <a:tab pos="7090674" algn="l"/>
                <a:tab pos="7507859" algn="l"/>
                <a:tab pos="7925044" algn="l"/>
                <a:tab pos="8342229" algn="l"/>
              </a:tabLst>
            </a:pPr>
            <a:r>
              <a:rPr lang="ru-RU" sz="3540">
                <a:solidFill>
                  <a:srgbClr val="000000"/>
                </a:solidFill>
              </a:rPr>
              <a:t>№3</a:t>
            </a:r>
          </a:p>
        </p:txBody>
      </p:sp>
      <p:sp>
        <p:nvSpPr>
          <p:cNvPr id="8200" name="AutoShape 8"/>
          <p:cNvSpPr>
            <a:spLocks noChangeArrowheads="1"/>
          </p:cNvSpPr>
          <p:nvPr/>
        </p:nvSpPr>
        <p:spPr bwMode="auto">
          <a:xfrm rot="1440000">
            <a:off x="7505748" y="2675591"/>
            <a:ext cx="2407295" cy="535118"/>
          </a:xfrm>
          <a:prstGeom prst="triangle">
            <a:avLst>
              <a:gd name="adj" fmla="val 34977"/>
            </a:avLst>
          </a:prstGeom>
          <a:solidFill>
            <a:srgbClr val="FF950E"/>
          </a:solidFill>
          <a:ln w="9360" cap="flat">
            <a:solidFill>
              <a:srgbClr val="3465A4"/>
            </a:solidFill>
            <a:round/>
            <a:headEnd/>
            <a:tailEnd/>
          </a:ln>
          <a:effectLst/>
        </p:spPr>
        <p:txBody>
          <a:bodyPr wrap="none" lIns="83574" tIns="56496" rIns="83574" bIns="41787" anchor="ctr"/>
          <a:lstStyle/>
          <a:p>
            <a:pPr algn="ctr">
              <a:tabLst>
                <a:tab pos="0" algn="l"/>
                <a:tab pos="415711" algn="l"/>
                <a:tab pos="832897" algn="l"/>
                <a:tab pos="1250081" algn="l"/>
                <a:tab pos="1667267" algn="l"/>
                <a:tab pos="2084452" algn="l"/>
                <a:tab pos="2501637" algn="l"/>
                <a:tab pos="2918822" algn="l"/>
                <a:tab pos="3336008" algn="l"/>
                <a:tab pos="3753192" algn="l"/>
                <a:tab pos="4170378" algn="l"/>
                <a:tab pos="4587563" algn="l"/>
                <a:tab pos="5004748" algn="l"/>
                <a:tab pos="5421933" algn="l"/>
                <a:tab pos="5839119" algn="l"/>
                <a:tab pos="6256303" algn="l"/>
                <a:tab pos="6673489" algn="l"/>
                <a:tab pos="7090674" algn="l"/>
                <a:tab pos="7507859" algn="l"/>
                <a:tab pos="7925044" algn="l"/>
                <a:tab pos="8342229" algn="l"/>
              </a:tabLst>
            </a:pPr>
            <a:r>
              <a:rPr lang="ru-RU" sz="3540">
                <a:solidFill>
                  <a:srgbClr val="000000"/>
                </a:solidFill>
              </a:rPr>
              <a:t>№4</a:t>
            </a:r>
          </a:p>
        </p:txBody>
      </p:sp>
      <p:sp>
        <p:nvSpPr>
          <p:cNvPr id="8201" name="AutoShape 9"/>
          <p:cNvSpPr>
            <a:spLocks noChangeArrowheads="1"/>
          </p:cNvSpPr>
          <p:nvPr/>
        </p:nvSpPr>
        <p:spPr bwMode="auto">
          <a:xfrm rot="19579643">
            <a:off x="7363885" y="3554419"/>
            <a:ext cx="2595987" cy="1584716"/>
          </a:xfrm>
          <a:prstGeom prst="triangle">
            <a:avLst>
              <a:gd name="adj" fmla="val 49958"/>
            </a:avLst>
          </a:prstGeom>
          <a:solidFill>
            <a:srgbClr val="E6E6FF"/>
          </a:solidFill>
          <a:ln w="9360" cap="flat">
            <a:solidFill>
              <a:srgbClr val="3465A4"/>
            </a:solidFill>
            <a:round/>
            <a:headEnd/>
            <a:tailEnd/>
          </a:ln>
          <a:effectLst/>
        </p:spPr>
        <p:txBody>
          <a:bodyPr wrap="none" lIns="83574" tIns="56496" rIns="83574" bIns="41787" anchor="ctr"/>
          <a:lstStyle/>
          <a:p>
            <a:pPr algn="ctr">
              <a:tabLst>
                <a:tab pos="0" algn="l"/>
                <a:tab pos="415711" algn="l"/>
                <a:tab pos="832897" algn="l"/>
                <a:tab pos="1250081" algn="l"/>
                <a:tab pos="1667267" algn="l"/>
                <a:tab pos="2084452" algn="l"/>
                <a:tab pos="2501637" algn="l"/>
                <a:tab pos="2918822" algn="l"/>
                <a:tab pos="3336008" algn="l"/>
                <a:tab pos="3753192" algn="l"/>
                <a:tab pos="4170378" algn="l"/>
                <a:tab pos="4587563" algn="l"/>
                <a:tab pos="5004748" algn="l"/>
                <a:tab pos="5421933" algn="l"/>
                <a:tab pos="5839119" algn="l"/>
                <a:tab pos="6256303" algn="l"/>
                <a:tab pos="6673489" algn="l"/>
                <a:tab pos="7090674" algn="l"/>
                <a:tab pos="7507859" algn="l"/>
                <a:tab pos="7925044" algn="l"/>
                <a:tab pos="8342229" algn="l"/>
              </a:tabLst>
            </a:pPr>
            <a:r>
              <a:rPr lang="ru-RU" sz="3540">
                <a:solidFill>
                  <a:srgbClr val="000000"/>
                </a:solidFill>
              </a:rPr>
              <a:t>№5</a:t>
            </a:r>
          </a:p>
        </p:txBody>
      </p:sp>
      <p:pic>
        <p:nvPicPr>
          <p:cNvPr id="8202" name="Picture 1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19147" y="4608113"/>
            <a:ext cx="2637263" cy="1717391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40801182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3042</TotalTime>
  <Words>405</Words>
  <Application>Microsoft Office PowerPoint</Application>
  <PresentationFormat>Произвольный</PresentationFormat>
  <Paragraphs>104</Paragraphs>
  <Slides>10</Slides>
  <Notes>9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7" baseType="lpstr">
      <vt:lpstr>Microsoft YaHei</vt:lpstr>
      <vt:lpstr>Arial</vt:lpstr>
      <vt:lpstr>Calibri</vt:lpstr>
      <vt:lpstr>Calibri Light</vt:lpstr>
      <vt:lpstr>Cambria Math</vt:lpstr>
      <vt:lpstr>Source Sans Pro Semibold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      ATROFIMIZDA GEOMETRIYA!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Презентация.cdr</dc:title>
  <dc:creator>Anvarullo</dc:creator>
  <cp:lastModifiedBy>Админ</cp:lastModifiedBy>
  <cp:revision>344</cp:revision>
  <dcterms:created xsi:type="dcterms:W3CDTF">2020-04-09T07:32:19Z</dcterms:created>
  <dcterms:modified xsi:type="dcterms:W3CDTF">2020-11-08T19:31:47Z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2020-04-09T00:00:00Z</vt:filetime>
  </property>
  <property fmtid="{D5CDD505-2E9C-101B-9397-08002B2CF9AE}" pid="3" name="Creator">
    <vt:lpwstr>CorelDRAW 2019</vt:lpwstr>
  </property>
  <property fmtid="{D5CDD505-2E9C-101B-9397-08002B2CF9AE}" pid="4" name="LastSaved">
    <vt:filetime>2020-04-09T00:00:00Z</vt:filetime>
  </property>
</Properties>
</file>