
<file path=[Content_Types].xml><?xml version="1.0" encoding="utf-8"?>
<Types xmlns="http://schemas.openxmlformats.org/package/2006/content-types"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70" r:id="rId2"/>
    <p:sldId id="758" r:id="rId3"/>
    <p:sldId id="760" r:id="rId4"/>
    <p:sldId id="761" r:id="rId5"/>
    <p:sldId id="762" r:id="rId6"/>
    <p:sldId id="759" r:id="rId7"/>
  </p:sldIdLst>
  <p:sldSz cx="12185650" cy="7019925"/>
  <p:notesSz cx="5765800" cy="3244850"/>
  <p:defaultTextStyle>
    <a:defPPr>
      <a:defRPr lang="ru-RU"/>
    </a:defPPr>
    <a:lvl1pPr marL="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381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1" userDrawn="1">
          <p15:clr>
            <a:srgbClr val="A4A3A4"/>
          </p15:clr>
        </p15:guide>
        <p15:guide id="2" pos="456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3DF2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67" d="100"/>
          <a:sy n="67" d="100"/>
        </p:scale>
        <p:origin x="756" y="78"/>
      </p:cViewPr>
      <p:guideLst>
        <p:guide orient="horz" pos="6231"/>
        <p:guide pos="456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t>05.11.2020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1pPr>
    <a:lvl2pPr marL="968030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2pPr>
    <a:lvl3pPr marL="193605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3pPr>
    <a:lvl4pPr marL="2904089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4pPr>
    <a:lvl5pPr marL="387211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5pPr>
    <a:lvl6pPr marL="4840148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6pPr>
    <a:lvl7pPr marL="580817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7pPr>
    <a:lvl8pPr marL="6776207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8pPr>
    <a:lvl9pPr marL="7744236" algn="l" defTabSz="1936059" rtl="0" eaLnBrk="1" latinLnBrk="0" hangingPunct="1">
      <a:defRPr sz="254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455189"/>
          </a:xfrm>
        </p:spPr>
        <p:txBody>
          <a:bodyPr lIns="0" tIns="0" rIns="0" bIns="0"/>
          <a:lstStyle>
            <a:lvl1pPr>
              <a:defRPr sz="2958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2" y="1614583"/>
            <a:ext cx="5300757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666786"/>
          </a:xfrm>
        </p:spPr>
        <p:txBody>
          <a:bodyPr lIns="0" tIns="0" rIns="0" bIns="0"/>
          <a:lstStyle>
            <a:lvl1pPr>
              <a:defRPr sz="43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1" y="286575"/>
            <a:ext cx="10357805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3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91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7" y="3060116"/>
            <a:ext cx="3326682" cy="2276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7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3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91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7" y="5098167"/>
            <a:ext cx="3326682" cy="981492"/>
          </a:xfrm>
        </p:spPr>
        <p:txBody>
          <a:bodyPr>
            <a:noAutofit/>
          </a:bodyPr>
          <a:lstStyle>
            <a:lvl1pPr marL="0" indent="0">
              <a:buNone/>
              <a:defRPr sz="1479"/>
            </a:lvl1pPr>
            <a:lvl2pPr marL="152239" indent="-152239">
              <a:buFont typeface="Arial" panose="020B0604020202020204" pitchFamily="34" charset="0"/>
              <a:buChar char="•"/>
              <a:defRPr sz="1479"/>
            </a:lvl2pPr>
            <a:lvl3pPr marL="304477" indent="-152239">
              <a:defRPr sz="1479"/>
            </a:lvl3pPr>
            <a:lvl4pPr marL="532831" indent="-228356">
              <a:defRPr sz="1479"/>
            </a:lvl4pPr>
            <a:lvl5pPr marL="761189" indent="-228356">
              <a:defRPr sz="147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931" y="955500"/>
            <a:ext cx="10357805" cy="22377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91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3" y="1159949"/>
            <a:ext cx="11942743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17" name="bg object 17"/>
          <p:cNvSpPr/>
          <p:nvPr/>
        </p:nvSpPr>
        <p:spPr>
          <a:xfrm>
            <a:off x="141281" y="153956"/>
            <a:ext cx="11942743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05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593" y="221585"/>
            <a:ext cx="1091446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1682" y="2124550"/>
            <a:ext cx="10342288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2" y="6528530"/>
            <a:ext cx="3899408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9" y="6528530"/>
            <a:ext cx="2802699" cy="586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272">
        <a:defRPr>
          <a:latin typeface="+mn-lt"/>
          <a:ea typeface="+mn-ea"/>
          <a:cs typeface="+mn-cs"/>
        </a:defRPr>
      </a:lvl2pPr>
      <a:lvl3pPr marL="1932544">
        <a:defRPr>
          <a:latin typeface="+mn-lt"/>
          <a:ea typeface="+mn-ea"/>
          <a:cs typeface="+mn-cs"/>
        </a:defRPr>
      </a:lvl3pPr>
      <a:lvl4pPr marL="2898815">
        <a:defRPr>
          <a:latin typeface="+mn-lt"/>
          <a:ea typeface="+mn-ea"/>
          <a:cs typeface="+mn-cs"/>
        </a:defRPr>
      </a:lvl4pPr>
      <a:lvl5pPr marL="3865088">
        <a:defRPr>
          <a:latin typeface="+mn-lt"/>
          <a:ea typeface="+mn-ea"/>
          <a:cs typeface="+mn-cs"/>
        </a:defRPr>
      </a:lvl5pPr>
      <a:lvl6pPr marL="4831360">
        <a:defRPr>
          <a:latin typeface="+mn-lt"/>
          <a:ea typeface="+mn-ea"/>
          <a:cs typeface="+mn-cs"/>
        </a:defRPr>
      </a:lvl6pPr>
      <a:lvl7pPr marL="5797632">
        <a:defRPr>
          <a:latin typeface="+mn-lt"/>
          <a:ea typeface="+mn-ea"/>
          <a:cs typeface="+mn-cs"/>
        </a:defRPr>
      </a:lvl7pPr>
      <a:lvl8pPr marL="6763904">
        <a:defRPr>
          <a:latin typeface="+mn-lt"/>
          <a:ea typeface="+mn-ea"/>
          <a:cs typeface="+mn-cs"/>
        </a:defRPr>
      </a:lvl8pPr>
      <a:lvl9pPr marL="77301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gi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-4763"/>
            <a:ext cx="12185650" cy="1901810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r>
              <a:rPr lang="en-US" sz="8055" dirty="0"/>
              <a:t> </a:t>
            </a:r>
            <a:endParaRPr lang="ru-RU" sz="8055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892425" y="304219"/>
            <a:ext cx="5645237" cy="1262289"/>
          </a:xfrm>
          <a:prstGeom prst="rect">
            <a:avLst/>
          </a:prstGeom>
        </p:spPr>
        <p:txBody>
          <a:bodyPr wrap="square" lIns="0" tIns="3088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55" algn="ctr" defTabSz="1933533">
              <a:spcBef>
                <a:spcPts val="241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3" name="object 11"/>
          <p:cNvSpPr>
            <a:spLocks noChangeArrowheads="1"/>
          </p:cNvSpPr>
          <p:nvPr/>
        </p:nvSpPr>
        <p:spPr bwMode="auto">
          <a:xfrm>
            <a:off x="486599" y="156267"/>
            <a:ext cx="1567626" cy="1601095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1933392"/>
            <a:endParaRPr lang="ru-RU" sz="8055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20825" y="2872504"/>
            <a:ext cx="10099627" cy="76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49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9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MASALALAR YECHISH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874274" y="491456"/>
            <a:ext cx="1939900" cy="769844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8055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874274" y="488790"/>
            <a:ext cx="1939900" cy="772510"/>
          </a:xfrm>
          <a:prstGeom prst="rect">
            <a:avLst/>
          </a:prstGeom>
          <a:ln w="38100">
            <a:solidFill>
              <a:schemeClr val="bg1"/>
            </a:solidFill>
          </a:ln>
        </p:spPr>
        <p:txBody>
          <a:bodyPr wrap="square" lIns="0" tIns="33519" rIns="0" bIns="0">
            <a:spAutoFit/>
          </a:bodyPr>
          <a:lstStyle/>
          <a:p>
            <a:pPr algn="ctr" defTabSz="1217750">
              <a:spcBef>
                <a:spcPts val="265"/>
              </a:spcBef>
              <a:defRPr/>
            </a:pP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ru-RU" sz="4650" b="1" spc="22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650" b="1" spc="22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8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8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5">
            <a:extLst>
              <a:ext uri="{FF2B5EF4-FFF2-40B4-BE49-F238E27FC236}">
                <a16:creationId xmlns:a16="http://schemas.microsoft.com/office/drawing/2014/main" id="{239FC390-1FEA-4373-A147-DD45B8DDB257}"/>
              </a:ext>
            </a:extLst>
          </p:cNvPr>
          <p:cNvSpPr/>
          <p:nvPr/>
        </p:nvSpPr>
        <p:spPr>
          <a:xfrm>
            <a:off x="728531" y="2152573"/>
            <a:ext cx="56369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id="{0FC72A35-DC9D-4D45-AAA0-2CC8D2C9107B}"/>
              </a:ext>
            </a:extLst>
          </p:cNvPr>
          <p:cNvSpPr/>
          <p:nvPr/>
        </p:nvSpPr>
        <p:spPr>
          <a:xfrm>
            <a:off x="728531" y="4348162"/>
            <a:ext cx="563696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813F1F7-A28F-436C-AA10-5622C54E1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4225" y="4019717"/>
            <a:ext cx="2552602" cy="256973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ED99EDE7-72C1-46FA-BCA6-595D450330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4025" y="3767207"/>
            <a:ext cx="4579189" cy="282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649287" y="1147762"/>
            <a:ext cx="1088707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sun’iy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yo‘ldoshi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doiraviy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orbitasining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radiusini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4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orttirilganda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8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yo‘ldoshning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orbita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bo‘ylab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harakatlanish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o‘zgaradi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56615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530225" y="1300162"/>
            <a:ext cx="10820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Soatning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mili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sekund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milidan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Millar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uchlarining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tezliklari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nisbatini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</p:spTree>
    <p:extLst>
      <p:ext uri="{BB962C8B-B14F-4D97-AF65-F5344CB8AC3E}">
        <p14:creationId xmlns:p14="http://schemas.microsoft.com/office/powerpoint/2010/main" val="4119816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530225" y="1300162"/>
            <a:ext cx="11049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parragining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chastotasi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1500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ayl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/min.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Uchish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180 km/h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90 km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masofani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bosib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o‘tgunga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qadar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parragi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aylanadi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4702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191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530225" y="1300162"/>
            <a:ext cx="110490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Karusel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dastgohi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platformasining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4 s.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o‘qidan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2 m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uzoqlikdagi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platforma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nuqtalarining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</a:p>
        </p:txBody>
      </p:sp>
    </p:spTree>
    <p:extLst>
      <p:ext uri="{BB962C8B-B14F-4D97-AF65-F5344CB8AC3E}">
        <p14:creationId xmlns:p14="http://schemas.microsoft.com/office/powerpoint/2010/main" val="2750395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85650" cy="995362"/>
          </a:xfrm>
          <a:prstGeom prst="rect">
            <a:avLst/>
          </a:prstGeo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D5FCBD2-D46D-4ED0-9B10-7C473910C4AA}"/>
              </a:ext>
            </a:extLst>
          </p:cNvPr>
          <p:cNvSpPr txBox="1"/>
          <p:nvPr/>
        </p:nvSpPr>
        <p:spPr>
          <a:xfrm>
            <a:off x="649287" y="1300162"/>
            <a:ext cx="10887075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Istirohat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bog‘idagi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charxpalak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savatlari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o‘qidan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20 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uzoqlikda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Charxpalak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savati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aylanishiga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minut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vaqt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Savatning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chiziqli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burchak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00464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9815</TotalTime>
  <Words>194</Words>
  <Application>Microsoft Office PowerPoint</Application>
  <PresentationFormat>Произвольный</PresentationFormat>
  <Paragraphs>14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Пользователь</cp:lastModifiedBy>
  <cp:revision>638</cp:revision>
  <dcterms:created xsi:type="dcterms:W3CDTF">2020-04-13T08:05:16Z</dcterms:created>
  <dcterms:modified xsi:type="dcterms:W3CDTF">2020-11-05T10:30:45Z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