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5"/>
  </p:notesMasterIdLst>
  <p:sldIdLst>
    <p:sldId id="270" r:id="rId2"/>
    <p:sldId id="337" r:id="rId3"/>
    <p:sldId id="584" r:id="rId4"/>
    <p:sldId id="804" r:id="rId5"/>
    <p:sldId id="803" r:id="rId6"/>
    <p:sldId id="792" r:id="rId7"/>
    <p:sldId id="791" r:id="rId8"/>
    <p:sldId id="793" r:id="rId9"/>
    <p:sldId id="788" r:id="rId10"/>
    <p:sldId id="794" r:id="rId11"/>
    <p:sldId id="789" r:id="rId12"/>
    <p:sldId id="795" r:id="rId13"/>
    <p:sldId id="796" r:id="rId14"/>
    <p:sldId id="790" r:id="rId15"/>
    <p:sldId id="797" r:id="rId16"/>
    <p:sldId id="798" r:id="rId17"/>
    <p:sldId id="780" r:id="rId18"/>
    <p:sldId id="802" r:id="rId19"/>
    <p:sldId id="800" r:id="rId20"/>
    <p:sldId id="801" r:id="rId21"/>
    <p:sldId id="758" r:id="rId22"/>
    <p:sldId id="787" r:id="rId23"/>
    <p:sldId id="725" r:id="rId24"/>
  </p:sldIdLst>
  <p:sldSz cx="12185650" cy="7019925"/>
  <p:notesSz cx="5765800" cy="3244850"/>
  <p:defaultTextStyle>
    <a:defPPr>
      <a:defRPr lang="ru-RU"/>
    </a:defPPr>
    <a:lvl1pPr marL="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1" userDrawn="1">
          <p15:clr>
            <a:srgbClr val="A4A3A4"/>
          </p15:clr>
        </p15:guide>
        <p15:guide id="2" pos="45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DF2D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291" autoAdjust="0"/>
  </p:normalViewPr>
  <p:slideViewPr>
    <p:cSldViewPr>
      <p:cViewPr varScale="1">
        <p:scale>
          <a:sx n="67" d="100"/>
          <a:sy n="67" d="100"/>
        </p:scale>
        <p:origin x="756" y="102"/>
      </p:cViewPr>
      <p:guideLst>
        <p:guide orient="horz" pos="6231"/>
        <p:guide pos="456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6DCBEF9-75D3-47C4-BBD9-EA899711AF37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E38D280-DCD6-49F5-B3EF-A8EDADE962DB}">
      <dgm:prSet phldrT="[Текст]" custT="1"/>
      <dgm:spPr>
        <a:solidFill>
          <a:schemeClr val="accent1">
            <a:lumMod val="40000"/>
            <a:lumOff val="60000"/>
          </a:schemeClr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endParaRPr lang="ru-RU" sz="7200" b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B7609A5-2632-4002-8D02-64797158CDCA}" type="parTrans" cxnId="{DAD183C2-4AF1-4263-8D5B-9C5DF9A49D74}">
      <dgm:prSet/>
      <dgm:spPr/>
      <dgm:t>
        <a:bodyPr/>
        <a:lstStyle/>
        <a:p>
          <a:endParaRPr lang="ru-RU"/>
        </a:p>
      </dgm:t>
    </dgm:pt>
    <dgm:pt modelId="{965D2F58-4A1F-4FF3-AFF2-6AD714A8F672}" type="sibTrans" cxnId="{DAD183C2-4AF1-4263-8D5B-9C5DF9A49D74}">
      <dgm:prSet/>
      <dgm:spPr/>
      <dgm:t>
        <a:bodyPr/>
        <a:lstStyle/>
        <a:p>
          <a:endParaRPr lang="ru-RU"/>
        </a:p>
      </dgm:t>
    </dgm:pt>
    <dgm:pt modelId="{90161D60-DA10-4862-8D2A-C0415EA72C1F}">
      <dgm:prSet phldrT="[Текст]" custT="1"/>
      <dgm:spPr>
        <a:solidFill>
          <a:schemeClr val="accent1">
            <a:lumMod val="40000"/>
            <a:lumOff val="60000"/>
          </a:schemeClr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endParaRPr lang="ru-RU" sz="7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266C13-60D0-4031-8E6D-ECFFB380B360}" type="parTrans" cxnId="{ACB4BFAC-5409-4299-B634-0E1F193EB56C}">
      <dgm:prSet/>
      <dgm:spPr/>
      <dgm:t>
        <a:bodyPr/>
        <a:lstStyle/>
        <a:p>
          <a:endParaRPr lang="ru-RU"/>
        </a:p>
      </dgm:t>
    </dgm:pt>
    <dgm:pt modelId="{098186E9-57F8-4464-B5D4-C986A0C73BB1}" type="sibTrans" cxnId="{ACB4BFAC-5409-4299-B634-0E1F193EB56C}">
      <dgm:prSet/>
      <dgm:spPr/>
      <dgm:t>
        <a:bodyPr/>
        <a:lstStyle/>
        <a:p>
          <a:endParaRPr lang="ru-RU"/>
        </a:p>
      </dgm:t>
    </dgm:pt>
    <dgm:pt modelId="{466DC366-A31A-4FB0-94AE-D1CAD1FE60FF}">
      <dgm:prSet phldrT="[Текст]" custT="1"/>
      <dgm:spPr>
        <a:solidFill>
          <a:schemeClr val="accent1">
            <a:lumMod val="40000"/>
            <a:lumOff val="60000"/>
          </a:schemeClr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uz-Latn-UZ" sz="7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7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90B5E9C-9CD4-40A4-A195-8E8FC94244B2}" type="parTrans" cxnId="{A4087445-2E63-4426-8479-27D27E8A30CA}">
      <dgm:prSet/>
      <dgm:spPr/>
      <dgm:t>
        <a:bodyPr/>
        <a:lstStyle/>
        <a:p>
          <a:endParaRPr lang="ru-RU"/>
        </a:p>
      </dgm:t>
    </dgm:pt>
    <dgm:pt modelId="{DE6B278C-2C89-4B56-9A31-A3BF7246D440}" type="sibTrans" cxnId="{A4087445-2E63-4426-8479-27D27E8A30CA}">
      <dgm:prSet/>
      <dgm:spPr/>
      <dgm:t>
        <a:bodyPr/>
        <a:lstStyle/>
        <a:p>
          <a:endParaRPr lang="ru-RU"/>
        </a:p>
      </dgm:t>
    </dgm:pt>
    <dgm:pt modelId="{D3E22B48-1C63-425B-B991-F47AC491A97C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endParaRPr lang="ru-RU" sz="7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21CE60B-19BC-4881-8B2B-A5816C7D1848}" type="parTrans" cxnId="{C7BDE8C4-D58B-4FA1-A755-7A76BAF90B6C}">
      <dgm:prSet/>
      <dgm:spPr/>
      <dgm:t>
        <a:bodyPr/>
        <a:lstStyle/>
        <a:p>
          <a:endParaRPr lang="ru-RU"/>
        </a:p>
      </dgm:t>
    </dgm:pt>
    <dgm:pt modelId="{21F46B63-AAFD-42D6-AA71-E3A3C6A7478B}" type="sibTrans" cxnId="{C7BDE8C4-D58B-4FA1-A755-7A76BAF90B6C}">
      <dgm:prSet/>
      <dgm:spPr/>
      <dgm:t>
        <a:bodyPr/>
        <a:lstStyle/>
        <a:p>
          <a:endParaRPr lang="ru-RU"/>
        </a:p>
      </dgm:t>
    </dgm:pt>
    <dgm:pt modelId="{7878AB13-CB90-4809-9751-3B38D5A16EA1}">
      <dgm:prSet phldrT="[Текст]"/>
      <dgm:spPr>
        <a:solidFill>
          <a:schemeClr val="accent1">
            <a:lumMod val="40000"/>
            <a:lumOff val="60000"/>
          </a:schemeClr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uz-Latn-UZ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F95ACA0-3D18-4DDB-BC30-EE3051699243}" type="parTrans" cxnId="{385A74F4-B929-45AD-B71C-FBE309DC4B4A}">
      <dgm:prSet/>
      <dgm:spPr/>
      <dgm:t>
        <a:bodyPr/>
        <a:lstStyle/>
        <a:p>
          <a:endParaRPr lang="ru-RU"/>
        </a:p>
      </dgm:t>
    </dgm:pt>
    <dgm:pt modelId="{A29E8701-F60D-48E1-A235-80399A1A729B}" type="sibTrans" cxnId="{385A74F4-B929-45AD-B71C-FBE309DC4B4A}">
      <dgm:prSet/>
      <dgm:spPr/>
      <dgm:t>
        <a:bodyPr/>
        <a:lstStyle/>
        <a:p>
          <a:endParaRPr lang="ru-RU"/>
        </a:p>
      </dgm:t>
    </dgm:pt>
    <dgm:pt modelId="{27E597AC-9824-416C-B78E-12D65C0260B9}">
      <dgm:prSet phldrT="[Текст]"/>
      <dgm:spPr>
        <a:solidFill>
          <a:schemeClr val="accent1">
            <a:lumMod val="40000"/>
            <a:lumOff val="60000"/>
          </a:schemeClr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uz-Latn-UZ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3145790-ECD0-4CE5-A19B-BA89DE903EFC}" type="parTrans" cxnId="{56CAC842-86A3-48C9-B81E-CBB406EE6638}">
      <dgm:prSet/>
      <dgm:spPr/>
      <dgm:t>
        <a:bodyPr/>
        <a:lstStyle/>
        <a:p>
          <a:endParaRPr lang="ru-RU"/>
        </a:p>
      </dgm:t>
    </dgm:pt>
    <dgm:pt modelId="{34069ACF-08E4-4335-9C19-465B75A33433}" type="sibTrans" cxnId="{56CAC842-86A3-48C9-B81E-CBB406EE6638}">
      <dgm:prSet/>
      <dgm:spPr/>
      <dgm:t>
        <a:bodyPr/>
        <a:lstStyle/>
        <a:p>
          <a:endParaRPr lang="ru-RU"/>
        </a:p>
      </dgm:t>
    </dgm:pt>
    <dgm:pt modelId="{D1F8CE73-DCF4-4AE0-A4E7-1AE294A2E89A}" type="pres">
      <dgm:prSet presAssocID="{26DCBEF9-75D3-47C4-BBD9-EA899711AF37}" presName="Name0" presStyleCnt="0">
        <dgm:presLayoutVars>
          <dgm:chMax val="7"/>
          <dgm:chPref val="7"/>
          <dgm:dir/>
        </dgm:presLayoutVars>
      </dgm:prSet>
      <dgm:spPr/>
    </dgm:pt>
    <dgm:pt modelId="{FE89E808-BBAC-4394-9A58-16BFD75CDBD6}" type="pres">
      <dgm:prSet presAssocID="{26DCBEF9-75D3-47C4-BBD9-EA899711AF37}" presName="Name1" presStyleCnt="0"/>
      <dgm:spPr/>
    </dgm:pt>
    <dgm:pt modelId="{A97EB27C-EC9D-4F7D-A723-215B5A112300}" type="pres">
      <dgm:prSet presAssocID="{26DCBEF9-75D3-47C4-BBD9-EA899711AF37}" presName="cycle" presStyleCnt="0"/>
      <dgm:spPr/>
    </dgm:pt>
    <dgm:pt modelId="{220F6457-F036-4ACF-8213-30D98E40B2FA}" type="pres">
      <dgm:prSet presAssocID="{26DCBEF9-75D3-47C4-BBD9-EA899711AF37}" presName="srcNode" presStyleLbl="node1" presStyleIdx="0" presStyleCnt="6"/>
      <dgm:spPr/>
    </dgm:pt>
    <dgm:pt modelId="{82F25A93-ADA1-42D5-854E-3BF50541830F}" type="pres">
      <dgm:prSet presAssocID="{26DCBEF9-75D3-47C4-BBD9-EA899711AF37}" presName="conn" presStyleLbl="parChTrans1D2" presStyleIdx="0" presStyleCnt="1"/>
      <dgm:spPr/>
    </dgm:pt>
    <dgm:pt modelId="{06401E07-9526-4B1D-9E26-B26247916D47}" type="pres">
      <dgm:prSet presAssocID="{26DCBEF9-75D3-47C4-BBD9-EA899711AF37}" presName="extraNode" presStyleLbl="node1" presStyleIdx="0" presStyleCnt="6"/>
      <dgm:spPr/>
    </dgm:pt>
    <dgm:pt modelId="{A199523B-2096-4569-A574-203D933F711A}" type="pres">
      <dgm:prSet presAssocID="{26DCBEF9-75D3-47C4-BBD9-EA899711AF37}" presName="dstNode" presStyleLbl="node1" presStyleIdx="0" presStyleCnt="6"/>
      <dgm:spPr/>
    </dgm:pt>
    <dgm:pt modelId="{0BFDF6F2-0CB4-4009-A25C-42ED1FDAC2BD}" type="pres">
      <dgm:prSet presAssocID="{3E38D280-DCD6-49F5-B3EF-A8EDADE962DB}" presName="text_1" presStyleLbl="node1" presStyleIdx="0" presStyleCnt="6" custScaleX="101365">
        <dgm:presLayoutVars>
          <dgm:bulletEnabled val="1"/>
        </dgm:presLayoutVars>
      </dgm:prSet>
      <dgm:spPr/>
    </dgm:pt>
    <dgm:pt modelId="{02830A58-8657-46BD-A0E6-6AFF94E82829}" type="pres">
      <dgm:prSet presAssocID="{3E38D280-DCD6-49F5-B3EF-A8EDADE962DB}" presName="accent_1" presStyleCnt="0"/>
      <dgm:spPr/>
    </dgm:pt>
    <dgm:pt modelId="{7463C65B-B262-416F-AAE7-010EE42EE30E}" type="pres">
      <dgm:prSet presAssocID="{3E38D280-DCD6-49F5-B3EF-A8EDADE962DB}" presName="accentRepeatNode" presStyleLbl="solidFgAcc1" presStyleIdx="0" presStyleCnt="6"/>
      <dgm:spPr>
        <a:solidFill>
          <a:srgbClr val="FF0000"/>
        </a:solidFill>
      </dgm:spPr>
    </dgm:pt>
    <dgm:pt modelId="{D5378DC1-B004-4112-8761-C006A0C4CEBF}" type="pres">
      <dgm:prSet presAssocID="{D3E22B48-1C63-425B-B991-F47AC491A97C}" presName="text_2" presStyleLbl="node1" presStyleIdx="1" presStyleCnt="6">
        <dgm:presLayoutVars>
          <dgm:bulletEnabled val="1"/>
        </dgm:presLayoutVars>
      </dgm:prSet>
      <dgm:spPr/>
    </dgm:pt>
    <dgm:pt modelId="{8F14B13B-283F-46B1-AA13-35D80BBBC902}" type="pres">
      <dgm:prSet presAssocID="{D3E22B48-1C63-425B-B991-F47AC491A97C}" presName="accent_2" presStyleCnt="0"/>
      <dgm:spPr/>
    </dgm:pt>
    <dgm:pt modelId="{933D132B-6773-423C-8380-604D5CA0E6F1}" type="pres">
      <dgm:prSet presAssocID="{D3E22B48-1C63-425B-B991-F47AC491A97C}" presName="accentRepeatNode" presStyleLbl="solidFgAcc1" presStyleIdx="1" presStyleCnt="6"/>
      <dgm:spPr>
        <a:solidFill>
          <a:srgbClr val="FFFF00"/>
        </a:solidFill>
      </dgm:spPr>
    </dgm:pt>
    <dgm:pt modelId="{8485B89F-A6D6-4FE6-95EE-AE49F25EE701}" type="pres">
      <dgm:prSet presAssocID="{90161D60-DA10-4862-8D2A-C0415EA72C1F}" presName="text_3" presStyleLbl="node1" presStyleIdx="2" presStyleCnt="6">
        <dgm:presLayoutVars>
          <dgm:bulletEnabled val="1"/>
        </dgm:presLayoutVars>
      </dgm:prSet>
      <dgm:spPr/>
    </dgm:pt>
    <dgm:pt modelId="{DAE8CACA-32F1-429C-9758-8DC6DA4D6781}" type="pres">
      <dgm:prSet presAssocID="{90161D60-DA10-4862-8D2A-C0415EA72C1F}" presName="accent_3" presStyleCnt="0"/>
      <dgm:spPr/>
    </dgm:pt>
    <dgm:pt modelId="{70C78E6D-FB74-4C7D-B75F-5F6666E63E5F}" type="pres">
      <dgm:prSet presAssocID="{90161D60-DA10-4862-8D2A-C0415EA72C1F}" presName="accentRepeatNode" presStyleLbl="solidFgAcc1" presStyleIdx="2" presStyleCnt="6"/>
      <dgm:spPr>
        <a:solidFill>
          <a:srgbClr val="00B050"/>
        </a:solidFill>
      </dgm:spPr>
    </dgm:pt>
    <dgm:pt modelId="{1FC4E7E7-8B63-40B9-8459-3F5448860527}" type="pres">
      <dgm:prSet presAssocID="{466DC366-A31A-4FB0-94AE-D1CAD1FE60FF}" presName="text_4" presStyleLbl="node1" presStyleIdx="3" presStyleCnt="6">
        <dgm:presLayoutVars>
          <dgm:bulletEnabled val="1"/>
        </dgm:presLayoutVars>
      </dgm:prSet>
      <dgm:spPr/>
    </dgm:pt>
    <dgm:pt modelId="{29D1D8B6-DD88-4E56-A411-3890B8AF23E6}" type="pres">
      <dgm:prSet presAssocID="{466DC366-A31A-4FB0-94AE-D1CAD1FE60FF}" presName="accent_4" presStyleCnt="0"/>
      <dgm:spPr/>
    </dgm:pt>
    <dgm:pt modelId="{12B7A144-3D9B-404D-84A1-A35AC334A6E3}" type="pres">
      <dgm:prSet presAssocID="{466DC366-A31A-4FB0-94AE-D1CAD1FE60FF}" presName="accentRepeatNode" presStyleLbl="solidFgAcc1" presStyleIdx="3" presStyleCnt="6"/>
      <dgm:spPr>
        <a:solidFill>
          <a:srgbClr val="0070C0"/>
        </a:solidFill>
      </dgm:spPr>
    </dgm:pt>
    <dgm:pt modelId="{ED378441-378D-4BA5-8C0A-ED0E096B3352}" type="pres">
      <dgm:prSet presAssocID="{7878AB13-CB90-4809-9751-3B38D5A16EA1}" presName="text_5" presStyleLbl="node1" presStyleIdx="4" presStyleCnt="6">
        <dgm:presLayoutVars>
          <dgm:bulletEnabled val="1"/>
        </dgm:presLayoutVars>
      </dgm:prSet>
      <dgm:spPr/>
    </dgm:pt>
    <dgm:pt modelId="{112AE037-9F66-46F1-A204-ABADB8BC8B54}" type="pres">
      <dgm:prSet presAssocID="{7878AB13-CB90-4809-9751-3B38D5A16EA1}" presName="accent_5" presStyleCnt="0"/>
      <dgm:spPr/>
    </dgm:pt>
    <dgm:pt modelId="{F69088F7-17C8-40DF-B76F-DC1CD63BC3F2}" type="pres">
      <dgm:prSet presAssocID="{7878AB13-CB90-4809-9751-3B38D5A16EA1}" presName="accentRepeatNode" presStyleLbl="solidFgAcc1" presStyleIdx="4" presStyleCnt="6"/>
      <dgm:spPr>
        <a:solidFill>
          <a:srgbClr val="FFC000"/>
        </a:solidFill>
      </dgm:spPr>
    </dgm:pt>
    <dgm:pt modelId="{6E21135B-DF4E-4D1E-A816-56ECDBD261E2}" type="pres">
      <dgm:prSet presAssocID="{27E597AC-9824-416C-B78E-12D65C0260B9}" presName="text_6" presStyleLbl="node1" presStyleIdx="5" presStyleCnt="6">
        <dgm:presLayoutVars>
          <dgm:bulletEnabled val="1"/>
        </dgm:presLayoutVars>
      </dgm:prSet>
      <dgm:spPr/>
    </dgm:pt>
    <dgm:pt modelId="{DA308970-EDF7-4513-ADF1-26169FA564EE}" type="pres">
      <dgm:prSet presAssocID="{27E597AC-9824-416C-B78E-12D65C0260B9}" presName="accent_6" presStyleCnt="0"/>
      <dgm:spPr/>
    </dgm:pt>
    <dgm:pt modelId="{6A2DC447-A85A-474B-ADBC-32D9639A9747}" type="pres">
      <dgm:prSet presAssocID="{27E597AC-9824-416C-B78E-12D65C0260B9}" presName="accentRepeatNode" presStyleLbl="solidFgAcc1" presStyleIdx="5" presStyleCnt="6"/>
      <dgm:spPr>
        <a:solidFill>
          <a:srgbClr val="7030A0"/>
        </a:solidFill>
      </dgm:spPr>
    </dgm:pt>
  </dgm:ptLst>
  <dgm:cxnLst>
    <dgm:cxn modelId="{56CAC842-86A3-48C9-B81E-CBB406EE6638}" srcId="{26DCBEF9-75D3-47C4-BBD9-EA899711AF37}" destId="{27E597AC-9824-416C-B78E-12D65C0260B9}" srcOrd="5" destOrd="0" parTransId="{43145790-ECD0-4CE5-A19B-BA89DE903EFC}" sibTransId="{34069ACF-08E4-4335-9C19-465B75A33433}"/>
    <dgm:cxn modelId="{A4087445-2E63-4426-8479-27D27E8A30CA}" srcId="{26DCBEF9-75D3-47C4-BBD9-EA899711AF37}" destId="{466DC366-A31A-4FB0-94AE-D1CAD1FE60FF}" srcOrd="3" destOrd="0" parTransId="{F90B5E9C-9CD4-40A4-A195-8E8FC94244B2}" sibTransId="{DE6B278C-2C89-4B56-9A31-A3BF7246D440}"/>
    <dgm:cxn modelId="{F2EC0D8A-8425-46BC-A988-7AEAF2C29629}" type="presOf" srcId="{D3E22B48-1C63-425B-B991-F47AC491A97C}" destId="{D5378DC1-B004-4112-8761-C006A0C4CEBF}" srcOrd="0" destOrd="0" presId="urn:microsoft.com/office/officeart/2008/layout/VerticalCurvedList"/>
    <dgm:cxn modelId="{C6C05697-A49F-4210-AB57-027CCC7E3A93}" type="presOf" srcId="{3E38D280-DCD6-49F5-B3EF-A8EDADE962DB}" destId="{0BFDF6F2-0CB4-4009-A25C-42ED1FDAC2BD}" srcOrd="0" destOrd="0" presId="urn:microsoft.com/office/officeart/2008/layout/VerticalCurvedList"/>
    <dgm:cxn modelId="{B3565EAA-2B1E-4803-845C-1F701648C36E}" type="presOf" srcId="{27E597AC-9824-416C-B78E-12D65C0260B9}" destId="{6E21135B-DF4E-4D1E-A816-56ECDBD261E2}" srcOrd="0" destOrd="0" presId="urn:microsoft.com/office/officeart/2008/layout/VerticalCurvedList"/>
    <dgm:cxn modelId="{ACB4BFAC-5409-4299-B634-0E1F193EB56C}" srcId="{26DCBEF9-75D3-47C4-BBD9-EA899711AF37}" destId="{90161D60-DA10-4862-8D2A-C0415EA72C1F}" srcOrd="2" destOrd="0" parTransId="{76266C13-60D0-4031-8E6D-ECFFB380B360}" sibTransId="{098186E9-57F8-4464-B5D4-C986A0C73BB1}"/>
    <dgm:cxn modelId="{094CC3BE-22DD-4A2C-A3E3-C3B5FF3D0413}" type="presOf" srcId="{90161D60-DA10-4862-8D2A-C0415EA72C1F}" destId="{8485B89F-A6D6-4FE6-95EE-AE49F25EE701}" srcOrd="0" destOrd="0" presId="urn:microsoft.com/office/officeart/2008/layout/VerticalCurvedList"/>
    <dgm:cxn modelId="{DAD183C2-4AF1-4263-8D5B-9C5DF9A49D74}" srcId="{26DCBEF9-75D3-47C4-BBD9-EA899711AF37}" destId="{3E38D280-DCD6-49F5-B3EF-A8EDADE962DB}" srcOrd="0" destOrd="0" parTransId="{BB7609A5-2632-4002-8D02-64797158CDCA}" sibTransId="{965D2F58-4A1F-4FF3-AFF2-6AD714A8F672}"/>
    <dgm:cxn modelId="{C7BDE8C4-D58B-4FA1-A755-7A76BAF90B6C}" srcId="{26DCBEF9-75D3-47C4-BBD9-EA899711AF37}" destId="{D3E22B48-1C63-425B-B991-F47AC491A97C}" srcOrd="1" destOrd="0" parTransId="{C21CE60B-19BC-4881-8B2B-A5816C7D1848}" sibTransId="{21F46B63-AAFD-42D6-AA71-E3A3C6A7478B}"/>
    <dgm:cxn modelId="{47F902C8-82E0-4CC2-B6E6-466A07482430}" type="presOf" srcId="{26DCBEF9-75D3-47C4-BBD9-EA899711AF37}" destId="{D1F8CE73-DCF4-4AE0-A4E7-1AE294A2E89A}" srcOrd="0" destOrd="0" presId="urn:microsoft.com/office/officeart/2008/layout/VerticalCurvedList"/>
    <dgm:cxn modelId="{B0BDAEDD-6AFE-4237-81A1-57E1662DB84C}" type="presOf" srcId="{965D2F58-4A1F-4FF3-AFF2-6AD714A8F672}" destId="{82F25A93-ADA1-42D5-854E-3BF50541830F}" srcOrd="0" destOrd="0" presId="urn:microsoft.com/office/officeart/2008/layout/VerticalCurvedList"/>
    <dgm:cxn modelId="{6D0307DF-7F4F-4076-8198-C4E89FDFB546}" type="presOf" srcId="{7878AB13-CB90-4809-9751-3B38D5A16EA1}" destId="{ED378441-378D-4BA5-8C0A-ED0E096B3352}" srcOrd="0" destOrd="0" presId="urn:microsoft.com/office/officeart/2008/layout/VerticalCurvedList"/>
    <dgm:cxn modelId="{152BF9EA-519F-4757-80F2-0A8537F205B4}" type="presOf" srcId="{466DC366-A31A-4FB0-94AE-D1CAD1FE60FF}" destId="{1FC4E7E7-8B63-40B9-8459-3F5448860527}" srcOrd="0" destOrd="0" presId="urn:microsoft.com/office/officeart/2008/layout/VerticalCurvedList"/>
    <dgm:cxn modelId="{385A74F4-B929-45AD-B71C-FBE309DC4B4A}" srcId="{26DCBEF9-75D3-47C4-BBD9-EA899711AF37}" destId="{7878AB13-CB90-4809-9751-3B38D5A16EA1}" srcOrd="4" destOrd="0" parTransId="{7F95ACA0-3D18-4DDB-BC30-EE3051699243}" sibTransId="{A29E8701-F60D-48E1-A235-80399A1A729B}"/>
    <dgm:cxn modelId="{D8CEE49B-2048-4E67-AA38-83AB33A94505}" type="presParOf" srcId="{D1F8CE73-DCF4-4AE0-A4E7-1AE294A2E89A}" destId="{FE89E808-BBAC-4394-9A58-16BFD75CDBD6}" srcOrd="0" destOrd="0" presId="urn:microsoft.com/office/officeart/2008/layout/VerticalCurvedList"/>
    <dgm:cxn modelId="{4E21C545-BD88-4E5E-80DB-76662A3A967F}" type="presParOf" srcId="{FE89E808-BBAC-4394-9A58-16BFD75CDBD6}" destId="{A97EB27C-EC9D-4F7D-A723-215B5A112300}" srcOrd="0" destOrd="0" presId="urn:microsoft.com/office/officeart/2008/layout/VerticalCurvedList"/>
    <dgm:cxn modelId="{5A338882-4D1E-4617-BD46-A7529A0AFFF9}" type="presParOf" srcId="{A97EB27C-EC9D-4F7D-A723-215B5A112300}" destId="{220F6457-F036-4ACF-8213-30D98E40B2FA}" srcOrd="0" destOrd="0" presId="urn:microsoft.com/office/officeart/2008/layout/VerticalCurvedList"/>
    <dgm:cxn modelId="{E8791143-7269-4D5C-A3A6-85CCD23A18E9}" type="presParOf" srcId="{A97EB27C-EC9D-4F7D-A723-215B5A112300}" destId="{82F25A93-ADA1-42D5-854E-3BF50541830F}" srcOrd="1" destOrd="0" presId="urn:microsoft.com/office/officeart/2008/layout/VerticalCurvedList"/>
    <dgm:cxn modelId="{A79F8DAC-A5FA-4759-80AA-1F7B78973EF5}" type="presParOf" srcId="{A97EB27C-EC9D-4F7D-A723-215B5A112300}" destId="{06401E07-9526-4B1D-9E26-B26247916D47}" srcOrd="2" destOrd="0" presId="urn:microsoft.com/office/officeart/2008/layout/VerticalCurvedList"/>
    <dgm:cxn modelId="{49F95650-78F6-49FB-9F05-E2EAFE3EAF07}" type="presParOf" srcId="{A97EB27C-EC9D-4F7D-A723-215B5A112300}" destId="{A199523B-2096-4569-A574-203D933F711A}" srcOrd="3" destOrd="0" presId="urn:microsoft.com/office/officeart/2008/layout/VerticalCurvedList"/>
    <dgm:cxn modelId="{F9963881-4D76-4558-89A8-E20D6A41FEE6}" type="presParOf" srcId="{FE89E808-BBAC-4394-9A58-16BFD75CDBD6}" destId="{0BFDF6F2-0CB4-4009-A25C-42ED1FDAC2BD}" srcOrd="1" destOrd="0" presId="urn:microsoft.com/office/officeart/2008/layout/VerticalCurvedList"/>
    <dgm:cxn modelId="{46C8B3CF-157E-4409-BF0B-F1666215B640}" type="presParOf" srcId="{FE89E808-BBAC-4394-9A58-16BFD75CDBD6}" destId="{02830A58-8657-46BD-A0E6-6AFF94E82829}" srcOrd="2" destOrd="0" presId="urn:microsoft.com/office/officeart/2008/layout/VerticalCurvedList"/>
    <dgm:cxn modelId="{4138C887-400B-415A-AF33-5C86543E1729}" type="presParOf" srcId="{02830A58-8657-46BD-A0E6-6AFF94E82829}" destId="{7463C65B-B262-416F-AAE7-010EE42EE30E}" srcOrd="0" destOrd="0" presId="urn:microsoft.com/office/officeart/2008/layout/VerticalCurvedList"/>
    <dgm:cxn modelId="{DB1AAA0D-D3D3-4A4D-9F1E-E2A8EA4B61D5}" type="presParOf" srcId="{FE89E808-BBAC-4394-9A58-16BFD75CDBD6}" destId="{D5378DC1-B004-4112-8761-C006A0C4CEBF}" srcOrd="3" destOrd="0" presId="urn:microsoft.com/office/officeart/2008/layout/VerticalCurvedList"/>
    <dgm:cxn modelId="{AAF09A6C-F04A-4772-80A2-8DE273626B29}" type="presParOf" srcId="{FE89E808-BBAC-4394-9A58-16BFD75CDBD6}" destId="{8F14B13B-283F-46B1-AA13-35D80BBBC902}" srcOrd="4" destOrd="0" presId="urn:microsoft.com/office/officeart/2008/layout/VerticalCurvedList"/>
    <dgm:cxn modelId="{2BB93C70-AF64-458A-AA1D-EF2A2509203F}" type="presParOf" srcId="{8F14B13B-283F-46B1-AA13-35D80BBBC902}" destId="{933D132B-6773-423C-8380-604D5CA0E6F1}" srcOrd="0" destOrd="0" presId="urn:microsoft.com/office/officeart/2008/layout/VerticalCurvedList"/>
    <dgm:cxn modelId="{F18996B0-9B76-436D-B11E-3DA1D8B150EF}" type="presParOf" srcId="{FE89E808-BBAC-4394-9A58-16BFD75CDBD6}" destId="{8485B89F-A6D6-4FE6-95EE-AE49F25EE701}" srcOrd="5" destOrd="0" presId="urn:microsoft.com/office/officeart/2008/layout/VerticalCurvedList"/>
    <dgm:cxn modelId="{45EE76BB-E2C8-4605-BE25-62D3C9033A95}" type="presParOf" srcId="{FE89E808-BBAC-4394-9A58-16BFD75CDBD6}" destId="{DAE8CACA-32F1-429C-9758-8DC6DA4D6781}" srcOrd="6" destOrd="0" presId="urn:microsoft.com/office/officeart/2008/layout/VerticalCurvedList"/>
    <dgm:cxn modelId="{D6D496AB-7905-431F-822F-0303E972CF5F}" type="presParOf" srcId="{DAE8CACA-32F1-429C-9758-8DC6DA4D6781}" destId="{70C78E6D-FB74-4C7D-B75F-5F6666E63E5F}" srcOrd="0" destOrd="0" presId="urn:microsoft.com/office/officeart/2008/layout/VerticalCurvedList"/>
    <dgm:cxn modelId="{E0F2362D-CA07-4D64-8D3F-19B240682341}" type="presParOf" srcId="{FE89E808-BBAC-4394-9A58-16BFD75CDBD6}" destId="{1FC4E7E7-8B63-40B9-8459-3F5448860527}" srcOrd="7" destOrd="0" presId="urn:microsoft.com/office/officeart/2008/layout/VerticalCurvedList"/>
    <dgm:cxn modelId="{B5770045-1587-45E1-BE5D-C24FA6677D6E}" type="presParOf" srcId="{FE89E808-BBAC-4394-9A58-16BFD75CDBD6}" destId="{29D1D8B6-DD88-4E56-A411-3890B8AF23E6}" srcOrd="8" destOrd="0" presId="urn:microsoft.com/office/officeart/2008/layout/VerticalCurvedList"/>
    <dgm:cxn modelId="{459B29C8-9CE8-4EC0-A39B-20288CBFAF55}" type="presParOf" srcId="{29D1D8B6-DD88-4E56-A411-3890B8AF23E6}" destId="{12B7A144-3D9B-404D-84A1-A35AC334A6E3}" srcOrd="0" destOrd="0" presId="urn:microsoft.com/office/officeart/2008/layout/VerticalCurvedList"/>
    <dgm:cxn modelId="{A0D848CE-BB2E-498C-B270-1C5AE5958D55}" type="presParOf" srcId="{FE89E808-BBAC-4394-9A58-16BFD75CDBD6}" destId="{ED378441-378D-4BA5-8C0A-ED0E096B3352}" srcOrd="9" destOrd="0" presId="urn:microsoft.com/office/officeart/2008/layout/VerticalCurvedList"/>
    <dgm:cxn modelId="{2A0F8EE1-3738-43A9-89D7-6F78BB7D80EE}" type="presParOf" srcId="{FE89E808-BBAC-4394-9A58-16BFD75CDBD6}" destId="{112AE037-9F66-46F1-A204-ABADB8BC8B54}" srcOrd="10" destOrd="0" presId="urn:microsoft.com/office/officeart/2008/layout/VerticalCurvedList"/>
    <dgm:cxn modelId="{2DE3D24E-6847-402B-91FA-740E21E584BD}" type="presParOf" srcId="{112AE037-9F66-46F1-A204-ABADB8BC8B54}" destId="{F69088F7-17C8-40DF-B76F-DC1CD63BC3F2}" srcOrd="0" destOrd="0" presId="urn:microsoft.com/office/officeart/2008/layout/VerticalCurvedList"/>
    <dgm:cxn modelId="{11964C99-BCE7-4099-91B6-95222B302F86}" type="presParOf" srcId="{FE89E808-BBAC-4394-9A58-16BFD75CDBD6}" destId="{6E21135B-DF4E-4D1E-A816-56ECDBD261E2}" srcOrd="11" destOrd="0" presId="urn:microsoft.com/office/officeart/2008/layout/VerticalCurvedList"/>
    <dgm:cxn modelId="{0BC53291-AFE6-4704-B0D6-FB77A822D13C}" type="presParOf" srcId="{FE89E808-BBAC-4394-9A58-16BFD75CDBD6}" destId="{DA308970-EDF7-4513-ADF1-26169FA564EE}" srcOrd="12" destOrd="0" presId="urn:microsoft.com/office/officeart/2008/layout/VerticalCurvedList"/>
    <dgm:cxn modelId="{70C82B86-743A-4197-858B-26D16BA81A96}" type="presParOf" srcId="{DA308970-EDF7-4513-ADF1-26169FA564EE}" destId="{6A2DC447-A85A-474B-ADBC-32D9639A974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F25A93-ADA1-42D5-854E-3BF50541830F}">
      <dsp:nvSpPr>
        <dsp:cNvPr id="0" name=""/>
        <dsp:cNvSpPr/>
      </dsp:nvSpPr>
      <dsp:spPr>
        <a:xfrm>
          <a:off x="-6165282" y="-937410"/>
          <a:ext cx="7293488" cy="7293488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FDF6F2-0CB4-4009-A25C-42ED1FDAC2BD}">
      <dsp:nvSpPr>
        <dsp:cNvPr id="0" name=""/>
        <dsp:cNvSpPr/>
      </dsp:nvSpPr>
      <dsp:spPr>
        <a:xfrm>
          <a:off x="319494" y="285347"/>
          <a:ext cx="11377024" cy="570477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182880" rIns="182880" bIns="182880" numCol="1" spcCol="1270" anchor="ctr" anchorCtr="0">
          <a:noAutofit/>
        </a:bodyPr>
        <a:lstStyle/>
        <a:p>
          <a:pPr marL="0" lvl="0" indent="0" algn="l" defTabSz="3200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7200" b="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9494" y="285347"/>
        <a:ext cx="11377024" cy="570477"/>
      </dsp:txXfrm>
    </dsp:sp>
    <dsp:sp modelId="{7463C65B-B262-416F-AAE7-010EE42EE30E}">
      <dsp:nvSpPr>
        <dsp:cNvPr id="0" name=""/>
        <dsp:cNvSpPr/>
      </dsp:nvSpPr>
      <dsp:spPr>
        <a:xfrm>
          <a:off x="39548" y="214037"/>
          <a:ext cx="713096" cy="713096"/>
        </a:xfrm>
        <a:prstGeom prst="ellipse">
          <a:avLst/>
        </a:prstGeom>
        <a:solidFill>
          <a:srgbClr val="FF000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378DC1-B004-4112-8761-C006A0C4CEBF}">
      <dsp:nvSpPr>
        <dsp:cNvPr id="0" name=""/>
        <dsp:cNvSpPr/>
      </dsp:nvSpPr>
      <dsp:spPr>
        <a:xfrm>
          <a:off x="865353" y="1140954"/>
          <a:ext cx="10754563" cy="570477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182880" rIns="182880" bIns="182880" numCol="1" spcCol="1270" anchor="ctr" anchorCtr="0">
          <a:noAutofit/>
        </a:bodyPr>
        <a:lstStyle/>
        <a:p>
          <a:pPr marL="0" lvl="0" indent="0" algn="l" defTabSz="3200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72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65353" y="1140954"/>
        <a:ext cx="10754563" cy="570477"/>
      </dsp:txXfrm>
    </dsp:sp>
    <dsp:sp modelId="{933D132B-6773-423C-8380-604D5CA0E6F1}">
      <dsp:nvSpPr>
        <dsp:cNvPr id="0" name=""/>
        <dsp:cNvSpPr/>
      </dsp:nvSpPr>
      <dsp:spPr>
        <a:xfrm>
          <a:off x="508805" y="1069644"/>
          <a:ext cx="713096" cy="713096"/>
        </a:xfrm>
        <a:prstGeom prst="ellipse">
          <a:avLst/>
        </a:prstGeom>
        <a:solidFill>
          <a:srgbClr val="FFFF0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85B89F-A6D6-4FE6-95EE-AE49F25EE701}">
      <dsp:nvSpPr>
        <dsp:cNvPr id="0" name=""/>
        <dsp:cNvSpPr/>
      </dsp:nvSpPr>
      <dsp:spPr>
        <a:xfrm>
          <a:off x="1079932" y="1996562"/>
          <a:ext cx="10539983" cy="570477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182880" rIns="182880" bIns="182880" numCol="1" spcCol="1270" anchor="ctr" anchorCtr="0">
          <a:noAutofit/>
        </a:bodyPr>
        <a:lstStyle/>
        <a:p>
          <a:pPr marL="0" lvl="0" indent="0" algn="l" defTabSz="3200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72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79932" y="1996562"/>
        <a:ext cx="10539983" cy="570477"/>
      </dsp:txXfrm>
    </dsp:sp>
    <dsp:sp modelId="{70C78E6D-FB74-4C7D-B75F-5F6666E63E5F}">
      <dsp:nvSpPr>
        <dsp:cNvPr id="0" name=""/>
        <dsp:cNvSpPr/>
      </dsp:nvSpPr>
      <dsp:spPr>
        <a:xfrm>
          <a:off x="723384" y="1925252"/>
          <a:ext cx="713096" cy="713096"/>
        </a:xfrm>
        <a:prstGeom prst="ellipse">
          <a:avLst/>
        </a:prstGeom>
        <a:solidFill>
          <a:srgbClr val="00B05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C4E7E7-8B63-40B9-8459-3F5448860527}">
      <dsp:nvSpPr>
        <dsp:cNvPr id="0" name=""/>
        <dsp:cNvSpPr/>
      </dsp:nvSpPr>
      <dsp:spPr>
        <a:xfrm>
          <a:off x="1079932" y="2851627"/>
          <a:ext cx="10539983" cy="570477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182880" rIns="182880" bIns="182880" numCol="1" spcCol="1270" anchor="ctr" anchorCtr="0">
          <a:noAutofit/>
        </a:bodyPr>
        <a:lstStyle/>
        <a:p>
          <a:pPr marL="0" lvl="0" indent="0" algn="l" defTabSz="3200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z-Latn-UZ" sz="7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72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79932" y="2851627"/>
        <a:ext cx="10539983" cy="570477"/>
      </dsp:txXfrm>
    </dsp:sp>
    <dsp:sp modelId="{12B7A144-3D9B-404D-84A1-A35AC334A6E3}">
      <dsp:nvSpPr>
        <dsp:cNvPr id="0" name=""/>
        <dsp:cNvSpPr/>
      </dsp:nvSpPr>
      <dsp:spPr>
        <a:xfrm>
          <a:off x="723384" y="2780318"/>
          <a:ext cx="713096" cy="713096"/>
        </a:xfrm>
        <a:prstGeom prst="ellipse">
          <a:avLst/>
        </a:prstGeom>
        <a:solidFill>
          <a:srgbClr val="0070C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378441-378D-4BA5-8C0A-ED0E096B3352}">
      <dsp:nvSpPr>
        <dsp:cNvPr id="0" name=""/>
        <dsp:cNvSpPr/>
      </dsp:nvSpPr>
      <dsp:spPr>
        <a:xfrm>
          <a:off x="865353" y="3707235"/>
          <a:ext cx="10754563" cy="570477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78740" rIns="78740" bIns="7874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z-Latn-UZ" sz="31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31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65353" y="3707235"/>
        <a:ext cx="10754563" cy="570477"/>
      </dsp:txXfrm>
    </dsp:sp>
    <dsp:sp modelId="{F69088F7-17C8-40DF-B76F-DC1CD63BC3F2}">
      <dsp:nvSpPr>
        <dsp:cNvPr id="0" name=""/>
        <dsp:cNvSpPr/>
      </dsp:nvSpPr>
      <dsp:spPr>
        <a:xfrm>
          <a:off x="508805" y="3635925"/>
          <a:ext cx="713096" cy="713096"/>
        </a:xfrm>
        <a:prstGeom prst="ellipse">
          <a:avLst/>
        </a:prstGeom>
        <a:solidFill>
          <a:srgbClr val="FFC00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21135B-DF4E-4D1E-A816-56ECDBD261E2}">
      <dsp:nvSpPr>
        <dsp:cNvPr id="0" name=""/>
        <dsp:cNvSpPr/>
      </dsp:nvSpPr>
      <dsp:spPr>
        <a:xfrm>
          <a:off x="396096" y="4562842"/>
          <a:ext cx="11223819" cy="570477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78740" rIns="78740" bIns="7874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z-Latn-UZ" sz="31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31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96096" y="4562842"/>
        <a:ext cx="11223819" cy="570477"/>
      </dsp:txXfrm>
    </dsp:sp>
    <dsp:sp modelId="{6A2DC447-A85A-474B-ADBC-32D9639A9747}">
      <dsp:nvSpPr>
        <dsp:cNvPr id="0" name=""/>
        <dsp:cNvSpPr/>
      </dsp:nvSpPr>
      <dsp:spPr>
        <a:xfrm>
          <a:off x="39548" y="4491533"/>
          <a:ext cx="713096" cy="713096"/>
        </a:xfrm>
        <a:prstGeom prst="ellipse">
          <a:avLst/>
        </a:prstGeom>
        <a:solidFill>
          <a:srgbClr val="7030A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DF0624-E261-4E68-BC68-6CD565DFB15F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4F9C9D-080E-4439-901A-28EA3C65AC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981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4" y="2176176"/>
            <a:ext cx="10357803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48" y="3931158"/>
            <a:ext cx="8529955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455189"/>
          </a:xfrm>
        </p:spPr>
        <p:txBody>
          <a:bodyPr lIns="0" tIns="0" rIns="0" bIns="0"/>
          <a:lstStyle>
            <a:lvl1pPr>
              <a:defRPr sz="2958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284" y="1614583"/>
            <a:ext cx="530075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2" y="1614583"/>
            <a:ext cx="530075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1" y="15395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11/3/2020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11/3/2020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1" y="286575"/>
            <a:ext cx="10357805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3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9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7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3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949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5047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3931" y="955500"/>
            <a:ext cx="10357805" cy="223779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91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8386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3" y="1159949"/>
            <a:ext cx="11942743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17" name="bg object 17"/>
          <p:cNvSpPr/>
          <p:nvPr/>
        </p:nvSpPr>
        <p:spPr>
          <a:xfrm>
            <a:off x="141281" y="15395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2" y="6528530"/>
            <a:ext cx="3899408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30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9" y="6528530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6272">
        <a:defRPr>
          <a:latin typeface="+mn-lt"/>
          <a:ea typeface="+mn-ea"/>
          <a:cs typeface="+mn-cs"/>
        </a:defRPr>
      </a:lvl2pPr>
      <a:lvl3pPr marL="1932544">
        <a:defRPr>
          <a:latin typeface="+mn-lt"/>
          <a:ea typeface="+mn-ea"/>
          <a:cs typeface="+mn-cs"/>
        </a:defRPr>
      </a:lvl3pPr>
      <a:lvl4pPr marL="2898815">
        <a:defRPr>
          <a:latin typeface="+mn-lt"/>
          <a:ea typeface="+mn-ea"/>
          <a:cs typeface="+mn-cs"/>
        </a:defRPr>
      </a:lvl4pPr>
      <a:lvl5pPr marL="3865088">
        <a:defRPr>
          <a:latin typeface="+mn-lt"/>
          <a:ea typeface="+mn-ea"/>
          <a:cs typeface="+mn-cs"/>
        </a:defRPr>
      </a:lvl5pPr>
      <a:lvl6pPr marL="4831360">
        <a:defRPr>
          <a:latin typeface="+mn-lt"/>
          <a:ea typeface="+mn-ea"/>
          <a:cs typeface="+mn-cs"/>
        </a:defRPr>
      </a:lvl6pPr>
      <a:lvl7pPr marL="5797632">
        <a:defRPr>
          <a:latin typeface="+mn-lt"/>
          <a:ea typeface="+mn-ea"/>
          <a:cs typeface="+mn-cs"/>
        </a:defRPr>
      </a:lvl7pPr>
      <a:lvl8pPr marL="6763904">
        <a:defRPr>
          <a:latin typeface="+mn-lt"/>
          <a:ea typeface="+mn-ea"/>
          <a:cs typeface="+mn-cs"/>
        </a:defRPr>
      </a:lvl8pPr>
      <a:lvl9pPr marL="77301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6272">
        <a:defRPr>
          <a:latin typeface="+mn-lt"/>
          <a:ea typeface="+mn-ea"/>
          <a:cs typeface="+mn-cs"/>
        </a:defRPr>
      </a:lvl2pPr>
      <a:lvl3pPr marL="1932544">
        <a:defRPr>
          <a:latin typeface="+mn-lt"/>
          <a:ea typeface="+mn-ea"/>
          <a:cs typeface="+mn-cs"/>
        </a:defRPr>
      </a:lvl3pPr>
      <a:lvl4pPr marL="2898815">
        <a:defRPr>
          <a:latin typeface="+mn-lt"/>
          <a:ea typeface="+mn-ea"/>
          <a:cs typeface="+mn-cs"/>
        </a:defRPr>
      </a:lvl4pPr>
      <a:lvl5pPr marL="3865088">
        <a:defRPr>
          <a:latin typeface="+mn-lt"/>
          <a:ea typeface="+mn-ea"/>
          <a:cs typeface="+mn-cs"/>
        </a:defRPr>
      </a:lvl5pPr>
      <a:lvl6pPr marL="4831360">
        <a:defRPr>
          <a:latin typeface="+mn-lt"/>
          <a:ea typeface="+mn-ea"/>
          <a:cs typeface="+mn-cs"/>
        </a:defRPr>
      </a:lvl6pPr>
      <a:lvl7pPr marL="5797632">
        <a:defRPr>
          <a:latin typeface="+mn-lt"/>
          <a:ea typeface="+mn-ea"/>
          <a:cs typeface="+mn-cs"/>
        </a:defRPr>
      </a:lvl7pPr>
      <a:lvl8pPr marL="6763904">
        <a:defRPr>
          <a:latin typeface="+mn-lt"/>
          <a:ea typeface="+mn-ea"/>
          <a:cs typeface="+mn-cs"/>
        </a:defRPr>
      </a:lvl8pPr>
      <a:lvl9pPr marL="77301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gi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-4763"/>
            <a:ext cx="12185650" cy="1901810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r>
              <a:rPr lang="en-US" sz="8055" dirty="0"/>
              <a:t> </a:t>
            </a:r>
            <a:endParaRPr lang="ru-RU" sz="8055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892425" y="304219"/>
            <a:ext cx="5645237" cy="1262289"/>
          </a:xfrm>
          <a:prstGeom prst="rect">
            <a:avLst/>
          </a:prstGeom>
        </p:spPr>
        <p:txBody>
          <a:bodyPr wrap="square" lIns="0" tIns="3088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55" algn="ctr" defTabSz="1933533">
              <a:spcBef>
                <a:spcPts val="241"/>
              </a:spcBef>
              <a:defRPr/>
            </a:pPr>
            <a:r>
              <a:rPr lang="en-US" sz="80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3" name="object 11"/>
          <p:cNvSpPr>
            <a:spLocks noChangeArrowheads="1"/>
          </p:cNvSpPr>
          <p:nvPr/>
        </p:nvSpPr>
        <p:spPr bwMode="auto">
          <a:xfrm>
            <a:off x="486599" y="156267"/>
            <a:ext cx="1567626" cy="1601095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3392"/>
            <a:endParaRPr lang="ru-RU" sz="8055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181052" y="2118948"/>
            <a:ext cx="10439400" cy="1507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49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9"/>
              </a:spcBef>
            </a:pPr>
            <a:r>
              <a:rPr lang="ru-RU" sz="48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4800" b="1" dirty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 JISMNING TEKIS AYLANMA HARAKATI</a:t>
            </a:r>
            <a:endParaRPr lang="en-US" sz="5400" b="1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874274" y="491456"/>
            <a:ext cx="1939900" cy="769844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8055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874274" y="488790"/>
            <a:ext cx="1939900" cy="772510"/>
          </a:xfrm>
          <a:prstGeom prst="rect">
            <a:avLst/>
          </a:prstGeom>
          <a:ln w="38100">
            <a:solidFill>
              <a:schemeClr val="bg1"/>
            </a:solidFill>
          </a:ln>
        </p:spPr>
        <p:txBody>
          <a:bodyPr wrap="square" lIns="0" tIns="33519" rIns="0" bIns="0">
            <a:spAutoFit/>
          </a:bodyPr>
          <a:lstStyle/>
          <a:p>
            <a:pPr algn="ctr" defTabSz="1217750">
              <a:spcBef>
                <a:spcPts val="265"/>
              </a:spcBef>
              <a:defRPr/>
            </a:pPr>
            <a:r>
              <a:rPr lang="en-US" sz="4650" b="1" spc="22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ru-RU" sz="4650" b="1" spc="22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650" b="1" spc="22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800" b="1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8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239FC390-1FEA-4373-A147-DD45B8DDB257}"/>
              </a:ext>
            </a:extLst>
          </p:cNvPr>
          <p:cNvSpPr/>
          <p:nvPr/>
        </p:nvSpPr>
        <p:spPr>
          <a:xfrm>
            <a:off x="728531" y="2152573"/>
            <a:ext cx="563696" cy="14398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0FC72A35-DC9D-4D45-AAA0-2CC8D2C9107B}"/>
              </a:ext>
            </a:extLst>
          </p:cNvPr>
          <p:cNvSpPr/>
          <p:nvPr/>
        </p:nvSpPr>
        <p:spPr>
          <a:xfrm>
            <a:off x="728531" y="4348162"/>
            <a:ext cx="563696" cy="14398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813F1F7-A28F-436C-AA10-5622C54E1C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7351" y="3967162"/>
            <a:ext cx="2552602" cy="256973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4DE360A6-F6DE-4A55-B494-1CE56F38E0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7425" y="3847961"/>
            <a:ext cx="4337148" cy="2867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BURILISH BURCHAGI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0E18663-0837-4E2D-A6B8-8F3AED0488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157" t="47829" r="11791" b="36974"/>
          <a:stretch/>
        </p:blipFill>
        <p:spPr>
          <a:xfrm>
            <a:off x="758825" y="1452562"/>
            <a:ext cx="5179218" cy="4833937"/>
          </a:xfrm>
          <a:prstGeom prst="rect">
            <a:avLst/>
          </a:prstGeom>
        </p:spPr>
      </p:pic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B1EABAF6-4D29-4C9B-B826-BD221EC1334D}"/>
              </a:ext>
            </a:extLst>
          </p:cNvPr>
          <p:cNvCxnSpPr>
            <a:cxnSpLocks/>
          </p:cNvCxnSpPr>
          <p:nvPr/>
        </p:nvCxnSpPr>
        <p:spPr>
          <a:xfrm flipH="1">
            <a:off x="4340225" y="1568112"/>
            <a:ext cx="2174082" cy="141321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B06E5E0-E06D-43CA-81AA-D5731A788317}"/>
                  </a:ext>
                </a:extLst>
              </p:cNvPr>
              <p:cNvSpPr txBox="1"/>
              <p:nvPr/>
            </p:nvSpPr>
            <p:spPr>
              <a:xfrm>
                <a:off x="6397625" y="969286"/>
                <a:ext cx="5618653" cy="6787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𝜑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𝑏𝑢𝑟𝑖𝑙𝑖𝑠h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𝑏𝑢𝑟𝑐h𝑎𝑔𝑖</m:t>
                      </m:r>
                    </m:oMath>
                  </m:oMathPara>
                </a14:m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B06E5E0-E06D-43CA-81AA-D5731A7883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7625" y="969286"/>
                <a:ext cx="5618653" cy="67877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433476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 AYLANMA HARAKAT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6106B7-6F16-4D45-BA08-502DBBC91355}"/>
              </a:ext>
            </a:extLst>
          </p:cNvPr>
          <p:cNvSpPr txBox="1"/>
          <p:nvPr/>
        </p:nvSpPr>
        <p:spPr>
          <a:xfrm>
            <a:off x="339725" y="1408272"/>
            <a:ext cx="11506200" cy="2123658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1 radian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burchakki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qarshisidagi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yoyning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aylananing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radiusiga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65939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BURILISH BURCHAGI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501C3444-9D95-4F66-BB04-126209F03A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524" t="72583" r="11424" b="13752"/>
          <a:stretch/>
        </p:blipFill>
        <p:spPr>
          <a:xfrm>
            <a:off x="606425" y="1452562"/>
            <a:ext cx="5638800" cy="473256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D31EB66-6029-464F-94D8-A75FA2743C11}"/>
                  </a:ext>
                </a:extLst>
              </p:cNvPr>
              <p:cNvSpPr txBox="1"/>
              <p:nvPr/>
            </p:nvSpPr>
            <p:spPr>
              <a:xfrm>
                <a:off x="7769225" y="1113174"/>
                <a:ext cx="1664623" cy="6787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acc>
                      <m:accPr>
                        <m:chr m:val="̆"/>
                        <m:ctrlPr>
                          <a:rPr lang="ru-RU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</m:acc>
                  </m:oMath>
                </a14:m>
                <a:r>
                  <a:rPr lang="en-US" dirty="0"/>
                  <a:t>  =  R</a:t>
                </a:r>
                <a:endParaRPr lang="ru-RU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D31EB66-6029-464F-94D8-A75FA2743C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25" y="1113174"/>
                <a:ext cx="1664623" cy="678776"/>
              </a:xfrm>
              <a:prstGeom prst="rect">
                <a:avLst/>
              </a:prstGeom>
              <a:blipFill>
                <a:blip r:embed="rId3"/>
                <a:stretch>
                  <a:fillRect t="-14414" r="-10584" b="-360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BDA1469-7C47-4E3F-A999-0C92B9E00CF7}"/>
                  </a:ext>
                </a:extLst>
              </p:cNvPr>
              <p:cNvSpPr txBox="1"/>
              <p:nvPr/>
            </p:nvSpPr>
            <p:spPr>
              <a:xfrm>
                <a:off x="7464425" y="1791950"/>
                <a:ext cx="2395720" cy="6787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ru-RU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  <m:r>
                      <a:rPr lang="ru-RU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n-US" dirty="0"/>
                  <a:t>= 1 rad</a:t>
                </a:r>
                <a:endParaRPr lang="ru-RU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BDA1469-7C47-4E3F-A999-0C92B9E00C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4425" y="1791950"/>
                <a:ext cx="2395720" cy="678776"/>
              </a:xfrm>
              <a:prstGeom prst="rect">
                <a:avLst/>
              </a:prstGeom>
              <a:blipFill>
                <a:blip r:embed="rId4"/>
                <a:stretch>
                  <a:fillRect t="-14414" r="-7634" b="-360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E507E3F-1B64-401D-9C29-40D22A40ED7D}"/>
                  </a:ext>
                </a:extLst>
              </p:cNvPr>
              <p:cNvSpPr txBox="1"/>
              <p:nvPr/>
            </p:nvSpPr>
            <p:spPr>
              <a:xfrm>
                <a:off x="7235825" y="2554189"/>
                <a:ext cx="2434705" cy="6787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dirty="0" smtClean="0"/>
                      <m:t>1 </m:t>
                    </m:r>
                    <m:r>
                      <m:rPr>
                        <m:nor/>
                      </m:rPr>
                      <a:rPr lang="en-US" dirty="0" smtClean="0"/>
                      <m:t>rad</m:t>
                    </m:r>
                  </m:oMath>
                </a14:m>
                <a:r>
                  <a:rPr lang="en-US" dirty="0"/>
                  <a:t> 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57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E507E3F-1B64-401D-9C29-40D22A40ED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5825" y="2554189"/>
                <a:ext cx="2434705" cy="678776"/>
              </a:xfrm>
              <a:prstGeom prst="rect">
                <a:avLst/>
              </a:prstGeom>
              <a:blipFill>
                <a:blip r:embed="rId5"/>
                <a:stretch>
                  <a:fillRect t="-14414" b="-360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00ADDDE-F49B-4445-88DC-890D48699A87}"/>
                  </a:ext>
                </a:extLst>
              </p:cNvPr>
              <p:cNvSpPr txBox="1"/>
              <p:nvPr/>
            </p:nvSpPr>
            <p:spPr>
              <a:xfrm>
                <a:off x="7237412" y="3419714"/>
                <a:ext cx="2728055" cy="6787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dirty="0" smtClean="0">
                        <a:latin typeface="Cambria Math" panose="02040503050406030204" pitchFamily="18" charset="0"/>
                      </a:rPr>
                      <m:t>2</m:t>
                    </m:r>
                    <m:r>
                      <m:rPr>
                        <m:nor/>
                      </m:rPr>
                      <a:rPr lang="en-US" dirty="0" smtClean="0"/>
                      <m:t> </m:t>
                    </m:r>
                    <m:r>
                      <m:rPr>
                        <m:nor/>
                      </m:rPr>
                      <a:rPr lang="en-US" dirty="0" smtClean="0"/>
                      <m:t>rad</m:t>
                    </m:r>
                    <m:r>
                      <m:rPr>
                        <m:nor/>
                      </m:rPr>
                      <a:rPr lang="en-US" b="0" i="0" dirty="0" smtClean="0"/>
                      <m:t> </m:t>
                    </m:r>
                  </m:oMath>
                </a14:m>
                <a:r>
                  <a:rPr lang="en-US" dirty="0"/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114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00ADDDE-F49B-4445-88DC-890D48699A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7412" y="3419714"/>
                <a:ext cx="2728055" cy="678776"/>
              </a:xfrm>
              <a:prstGeom prst="rect">
                <a:avLst/>
              </a:prstGeom>
              <a:blipFill>
                <a:blip r:embed="rId6"/>
                <a:stretch>
                  <a:fillRect t="-14414" b="-360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FBC7925-B046-46A8-A48B-60AEB71C0ABE}"/>
                  </a:ext>
                </a:extLst>
              </p:cNvPr>
              <p:cNvSpPr txBox="1"/>
              <p:nvPr/>
            </p:nvSpPr>
            <p:spPr>
              <a:xfrm>
                <a:off x="7235825" y="4209811"/>
                <a:ext cx="2728055" cy="6787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dirty="0" smtClean="0">
                        <a:latin typeface="Cambria Math" panose="02040503050406030204" pitchFamily="18" charset="0"/>
                      </a:rPr>
                      <m:t>3</m:t>
                    </m:r>
                    <m:r>
                      <m:rPr>
                        <m:nor/>
                      </m:rPr>
                      <a:rPr lang="en-US" dirty="0" smtClean="0"/>
                      <m:t> </m:t>
                    </m:r>
                    <m:r>
                      <m:rPr>
                        <m:nor/>
                      </m:rPr>
                      <a:rPr lang="en-US" dirty="0" smtClean="0"/>
                      <m:t>rad</m:t>
                    </m:r>
                    <m:r>
                      <m:rPr>
                        <m:nor/>
                      </m:rPr>
                      <a:rPr lang="en-US" b="0" i="0" dirty="0" smtClean="0"/>
                      <m:t> </m:t>
                    </m:r>
                  </m:oMath>
                </a14:m>
                <a:r>
                  <a:rPr lang="en-US" dirty="0"/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172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FBC7925-B046-46A8-A48B-60AEB71C0A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5825" y="4209811"/>
                <a:ext cx="2728055" cy="678776"/>
              </a:xfrm>
              <a:prstGeom prst="rect">
                <a:avLst/>
              </a:prstGeom>
              <a:blipFill>
                <a:blip r:embed="rId7"/>
                <a:stretch>
                  <a:fillRect t="-14414" b="-360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0BD5509-8C6E-4218-8B7D-B9BD1F1AE8E6}"/>
                  </a:ext>
                </a:extLst>
              </p:cNvPr>
              <p:cNvSpPr txBox="1"/>
              <p:nvPr/>
            </p:nvSpPr>
            <p:spPr>
              <a:xfrm>
                <a:off x="6623938" y="5000625"/>
                <a:ext cx="4076693" cy="6787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80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= 3,14 rad =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0BD5509-8C6E-4218-8B7D-B9BD1F1AE8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3938" y="5000625"/>
                <a:ext cx="4076693" cy="678776"/>
              </a:xfrm>
              <a:prstGeom prst="rect">
                <a:avLst/>
              </a:prstGeom>
              <a:blipFill>
                <a:blip r:embed="rId8"/>
                <a:stretch>
                  <a:fillRect t="-13393" b="-35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55831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BURILISH BURCHAGI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501C3444-9D95-4F66-BB04-126209F03A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524" t="72583" r="11424" b="13752"/>
          <a:stretch/>
        </p:blipFill>
        <p:spPr>
          <a:xfrm>
            <a:off x="606425" y="1452562"/>
            <a:ext cx="5638800" cy="473256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D31EB66-6029-464F-94D8-A75FA2743C11}"/>
                  </a:ext>
                </a:extLst>
              </p:cNvPr>
              <p:cNvSpPr txBox="1"/>
              <p:nvPr/>
            </p:nvSpPr>
            <p:spPr>
              <a:xfrm>
                <a:off x="6244106" y="2180365"/>
                <a:ext cx="4949688" cy="13234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acc>
                      <m:accPr>
                        <m:chr m:val="̆"/>
                        <m:ctrlPr>
                          <a:rPr lang="ru-RU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</m:acc>
                  </m:oMath>
                </a14:m>
                <a:r>
                  <a:rPr lang="en-US" sz="4000" dirty="0"/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–</a:t>
                </a:r>
                <a:r>
                  <a:rPr lang="en-US" sz="4000" dirty="0"/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bosib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yoy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uzunligi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D31EB66-6029-464F-94D8-A75FA2743C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4106" y="2180365"/>
                <a:ext cx="4949688" cy="1323439"/>
              </a:xfrm>
              <a:prstGeom prst="rect">
                <a:avLst/>
              </a:prstGeom>
              <a:blipFill>
                <a:blip r:embed="rId3"/>
                <a:stretch>
                  <a:fillRect t="-9217" r="-3079" b="-188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BDA1469-7C47-4E3F-A999-0C92B9E00CF7}"/>
                  </a:ext>
                </a:extLst>
              </p:cNvPr>
              <p:cNvSpPr txBox="1"/>
              <p:nvPr/>
            </p:nvSpPr>
            <p:spPr>
              <a:xfrm>
                <a:off x="7235825" y="1009674"/>
                <a:ext cx="2133600" cy="1082348"/>
              </a:xfrm>
              <a:prstGeom prst="rect">
                <a:avLst/>
              </a:prstGeom>
              <a:noFill/>
              <a:ln w="57150"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4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ru-RU" sz="4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  <m:r>
                      <a:rPr lang="ru-RU" sz="4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n-US" sz="44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acc>
                          <m:accPr>
                            <m:chr m:val="̆"/>
                            <m:ctrlPr>
                              <a:rPr lang="ru-RU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𝑠</m:t>
                            </m:r>
                          </m:e>
                        </m:acc>
                      </m:num>
                      <m:den>
                        <m:r>
                          <a:rPr lang="en-US" sz="4400" b="0" i="1" dirty="0" smtClean="0">
                            <a:latin typeface="Cambria Math" panose="02040503050406030204" pitchFamily="18" charset="0"/>
                          </a:rPr>
                          <m:t>𝑅</m:t>
                        </m:r>
                      </m:den>
                    </m:f>
                  </m:oMath>
                </a14:m>
                <a:endParaRPr lang="ru-RU" sz="44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BDA1469-7C47-4E3F-A999-0C92B9E00C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5825" y="1009674"/>
                <a:ext cx="2133600" cy="1082348"/>
              </a:xfrm>
              <a:prstGeom prst="rect">
                <a:avLst/>
              </a:prstGeom>
              <a:blipFill>
                <a:blip r:embed="rId4"/>
                <a:stretch>
                  <a:fillRect b="-10753"/>
                </a:stretch>
              </a:blipFill>
              <a:ln w="5715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C9E43935-4876-4A89-9B58-C860D091E09F}"/>
              </a:ext>
            </a:extLst>
          </p:cNvPr>
          <p:cNvSpPr txBox="1"/>
          <p:nvPr/>
        </p:nvSpPr>
        <p:spPr>
          <a:xfrm>
            <a:off x="6257721" y="3614858"/>
            <a:ext cx="429155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R –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radiusi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937D54E-F5C9-430A-9E32-B16F230B02F4}"/>
                  </a:ext>
                </a:extLst>
              </p:cNvPr>
              <p:cNvSpPr txBox="1"/>
              <p:nvPr/>
            </p:nvSpPr>
            <p:spPr>
              <a:xfrm>
                <a:off x="6244106" y="4490522"/>
                <a:ext cx="5299656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ru-RU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– 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burilish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burchagi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937D54E-F5C9-430A-9E32-B16F230B02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4106" y="4490522"/>
                <a:ext cx="5299656" cy="707886"/>
              </a:xfrm>
              <a:prstGeom prst="rect">
                <a:avLst/>
              </a:prstGeom>
              <a:blipFill>
                <a:blip r:embed="rId5"/>
                <a:stretch>
                  <a:fillRect t="-15517" r="-2874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62019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 TEZLIK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6106B7-6F16-4D45-BA08-502DBBC91355}"/>
              </a:ext>
            </a:extLst>
          </p:cNvPr>
          <p:cNvSpPr txBox="1"/>
          <p:nvPr/>
        </p:nvSpPr>
        <p:spPr>
          <a:xfrm>
            <a:off x="339725" y="1681162"/>
            <a:ext cx="11506200" cy="2800767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bo‘ylab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harakatda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radiusi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burilish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burchagining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burilish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ketgan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vaqtga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nisbati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u="sng" dirty="0" err="1"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44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u="sng" dirty="0" err="1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44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90909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 TEZLIK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56106B7-6F16-4D45-BA08-502DBBC91355}"/>
                  </a:ext>
                </a:extLst>
              </p:cNvPr>
              <p:cNvSpPr txBox="1"/>
              <p:nvPr/>
            </p:nvSpPr>
            <p:spPr>
              <a:xfrm>
                <a:off x="339725" y="1077455"/>
                <a:ext cx="11506200" cy="2246769"/>
              </a:xfrm>
              <a:prstGeom prst="rect">
                <a:avLst/>
              </a:prstGeom>
              <a:noFill/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Aylanma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harakatda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chiziqli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tezlik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>
                    <a:solidFill>
                      <a:srgbClr val="C0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𝛖</a:t>
                </a:r>
                <a:r>
                  <a:rPr lang="en-US" sz="4800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bilan</a:t>
                </a:r>
                <a:r>
                  <a:rPr lang="en-US" sz="48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bir</a:t>
                </a:r>
                <a:r>
                  <a:rPr lang="en-US" sz="48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vaqtda</a:t>
                </a:r>
                <a:r>
                  <a:rPr lang="en-US" sz="48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burchak</a:t>
                </a:r>
                <a:r>
                  <a:rPr lang="en-US" sz="48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tezlik</a:t>
                </a:r>
                <a:r>
                  <a:rPr lang="en-US" sz="4800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8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𝝎</m:t>
                    </m:r>
                  </m:oMath>
                </a14:m>
                <a:r>
                  <a:rPr lang="en-US" sz="44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(omega) ham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qo‘llaniladi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56106B7-6F16-4D45-BA08-502DBBC913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725" y="1077455"/>
                <a:ext cx="11506200" cy="2246769"/>
              </a:xfrm>
              <a:prstGeom prst="rect">
                <a:avLst/>
              </a:prstGeom>
              <a:blipFill>
                <a:blip r:embed="rId2"/>
                <a:stretch>
                  <a:fillRect l="-2215" t="-5305" r="-2110" b="-10345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3B962B3-747B-409A-9B23-AA25EA394720}"/>
                  </a:ext>
                </a:extLst>
              </p:cNvPr>
              <p:cNvSpPr txBox="1"/>
              <p:nvPr/>
            </p:nvSpPr>
            <p:spPr>
              <a:xfrm>
                <a:off x="5178425" y="2852860"/>
                <a:ext cx="4343400" cy="1426544"/>
              </a:xfrm>
              <a:prstGeom prst="rect">
                <a:avLst/>
              </a:prstGeom>
              <a:noFill/>
              <a:ln w="57150"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6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𝝎</m:t>
                    </m:r>
                  </m:oMath>
                </a14:m>
                <a:r>
                  <a:rPr lang="en-US" sz="60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6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ru-RU" sz="6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num>
                      <m:den>
                        <m:r>
                          <a:rPr lang="ru-RU" sz="6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en-US" sz="6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endParaRPr lang="ru-RU" sz="60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3B962B3-747B-409A-9B23-AA25EA3947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8425" y="2852860"/>
                <a:ext cx="4343400" cy="1426544"/>
              </a:xfrm>
              <a:prstGeom prst="rect">
                <a:avLst/>
              </a:prstGeom>
              <a:blipFill>
                <a:blip r:embed="rId3"/>
                <a:stretch>
                  <a:fillRect b="-12346"/>
                </a:stretch>
              </a:blipFill>
              <a:ln w="5715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ED8B4F1-1ABA-4025-9A7F-672D863364CB}"/>
                  </a:ext>
                </a:extLst>
              </p:cNvPr>
              <p:cNvSpPr txBox="1"/>
              <p:nvPr/>
            </p:nvSpPr>
            <p:spPr>
              <a:xfrm>
                <a:off x="530225" y="4501086"/>
                <a:ext cx="5299656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ru-RU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– 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burilish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burchagi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ED8B4F1-1ABA-4025-9A7F-672D863364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225" y="4501086"/>
                <a:ext cx="5299656" cy="707886"/>
              </a:xfrm>
              <a:prstGeom prst="rect">
                <a:avLst/>
              </a:prstGeom>
              <a:blipFill>
                <a:blip r:embed="rId4"/>
                <a:stretch>
                  <a:fillRect t="-15517" r="-287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1EA6ECC-AF56-44C4-B3F9-CD795BB1609F}"/>
                  </a:ext>
                </a:extLst>
              </p:cNvPr>
              <p:cNvSpPr txBox="1"/>
              <p:nvPr/>
            </p:nvSpPr>
            <p:spPr>
              <a:xfrm>
                <a:off x="576469" y="6031891"/>
                <a:ext cx="4445448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𝝎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– 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tezlik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1EA6ECC-AF56-44C4-B3F9-CD795BB160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469" y="6031891"/>
                <a:ext cx="4445448" cy="707886"/>
              </a:xfrm>
              <a:prstGeom prst="rect">
                <a:avLst/>
              </a:prstGeom>
              <a:blipFill>
                <a:blip r:embed="rId5"/>
                <a:stretch>
                  <a:fillRect t="-15385" r="-3704" b="-350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A90DA41-7ED8-4452-926B-02D2C3ED0AA1}"/>
                  </a:ext>
                </a:extLst>
              </p:cNvPr>
              <p:cNvSpPr txBox="1"/>
              <p:nvPr/>
            </p:nvSpPr>
            <p:spPr>
              <a:xfrm>
                <a:off x="522287" y="5234584"/>
                <a:ext cx="4499630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– 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vaqtning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farqi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A90DA41-7ED8-4452-926B-02D2C3ED0A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287" y="5234584"/>
                <a:ext cx="4499630" cy="707886"/>
              </a:xfrm>
              <a:prstGeom prst="rect">
                <a:avLst/>
              </a:prstGeom>
              <a:blipFill>
                <a:blip r:embed="rId6"/>
                <a:stretch>
                  <a:fillRect t="-15517" r="-3794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91047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 TEZLIK VEKTOR KATTALIK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6106B7-6F16-4D45-BA08-502DBBC91355}"/>
              </a:ext>
            </a:extLst>
          </p:cNvPr>
          <p:cNvSpPr txBox="1"/>
          <p:nvPr/>
        </p:nvSpPr>
        <p:spPr>
          <a:xfrm>
            <a:off x="423862" y="1071562"/>
            <a:ext cx="11506200" cy="1446550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vektor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kattalik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birligi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rad/s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ifodalanadi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BB93461-4E6A-4A08-9255-1373F9A99B89}"/>
                  </a:ext>
                </a:extLst>
              </p:cNvPr>
              <p:cNvSpPr txBox="1"/>
              <p:nvPr/>
            </p:nvSpPr>
            <p:spPr>
              <a:xfrm>
                <a:off x="339725" y="2786687"/>
                <a:ext cx="11506200" cy="1446550"/>
              </a:xfrm>
              <a:prstGeom prst="rect">
                <a:avLst/>
              </a:prstGeom>
              <a:noFill/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Aylanayotgan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jismning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barcha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nuqtalarida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tezlik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US" sz="4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𝝎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xil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BB93461-4E6A-4A08-9255-1373F9A99B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725" y="2786687"/>
                <a:ext cx="11506200" cy="1446550"/>
              </a:xfrm>
              <a:prstGeom prst="rect">
                <a:avLst/>
              </a:prstGeom>
              <a:blipFill>
                <a:blip r:embed="rId2"/>
                <a:stretch>
                  <a:fillRect l="-1951" t="-6911" r="-1846" b="-16260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12052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6106B7-6F16-4D45-BA08-502DBBC91355}"/>
              </a:ext>
            </a:extLst>
          </p:cNvPr>
          <p:cNvSpPr txBox="1"/>
          <p:nvPr/>
        </p:nvSpPr>
        <p:spPr>
          <a:xfrm>
            <a:off x="339725" y="995362"/>
            <a:ext cx="11506200" cy="4154984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Anhordan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charxpalak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o‘rnatilgan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o‘qidan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1,5 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uzoqlikda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chelakchalar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mahkamlangan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Charxpalak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aylanishiga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24 s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ketsa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chelakchalarning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burilish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burchagi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chiziqli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81682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4244D02-3A83-4206-AEF7-C3A1894EF8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57" t="12668" r="56295" b="3863"/>
          <a:stretch/>
        </p:blipFill>
        <p:spPr>
          <a:xfrm>
            <a:off x="2130425" y="1147762"/>
            <a:ext cx="5791200" cy="5522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1189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8">
            <a:extLst>
              <a:ext uri="{FF2B5EF4-FFF2-40B4-BE49-F238E27FC236}">
                <a16:creationId xmlns:a16="http://schemas.microsoft.com/office/drawing/2014/main" id="{EB10B00A-5D55-4B11-B05A-0B0B6A5171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709" y="842962"/>
            <a:ext cx="238889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ru-RU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alt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alt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024D4B4F-0A9F-448D-AB0C-9C8D4A5A05FF}"/>
              </a:ext>
            </a:extLst>
          </p:cNvPr>
          <p:cNvCxnSpPr>
            <a:cxnSpLocks/>
          </p:cNvCxnSpPr>
          <p:nvPr/>
        </p:nvCxnSpPr>
        <p:spPr>
          <a:xfrm flipV="1">
            <a:off x="0" y="3123525"/>
            <a:ext cx="2845866" cy="543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8">
            <a:extLst>
              <a:ext uri="{FF2B5EF4-FFF2-40B4-BE49-F238E27FC236}">
                <a16:creationId xmlns:a16="http://schemas.microsoft.com/office/drawing/2014/main" id="{E5E6F087-0284-46F0-98B9-1C0B6CEE9C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18112" y="822049"/>
            <a:ext cx="300375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ru-RU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alt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alt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C595040-155E-4360-B162-ABBDD6914855}"/>
              </a:ext>
            </a:extLst>
          </p:cNvPr>
          <p:cNvSpPr txBox="1"/>
          <p:nvPr/>
        </p:nvSpPr>
        <p:spPr>
          <a:xfrm>
            <a:off x="226109" y="1561226"/>
            <a:ext cx="261975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R =1,5 m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5251849-2885-49E6-AAEA-E40DE0262B21}"/>
                  </a:ext>
                </a:extLst>
              </p:cNvPr>
              <p:cNvSpPr txBox="1"/>
              <p:nvPr/>
            </p:nvSpPr>
            <p:spPr>
              <a:xfrm>
                <a:off x="291800" y="3272627"/>
                <a:ext cx="1812426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ru-RU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?</a:t>
                </a:r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5251849-2885-49E6-AAEA-E40DE0262B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800" y="3272627"/>
                <a:ext cx="1812426" cy="707886"/>
              </a:xfrm>
              <a:prstGeom prst="rect">
                <a:avLst/>
              </a:prstGeom>
              <a:blipFill>
                <a:blip r:embed="rId2"/>
                <a:stretch>
                  <a:fillRect t="-17241" r="-4040" b="-344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F0FF124-7167-4D73-B2B3-F46F0DB56807}"/>
                  </a:ext>
                </a:extLst>
              </p:cNvPr>
              <p:cNvSpPr txBox="1"/>
              <p:nvPr/>
            </p:nvSpPr>
            <p:spPr>
              <a:xfrm>
                <a:off x="208000" y="2277412"/>
                <a:ext cx="2055719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= 3 s</a:t>
                </a:r>
                <a:endParaRPr lang="ru-RU" sz="40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F0FF124-7167-4D73-B2B3-F46F0DB568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000" y="2277412"/>
                <a:ext cx="2055719" cy="707886"/>
              </a:xfrm>
              <a:prstGeom prst="rect">
                <a:avLst/>
              </a:prstGeom>
              <a:blipFill>
                <a:blip r:embed="rId3"/>
                <a:stretch>
                  <a:fillRect t="-17241" r="-6231" b="-344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D4C16265-09E0-4B4F-B3CD-4D9769055A52}"/>
              </a:ext>
            </a:extLst>
          </p:cNvPr>
          <p:cNvCxnSpPr>
            <a:cxnSpLocks/>
          </p:cNvCxnSpPr>
          <p:nvPr/>
        </p:nvCxnSpPr>
        <p:spPr>
          <a:xfrm>
            <a:off x="2911580" y="824082"/>
            <a:ext cx="47511" cy="386423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C1F450A-8926-428C-AE60-5D1FC88B2358}"/>
                  </a:ext>
                </a:extLst>
              </p:cNvPr>
              <p:cNvSpPr txBox="1"/>
              <p:nvPr/>
            </p:nvSpPr>
            <p:spPr>
              <a:xfrm>
                <a:off x="278290" y="4598994"/>
                <a:ext cx="1753024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𝜔</m:t>
                    </m:r>
                  </m:oMath>
                </a14:m>
                <a:r>
                  <a:rPr lang="en-US" sz="40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?</m:t>
                    </m:r>
                    <m:r>
                      <a:rPr lang="en-US" sz="40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C1F450A-8926-428C-AE60-5D1FC88B23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290" y="4598994"/>
                <a:ext cx="1753024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>
            <a:extLst>
              <a:ext uri="{FF2B5EF4-FFF2-40B4-BE49-F238E27FC236}">
                <a16:creationId xmlns:a16="http://schemas.microsoft.com/office/drawing/2014/main" id="{ED4EAA23-626E-4CE5-8D84-9AFB242C2372}"/>
              </a:ext>
            </a:extLst>
          </p:cNvPr>
          <p:cNvSpPr txBox="1"/>
          <p:nvPr/>
        </p:nvSpPr>
        <p:spPr>
          <a:xfrm>
            <a:off x="10360025" y="2455866"/>
            <a:ext cx="1415755" cy="646331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(2)</a:t>
            </a:r>
            <a:endParaRPr lang="ru-RU" sz="3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91590798-DB72-44CC-BE47-07ED9326D84D}"/>
                  </a:ext>
                </a:extLst>
              </p:cNvPr>
              <p:cNvSpPr txBox="1"/>
              <p:nvPr/>
            </p:nvSpPr>
            <p:spPr>
              <a:xfrm>
                <a:off x="304518" y="3956599"/>
                <a:ext cx="1753024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40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𝛖</a:t>
                </a:r>
                <a14:m>
                  <m:oMath xmlns:m="http://schemas.openxmlformats.org/officeDocument/2006/math">
                    <m:r>
                      <a:rPr lang="en-US" sz="40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?</m:t>
                    </m:r>
                    <m:r>
                      <a:rPr lang="en-US" sz="40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91590798-DB72-44CC-BE47-07ED9326D8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518" y="3956599"/>
                <a:ext cx="1753024" cy="707886"/>
              </a:xfrm>
              <a:prstGeom prst="rect">
                <a:avLst/>
              </a:prstGeom>
              <a:blipFill>
                <a:blip r:embed="rId5"/>
                <a:stretch>
                  <a:fillRect l="-12500" t="-17241" b="-344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94372B2C-DB32-4713-8A66-7EB13969CC06}"/>
                  </a:ext>
                </a:extLst>
              </p:cNvPr>
              <p:cNvSpPr txBox="1"/>
              <p:nvPr/>
            </p:nvSpPr>
            <p:spPr>
              <a:xfrm>
                <a:off x="4840786" y="1452744"/>
                <a:ext cx="2504075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4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ru-RU" sz="4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  <m:r>
                      <a:rPr lang="ru-RU" sz="4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n-US" sz="4400" dirty="0"/>
                  <a:t>= 2</a:t>
                </a:r>
                <a:r>
                  <a:rPr lang="en-US" sz="44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</m:oMath>
                </a14:m>
                <a:endParaRPr lang="ru-RU" sz="44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94372B2C-DB32-4713-8A66-7EB13969CC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0786" y="1452744"/>
                <a:ext cx="2504075" cy="769441"/>
              </a:xfrm>
              <a:prstGeom prst="rect">
                <a:avLst/>
              </a:prstGeom>
              <a:blipFill>
                <a:blip r:embed="rId6"/>
                <a:stretch>
                  <a:fillRect t="-15748" b="-3622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DEED33C7-2BAD-4105-9DE1-E8DA7876D2E7}"/>
                  </a:ext>
                </a:extLst>
              </p:cNvPr>
              <p:cNvSpPr txBox="1"/>
              <p:nvPr/>
            </p:nvSpPr>
            <p:spPr>
              <a:xfrm>
                <a:off x="3041699" y="2307588"/>
                <a:ext cx="2133600" cy="10823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4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ru-RU" sz="4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  <m:r>
                      <a:rPr lang="ru-RU" sz="4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n-US" sz="44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acc>
                          <m:accPr>
                            <m:chr m:val="̆"/>
                            <m:ctrlPr>
                              <a:rPr lang="ru-RU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𝑠</m:t>
                            </m:r>
                          </m:e>
                        </m:acc>
                      </m:num>
                      <m:den>
                        <m:r>
                          <a:rPr lang="en-US" sz="4400" b="0" i="1" dirty="0" smtClean="0">
                            <a:latin typeface="Cambria Math" panose="02040503050406030204" pitchFamily="18" charset="0"/>
                          </a:rPr>
                          <m:t>𝑅</m:t>
                        </m:r>
                      </m:den>
                    </m:f>
                  </m:oMath>
                </a14:m>
                <a:endParaRPr lang="ru-RU" sz="4400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DEED33C7-2BAD-4105-9DE1-E8DA7876D2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1699" y="2307588"/>
                <a:ext cx="2133600" cy="1082348"/>
              </a:xfrm>
              <a:prstGeom prst="rect">
                <a:avLst/>
              </a:prstGeom>
              <a:blipFill>
                <a:blip r:embed="rId7"/>
                <a:stretch>
                  <a:fillRect b="-141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8B5E0C43-F75B-4979-AA58-7339B2CCB34B}"/>
                  </a:ext>
                </a:extLst>
              </p:cNvPr>
              <p:cNvSpPr txBox="1"/>
              <p:nvPr/>
            </p:nvSpPr>
            <p:spPr>
              <a:xfrm>
                <a:off x="6729206" y="2384212"/>
                <a:ext cx="3038710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4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acc>
                      <m:accPr>
                        <m:chr m:val="̆"/>
                        <m:ctrlPr>
                          <a:rPr lang="ru-RU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</m:acc>
                  </m:oMath>
                </a14:m>
                <a:r>
                  <a:rPr lang="en-US" sz="4400" dirty="0"/>
                  <a:t> = </a:t>
                </a:r>
                <a14:m>
                  <m:oMath xmlns:m="http://schemas.openxmlformats.org/officeDocument/2006/math">
                    <m:r>
                      <a:rPr lang="ru-RU" sz="4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ru-RU" sz="4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  <m:r>
                      <a:rPr lang="ru-RU" sz="4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400" dirty="0"/>
                  <a:t> R</a:t>
                </a:r>
                <a:endParaRPr lang="ru-RU" sz="4400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8B5E0C43-F75B-4979-AA58-7339B2CCB3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9206" y="2384212"/>
                <a:ext cx="3038710" cy="769441"/>
              </a:xfrm>
              <a:prstGeom prst="rect">
                <a:avLst/>
              </a:prstGeom>
              <a:blipFill>
                <a:blip r:embed="rId8"/>
                <a:stretch>
                  <a:fillRect t="-15873" b="-373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>
            <a:extLst>
              <a:ext uri="{FF2B5EF4-FFF2-40B4-BE49-F238E27FC236}">
                <a16:creationId xmlns:a16="http://schemas.microsoft.com/office/drawing/2014/main" id="{0A819F6B-2620-4AE9-9490-F100426ADAC9}"/>
              </a:ext>
            </a:extLst>
          </p:cNvPr>
          <p:cNvSpPr txBox="1"/>
          <p:nvPr/>
        </p:nvSpPr>
        <p:spPr>
          <a:xfrm>
            <a:off x="5302339" y="2568877"/>
            <a:ext cx="1415755" cy="646331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endParaRPr lang="ru-RU" sz="3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D51B4410-4C43-4233-B09E-3F30CD1A0220}"/>
                  </a:ext>
                </a:extLst>
              </p:cNvPr>
              <p:cNvSpPr txBox="1"/>
              <p:nvPr/>
            </p:nvSpPr>
            <p:spPr>
              <a:xfrm>
                <a:off x="4991993" y="3686811"/>
                <a:ext cx="2133600" cy="10823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44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𝛖</m:t>
                    </m:r>
                  </m:oMath>
                </a14:m>
                <a:r>
                  <a:rPr lang="en-US" sz="44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acc>
                          <m:accPr>
                            <m:chr m:val="̆"/>
                            <m:ctrlPr>
                              <a:rPr lang="ru-RU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𝑠</m:t>
                            </m:r>
                          </m:e>
                        </m:acc>
                      </m:num>
                      <m:den>
                        <m:r>
                          <a:rPr lang="ru-RU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en-US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endParaRPr lang="ru-RU" sz="4400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D51B4410-4C43-4233-B09E-3F30CD1A02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1993" y="3686811"/>
                <a:ext cx="2133600" cy="1082348"/>
              </a:xfrm>
              <a:prstGeom prst="rect">
                <a:avLst/>
              </a:prstGeom>
              <a:blipFill>
                <a:blip r:embed="rId9"/>
                <a:stretch>
                  <a:fillRect b="-141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26F6282-0444-4D62-940D-BF97908EA0E6}"/>
                  </a:ext>
                </a:extLst>
              </p:cNvPr>
              <p:cNvSpPr txBox="1"/>
              <p:nvPr/>
            </p:nvSpPr>
            <p:spPr>
              <a:xfrm>
                <a:off x="4942423" y="5091834"/>
                <a:ext cx="2300800" cy="10708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𝝎</m:t>
                    </m:r>
                  </m:oMath>
                </a14:m>
                <a:r>
                  <a:rPr lang="en-US" sz="44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ru-RU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num>
                      <m:den>
                        <m:r>
                          <a:rPr lang="ru-RU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endParaRPr lang="ru-RU" sz="44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26F6282-0444-4D62-940D-BF97908EA0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2423" y="5091834"/>
                <a:ext cx="2300800" cy="1070806"/>
              </a:xfrm>
              <a:prstGeom prst="rect">
                <a:avLst/>
              </a:prstGeom>
              <a:blipFill>
                <a:blip r:embed="rId10"/>
                <a:stretch>
                  <a:fillRect b="-130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>
            <a:extLst>
              <a:ext uri="{FF2B5EF4-FFF2-40B4-BE49-F238E27FC236}">
                <a16:creationId xmlns:a16="http://schemas.microsoft.com/office/drawing/2014/main" id="{E27F06EE-F9A0-401E-962C-E67D3223E8CE}"/>
              </a:ext>
            </a:extLst>
          </p:cNvPr>
          <p:cNvSpPr txBox="1"/>
          <p:nvPr/>
        </p:nvSpPr>
        <p:spPr>
          <a:xfrm>
            <a:off x="8518678" y="1489293"/>
            <a:ext cx="1415755" cy="646331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(1)</a:t>
            </a:r>
            <a:endParaRPr lang="ru-RU" sz="3600" b="1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F8191F6-271A-405B-8898-4AAC4258D6A6}"/>
              </a:ext>
            </a:extLst>
          </p:cNvPr>
          <p:cNvSpPr txBox="1"/>
          <p:nvPr/>
        </p:nvSpPr>
        <p:spPr>
          <a:xfrm>
            <a:off x="8450617" y="3866272"/>
            <a:ext cx="1415755" cy="646331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(3)</a:t>
            </a:r>
            <a:endParaRPr lang="ru-RU" sz="3600" b="1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1DD9F96-6E0C-4384-B261-D15DEC8DC729}"/>
              </a:ext>
            </a:extLst>
          </p:cNvPr>
          <p:cNvSpPr txBox="1"/>
          <p:nvPr/>
        </p:nvSpPr>
        <p:spPr>
          <a:xfrm>
            <a:off x="8520266" y="5304071"/>
            <a:ext cx="925360" cy="646331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(4)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2728929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10" grpId="0"/>
      <p:bldP spid="13" grpId="0"/>
      <p:bldP spid="14" grpId="0"/>
      <p:bldP spid="20" grpId="0"/>
      <p:bldP spid="26" grpId="0" animBg="1"/>
      <p:bldP spid="24" grpId="0"/>
      <p:bldP spid="25" grpId="0"/>
      <p:bldP spid="28" grpId="0"/>
      <p:bldP spid="29" grpId="0"/>
      <p:bldP spid="30" grpId="0" animBg="1"/>
      <p:bldP spid="31" grpId="0"/>
      <p:bldP spid="21" grpId="0"/>
      <p:bldP spid="22" grpId="0" animBg="1"/>
      <p:bldP spid="32" grpId="0" animBg="1"/>
      <p:bldP spid="3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191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bob.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Mexanik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harakat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组合 51">
            <a:extLst>
              <a:ext uri="{FF2B5EF4-FFF2-40B4-BE49-F238E27FC236}">
                <a16:creationId xmlns:a16="http://schemas.microsoft.com/office/drawing/2014/main" id="{BEF3CD68-F328-4F40-8D40-C354E85FC14E}"/>
              </a:ext>
            </a:extLst>
          </p:cNvPr>
          <p:cNvGrpSpPr/>
          <p:nvPr/>
        </p:nvGrpSpPr>
        <p:grpSpPr>
          <a:xfrm>
            <a:off x="62210" y="1223962"/>
            <a:ext cx="11965344" cy="5155182"/>
            <a:chOff x="1212531" y="3027363"/>
            <a:chExt cx="7684471" cy="3132720"/>
          </a:xfrm>
        </p:grpSpPr>
        <p:sp>
          <p:nvSpPr>
            <p:cNvPr id="8" name="AutoShape 3">
              <a:extLst>
                <a:ext uri="{FF2B5EF4-FFF2-40B4-BE49-F238E27FC236}">
                  <a16:creationId xmlns:a16="http://schemas.microsoft.com/office/drawing/2014/main" id="{4B2CFB73-CDC8-4D04-A732-78DD5F473ADD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17973186">
              <a:off x="5225257" y="3515519"/>
              <a:ext cx="696912" cy="254000"/>
            </a:xfrm>
            <a:prstGeom prst="rightArrow">
              <a:avLst>
                <a:gd name="adj1" fmla="val 35167"/>
                <a:gd name="adj2" fmla="val 111109"/>
              </a:avLst>
            </a:prstGeom>
            <a:solidFill>
              <a:schemeClr val="tx2">
                <a:lumMod val="40000"/>
                <a:lumOff val="60000"/>
              </a:schemeClr>
            </a:solidFill>
            <a:ln w="0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defTabSz="913943">
                <a:defRPr/>
              </a:pPr>
              <a:endParaRPr lang="zh-CN" altLang="en-US" sz="1799" kern="0">
                <a:solidFill>
                  <a:sysClr val="windowText" lastClr="000000"/>
                </a:solidFill>
                <a:ea typeface="宋体" charset="-122"/>
              </a:endParaRPr>
            </a:p>
          </p:txBody>
        </p:sp>
        <p:sp>
          <p:nvSpPr>
            <p:cNvPr id="9" name="AutoShape 4">
              <a:extLst>
                <a:ext uri="{FF2B5EF4-FFF2-40B4-BE49-F238E27FC236}">
                  <a16:creationId xmlns:a16="http://schemas.microsoft.com/office/drawing/2014/main" id="{6D00E72E-7EAC-43A7-ABE5-91CAE61FD899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2532935">
              <a:off x="5204576" y="5428846"/>
              <a:ext cx="740268" cy="240338"/>
            </a:xfrm>
            <a:prstGeom prst="rightArrow">
              <a:avLst>
                <a:gd name="adj1" fmla="val 35167"/>
                <a:gd name="adj2" fmla="val 111109"/>
              </a:avLst>
            </a:prstGeom>
            <a:solidFill>
              <a:srgbClr val="C40CBB"/>
            </a:solidFill>
            <a:ln w="0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defTabSz="913943">
                <a:defRPr/>
              </a:pPr>
              <a:endParaRPr lang="zh-CN" altLang="en-US" sz="1799" kern="0">
                <a:solidFill>
                  <a:sysClr val="windowText" lastClr="000000"/>
                </a:solidFill>
                <a:ea typeface="宋体" charset="-122"/>
              </a:endParaRPr>
            </a:p>
          </p:txBody>
        </p:sp>
        <p:sp>
          <p:nvSpPr>
            <p:cNvPr id="10" name="AutoShape 5">
              <a:extLst>
                <a:ext uri="{FF2B5EF4-FFF2-40B4-BE49-F238E27FC236}">
                  <a16:creationId xmlns:a16="http://schemas.microsoft.com/office/drawing/2014/main" id="{04E97796-9DF2-4802-B4FE-F7360BC710FA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14369022">
              <a:off x="4152107" y="3582194"/>
              <a:ext cx="696912" cy="254000"/>
            </a:xfrm>
            <a:prstGeom prst="rightArrow">
              <a:avLst>
                <a:gd name="adj1" fmla="val 35167"/>
                <a:gd name="adj2" fmla="val 111109"/>
              </a:avLst>
            </a:prstGeom>
            <a:solidFill>
              <a:srgbClr val="00B050"/>
            </a:solidFill>
            <a:ln w="0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defTabSz="913943">
                <a:defRPr/>
              </a:pPr>
              <a:endParaRPr lang="zh-CN" altLang="en-US" sz="1799" kern="0">
                <a:solidFill>
                  <a:sysClr val="windowText" lastClr="000000"/>
                </a:solidFill>
                <a:ea typeface="宋体" charset="-122"/>
              </a:endParaRPr>
            </a:p>
          </p:txBody>
        </p:sp>
        <p:sp>
          <p:nvSpPr>
            <p:cNvPr id="11" name="AutoShape 6">
              <a:extLst>
                <a:ext uri="{FF2B5EF4-FFF2-40B4-BE49-F238E27FC236}">
                  <a16:creationId xmlns:a16="http://schemas.microsoft.com/office/drawing/2014/main" id="{FCAC4A1B-F3D5-4E1F-AA43-76CF13987F50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7128436">
              <a:off x="4117182" y="5390356"/>
              <a:ext cx="698500" cy="255587"/>
            </a:xfrm>
            <a:prstGeom prst="rightArrow">
              <a:avLst>
                <a:gd name="adj1" fmla="val 35167"/>
                <a:gd name="adj2" fmla="val 110670"/>
              </a:avLst>
            </a:prstGeom>
            <a:solidFill>
              <a:srgbClr val="FFC000"/>
            </a:solidFill>
            <a:ln w="0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defTabSz="913943">
                <a:defRPr/>
              </a:pPr>
              <a:endParaRPr lang="zh-CN" altLang="en-US" sz="1799" kern="0">
                <a:solidFill>
                  <a:sysClr val="windowText" lastClr="000000"/>
                </a:solidFill>
                <a:ea typeface="宋体" charset="-122"/>
              </a:endParaRPr>
            </a:p>
          </p:txBody>
        </p:sp>
        <p:sp>
          <p:nvSpPr>
            <p:cNvPr id="12" name="AutoShape 7">
              <a:extLst>
                <a:ext uri="{FF2B5EF4-FFF2-40B4-BE49-F238E27FC236}">
                  <a16:creationId xmlns:a16="http://schemas.microsoft.com/office/drawing/2014/main" id="{93034F5A-CEE5-4B7C-8F3A-2DC796F837E8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734050" y="4508500"/>
              <a:ext cx="696913" cy="254000"/>
            </a:xfrm>
            <a:prstGeom prst="rightArrow">
              <a:avLst>
                <a:gd name="adj1" fmla="val 35167"/>
                <a:gd name="adj2" fmla="val 111109"/>
              </a:avLst>
            </a:prstGeom>
            <a:solidFill>
              <a:srgbClr val="FF0000"/>
            </a:solidFill>
            <a:ln w="0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defTabSz="913943">
                <a:defRPr/>
              </a:pPr>
              <a:endParaRPr lang="zh-CN" altLang="en-US" sz="1799" kern="0">
                <a:solidFill>
                  <a:sysClr val="windowText" lastClr="000000"/>
                </a:solidFill>
                <a:ea typeface="宋体" charset="-122"/>
              </a:endParaRPr>
            </a:p>
          </p:txBody>
        </p:sp>
        <p:sp>
          <p:nvSpPr>
            <p:cNvPr id="13" name="AutoShape 8">
              <a:extLst>
                <a:ext uri="{FF2B5EF4-FFF2-40B4-BE49-F238E27FC236}">
                  <a16:creationId xmlns:a16="http://schemas.microsoft.com/office/drawing/2014/main" id="{402E20B5-06C5-422C-A6D0-C8BA38A9A516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10800000">
              <a:off x="3613150" y="4502150"/>
              <a:ext cx="760413" cy="255588"/>
            </a:xfrm>
            <a:prstGeom prst="rightArrow">
              <a:avLst>
                <a:gd name="adj1" fmla="val 35167"/>
                <a:gd name="adj2" fmla="val 120480"/>
              </a:avLst>
            </a:prstGeom>
            <a:solidFill>
              <a:srgbClr val="7030A0"/>
            </a:solidFill>
            <a:ln w="0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defTabSz="913943">
                <a:defRPr/>
              </a:pPr>
              <a:endParaRPr lang="zh-CN" altLang="en-US" sz="1799" kern="0">
                <a:solidFill>
                  <a:sysClr val="windowText" lastClr="000000"/>
                </a:solidFill>
                <a:ea typeface="宋体" charset="-122"/>
              </a:endParaRPr>
            </a:p>
          </p:txBody>
        </p:sp>
        <p:grpSp>
          <p:nvGrpSpPr>
            <p:cNvPr id="15" name="Group 10">
              <a:extLst>
                <a:ext uri="{FF2B5EF4-FFF2-40B4-BE49-F238E27FC236}">
                  <a16:creationId xmlns:a16="http://schemas.microsoft.com/office/drawing/2014/main" id="{BAC735AF-6F18-479A-94EE-FDE71326D0A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60336" y="3900228"/>
              <a:ext cx="1488202" cy="1440691"/>
              <a:chOff x="2391" y="1929"/>
              <a:chExt cx="1065" cy="1031"/>
            </a:xfrm>
          </p:grpSpPr>
          <p:sp>
            <p:nvSpPr>
              <p:cNvPr id="25" name="Oval 14">
                <a:extLst>
                  <a:ext uri="{FF2B5EF4-FFF2-40B4-BE49-F238E27FC236}">
                    <a16:creationId xmlns:a16="http://schemas.microsoft.com/office/drawing/2014/main" id="{B7E0D19C-88A5-4004-BF31-FFE66101C1C8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391" y="2242"/>
                <a:ext cx="1065" cy="415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 sz="3809">
                  <a:ea typeface="宋体" charset="-122"/>
                </a:endParaRPr>
              </a:p>
            </p:txBody>
          </p:sp>
          <p:grpSp>
            <p:nvGrpSpPr>
              <p:cNvPr id="26" name="Group 15">
                <a:extLst>
                  <a:ext uri="{FF2B5EF4-FFF2-40B4-BE49-F238E27FC236}">
                    <a16:creationId xmlns:a16="http://schemas.microsoft.com/office/drawing/2014/main" id="{0C310277-3C55-4F6F-8670-222EC4C07C5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410" y="1929"/>
                <a:ext cx="1031" cy="1031"/>
                <a:chOff x="4166" y="1706"/>
                <a:chExt cx="1252" cy="1252"/>
              </a:xfrm>
            </p:grpSpPr>
            <p:sp>
              <p:nvSpPr>
                <p:cNvPr id="28" name="Oval 16">
                  <a:extLst>
                    <a:ext uri="{FF2B5EF4-FFF2-40B4-BE49-F238E27FC236}">
                      <a16:creationId xmlns:a16="http://schemas.microsoft.com/office/drawing/2014/main" id="{48AED8EB-A3C4-4C02-8616-178470049FE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4166" y="1706"/>
                  <a:ext cx="1252" cy="125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636869"/>
                    </a:gs>
                    <a:gs pos="100000">
                      <a:srgbClr val="D6E1E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eaVert" wrap="none" anchor="ctr"/>
                <a:lstStyle/>
                <a:p>
                  <a:endParaRPr lang="zh-CN" altLang="en-US" sz="3809">
                    <a:ea typeface="宋体" charset="-122"/>
                  </a:endParaRPr>
                </a:p>
              </p:txBody>
            </p:sp>
            <p:sp>
              <p:nvSpPr>
                <p:cNvPr id="29" name="Oval 17">
                  <a:extLst>
                    <a:ext uri="{FF2B5EF4-FFF2-40B4-BE49-F238E27FC236}">
                      <a16:creationId xmlns:a16="http://schemas.microsoft.com/office/drawing/2014/main" id="{8D4E3C7E-BA32-4C99-B22D-A3D33EFDE27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4182" y="1713"/>
                  <a:ext cx="1222" cy="122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alpha val="0"/>
                      </a:srgbClr>
                    </a:gs>
                    <a:gs pos="100000">
                      <a:srgbClr val="F1F5F5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eaVert" wrap="none" anchor="ctr"/>
                <a:lstStyle/>
                <a:p>
                  <a:endParaRPr lang="zh-CN" altLang="en-US" sz="3809">
                    <a:ea typeface="宋体" charset="-122"/>
                  </a:endParaRPr>
                </a:p>
              </p:txBody>
            </p:sp>
            <p:sp>
              <p:nvSpPr>
                <p:cNvPr id="30" name="Oval 18">
                  <a:extLst>
                    <a:ext uri="{FF2B5EF4-FFF2-40B4-BE49-F238E27FC236}">
                      <a16:creationId xmlns:a16="http://schemas.microsoft.com/office/drawing/2014/main" id="{F9A0419A-1971-4E00-BA33-1228F495744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4195" y="1725"/>
                  <a:ext cx="1162" cy="11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AAB2B3"/>
                    </a:gs>
                    <a:gs pos="100000">
                      <a:srgbClr val="D6E1E2">
                        <a:alpha val="48000"/>
                      </a:srgb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eaVert" wrap="none" anchor="ctr"/>
                <a:lstStyle/>
                <a:p>
                  <a:endParaRPr lang="zh-CN" altLang="en-US" sz="3809">
                    <a:ea typeface="宋体" charset="-122"/>
                  </a:endParaRPr>
                </a:p>
              </p:txBody>
            </p:sp>
          </p:grpSp>
          <p:sp>
            <p:nvSpPr>
              <p:cNvPr id="27" name="Text Box 20">
                <a:extLst>
                  <a:ext uri="{FF2B5EF4-FFF2-40B4-BE49-F238E27FC236}">
                    <a16:creationId xmlns:a16="http://schemas.microsoft.com/office/drawing/2014/main" id="{5BC32E11-BE0D-4910-A9CC-74E3293F1401}"/>
                  </a:ext>
                </a:extLst>
              </p:cNvPr>
              <p:cNvSpPr txBox="1">
                <a:spLocks noChangeArrowheads="1"/>
              </p:cNvSpPr>
              <p:nvPr/>
            </p:nvSpPr>
            <p:spPr bwMode="gray">
              <a:xfrm>
                <a:off x="2524" y="2180"/>
                <a:ext cx="799" cy="4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>
                  <a:defRPr/>
                </a:pPr>
                <a:r>
                  <a:rPr lang="en-US" sz="28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Mexanik</a:t>
                </a:r>
                <a:r>
                  <a:rPr lang="en-US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harakat</a:t>
                </a:r>
              </a:p>
            </p:txBody>
          </p:sp>
        </p:grpSp>
        <p:sp>
          <p:nvSpPr>
            <p:cNvPr id="16" name="AutoShape 21">
              <a:extLst>
                <a:ext uri="{FF2B5EF4-FFF2-40B4-BE49-F238E27FC236}">
                  <a16:creationId xmlns:a16="http://schemas.microsoft.com/office/drawing/2014/main" id="{E1FCB1AA-38EA-4225-BB0F-49ED52E8D92A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271950" y="4332860"/>
              <a:ext cx="2419901" cy="584655"/>
            </a:xfrm>
            <a:prstGeom prst="roundRect">
              <a:avLst>
                <a:gd name="adj" fmla="val 16667"/>
              </a:avLst>
            </a:prstGeom>
            <a:solidFill>
              <a:srgbClr val="92D050"/>
            </a:solidFill>
            <a:ln w="28575">
              <a:solidFill>
                <a:srgbClr val="FEFEFE"/>
              </a:solidFill>
              <a:round/>
              <a:headEnd/>
              <a:tailEnd/>
            </a:ln>
            <a:effectLst>
              <a:outerShdw dist="107763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Sanoq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jism</a:t>
              </a:r>
              <a:endParaRPr lang="ru-RU" sz="3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AutoShape 22">
              <a:extLst>
                <a:ext uri="{FF2B5EF4-FFF2-40B4-BE49-F238E27FC236}">
                  <a16:creationId xmlns:a16="http://schemas.microsoft.com/office/drawing/2014/main" id="{8DE0DE20-2AE9-45CF-AB12-56F8D33B3D8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464166" y="3027363"/>
              <a:ext cx="2715723" cy="611933"/>
            </a:xfrm>
            <a:prstGeom prst="roundRect">
              <a:avLst>
                <a:gd name="adj" fmla="val 16667"/>
              </a:avLst>
            </a:prstGeom>
            <a:solidFill>
              <a:schemeClr val="accent1">
                <a:lumMod val="60000"/>
                <a:lumOff val="40000"/>
              </a:schemeClr>
            </a:solidFill>
            <a:ln w="28575">
              <a:solidFill>
                <a:srgbClr val="FEFEFE"/>
              </a:solidFill>
              <a:round/>
              <a:headEnd/>
              <a:tailEnd/>
            </a:ln>
            <a:effectLst>
              <a:outerShdw dist="107763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Sanoq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sistemalari</a:t>
              </a:r>
              <a:endParaRPr lang="ru-RU" sz="3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AutoShape 23">
              <a:extLst>
                <a:ext uri="{FF2B5EF4-FFF2-40B4-BE49-F238E27FC236}">
                  <a16:creationId xmlns:a16="http://schemas.microsoft.com/office/drawing/2014/main" id="{19838C5C-7AAF-4761-8C94-F7E6C503B3F8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212531" y="5451303"/>
              <a:ext cx="3081005" cy="708780"/>
            </a:xfrm>
            <a:prstGeom prst="roundRect">
              <a:avLst>
                <a:gd name="adj" fmla="val 16667"/>
              </a:avLst>
            </a:prstGeom>
            <a:solidFill>
              <a:srgbClr val="76E2F8"/>
            </a:solidFill>
            <a:ln w="28575">
              <a:solidFill>
                <a:srgbClr val="FEFEFE"/>
              </a:solidFill>
              <a:round/>
              <a:headEnd/>
              <a:tailEnd/>
            </a:ln>
            <a:effectLst>
              <a:outerShdw dist="107763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ctr">
                <a:lnSpc>
                  <a:spcPct val="107000"/>
                </a:lnSpc>
                <a:tabLst>
                  <a:tab pos="2098260" algn="l"/>
                </a:tabLst>
                <a:defRPr/>
              </a:pPr>
              <a:r>
                <a:rPr lang="en-US" sz="3600" b="1" dirty="0" err="1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Kinematikaning</a:t>
              </a:r>
              <a:r>
                <a:rPr lang="en-US" sz="3600" b="1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</a:p>
            <a:p>
              <a:pPr algn="ctr">
                <a:lnSpc>
                  <a:spcPct val="107000"/>
                </a:lnSpc>
                <a:tabLst>
                  <a:tab pos="2098260" algn="l"/>
                </a:tabLst>
                <a:defRPr/>
              </a:pPr>
              <a:r>
                <a:rPr lang="en-US" sz="3600" b="1" dirty="0" err="1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asosiy</a:t>
              </a:r>
              <a:r>
                <a:rPr lang="en-US" sz="3600" b="1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tushunchalari</a:t>
              </a:r>
              <a:endParaRPr lang="ru-RU" sz="3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AutoShape 24">
              <a:extLst>
                <a:ext uri="{FF2B5EF4-FFF2-40B4-BE49-F238E27FC236}">
                  <a16:creationId xmlns:a16="http://schemas.microsoft.com/office/drawing/2014/main" id="{B08405F2-ED93-4381-B4F6-A8A560F4EED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6527800" y="4238394"/>
              <a:ext cx="2347913" cy="600305"/>
            </a:xfrm>
            <a:prstGeom prst="roundRect">
              <a:avLst>
                <a:gd name="adj" fmla="val 16667"/>
              </a:avLst>
            </a:prstGeom>
            <a:solidFill>
              <a:srgbClr val="4DB3C7"/>
            </a:solidFill>
            <a:ln w="28575">
              <a:solidFill>
                <a:srgbClr val="FEFEFE"/>
              </a:solidFill>
              <a:round/>
              <a:headEnd/>
              <a:tailEnd/>
            </a:ln>
            <a:effectLst>
              <a:outerShdw dist="107763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Fazo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va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vaqt</a:t>
              </a:r>
              <a:endParaRPr lang="ru-RU" sz="3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AutoShape 25">
              <a:extLst>
                <a:ext uri="{FF2B5EF4-FFF2-40B4-BE49-F238E27FC236}">
                  <a16:creationId xmlns:a16="http://schemas.microsoft.com/office/drawing/2014/main" id="{EFAEF865-1AA7-4C22-95C9-FE6DDF6AB7E5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856288" y="3027363"/>
              <a:ext cx="2850660" cy="721874"/>
            </a:xfrm>
            <a:prstGeom prst="roundRect">
              <a:avLst>
                <a:gd name="adj" fmla="val 16667"/>
              </a:avLst>
            </a:prstGeom>
            <a:solidFill>
              <a:schemeClr val="accent4">
                <a:lumMod val="40000"/>
                <a:lumOff val="60000"/>
              </a:schemeClr>
            </a:solidFill>
            <a:ln w="28575">
              <a:solidFill>
                <a:srgbClr val="FEFEFE"/>
              </a:solidFill>
              <a:round/>
              <a:headEnd/>
              <a:tailEnd/>
            </a:ln>
            <a:effectLst>
              <a:outerShdw dist="107763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ctr" defTabSz="913943" eaLnBrk="0" hangingPunct="0">
                <a:defRPr/>
              </a:pPr>
              <a:r>
                <a:rPr lang="en-US" altLang="zh-CN" sz="3200" b="1" kern="0" dirty="0" err="1">
                  <a:latin typeface="Arial" panose="020B0604020202020204" pitchFamily="34" charset="0"/>
                  <a:ea typeface="宋体" charset="-122"/>
                  <a:cs typeface="Arial" panose="020B0604020202020204" pitchFamily="34" charset="0"/>
                </a:rPr>
                <a:t>Jismlarning</a:t>
              </a:r>
              <a:r>
                <a:rPr lang="en-US" altLang="zh-CN" sz="3200" b="1" kern="0" dirty="0">
                  <a:latin typeface="Arial" panose="020B0604020202020204" pitchFamily="34" charset="0"/>
                  <a:ea typeface="宋体" charset="-122"/>
                  <a:cs typeface="Arial" panose="020B0604020202020204" pitchFamily="34" charset="0"/>
                </a:rPr>
                <a:t> </a:t>
              </a:r>
            </a:p>
            <a:p>
              <a:pPr algn="ctr" defTabSz="913943" eaLnBrk="0" hangingPunct="0">
                <a:defRPr/>
              </a:pPr>
              <a:r>
                <a:rPr lang="en-US" altLang="zh-CN" sz="3200" b="1" kern="0" dirty="0" err="1">
                  <a:latin typeface="Arial" panose="020B0604020202020204" pitchFamily="34" charset="0"/>
                  <a:ea typeface="宋体" charset="-122"/>
                  <a:cs typeface="Arial" panose="020B0604020202020204" pitchFamily="34" charset="0"/>
                </a:rPr>
                <a:t>harakati</a:t>
              </a:r>
              <a:endParaRPr lang="en-US" altLang="zh-CN" sz="3200" b="1" kern="0" dirty="0">
                <a:latin typeface="Arial" panose="020B0604020202020204" pitchFamily="34" charset="0"/>
                <a:ea typeface="宋体" charset="-122"/>
                <a:cs typeface="Arial" panose="020B0604020202020204" pitchFamily="34" charset="0"/>
              </a:endParaRPr>
            </a:p>
          </p:txBody>
        </p:sp>
        <p:sp>
          <p:nvSpPr>
            <p:cNvPr id="21" name="AutoShape 26">
              <a:extLst>
                <a:ext uri="{FF2B5EF4-FFF2-40B4-BE49-F238E27FC236}">
                  <a16:creationId xmlns:a16="http://schemas.microsoft.com/office/drawing/2014/main" id="{67D2FF0B-E96E-4917-A228-467FEBA7F398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877577" y="5412464"/>
              <a:ext cx="3019425" cy="600305"/>
            </a:xfrm>
            <a:prstGeom prst="roundRect">
              <a:avLst>
                <a:gd name="adj" fmla="val 16667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rgbClr val="FEFEFE"/>
              </a:solidFill>
              <a:round/>
              <a:headEnd/>
              <a:tailEnd/>
            </a:ln>
            <a:effectLst>
              <a:outerShdw dist="107763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Vektor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va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skalyar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algn="ctr">
                <a:defRPr/>
              </a:pP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kattaliklar</a:t>
              </a:r>
              <a:endParaRPr lang="ru-RU" sz="3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95079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8">
            <a:extLst>
              <a:ext uri="{FF2B5EF4-FFF2-40B4-BE49-F238E27FC236}">
                <a16:creationId xmlns:a16="http://schemas.microsoft.com/office/drawing/2014/main" id="{EB10B00A-5D55-4B11-B05A-0B0B6A5171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709" y="842962"/>
            <a:ext cx="238889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ru-RU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alt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alt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024D4B4F-0A9F-448D-AB0C-9C8D4A5A05FF}"/>
              </a:ext>
            </a:extLst>
          </p:cNvPr>
          <p:cNvCxnSpPr>
            <a:cxnSpLocks/>
          </p:cNvCxnSpPr>
          <p:nvPr/>
        </p:nvCxnSpPr>
        <p:spPr>
          <a:xfrm flipV="1">
            <a:off x="103873" y="3068189"/>
            <a:ext cx="2845866" cy="543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8">
            <a:extLst>
              <a:ext uri="{FF2B5EF4-FFF2-40B4-BE49-F238E27FC236}">
                <a16:creationId xmlns:a16="http://schemas.microsoft.com/office/drawing/2014/main" id="{E5E6F087-0284-46F0-98B9-1C0B6CEE9C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18112" y="822049"/>
            <a:ext cx="300375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ru-RU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Yechilishi</a:t>
            </a:r>
            <a:r>
              <a:rPr lang="en-US" alt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alt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C595040-155E-4360-B162-ABBDD6914855}"/>
              </a:ext>
            </a:extLst>
          </p:cNvPr>
          <p:cNvSpPr txBox="1"/>
          <p:nvPr/>
        </p:nvSpPr>
        <p:spPr>
          <a:xfrm>
            <a:off x="199373" y="1489293"/>
            <a:ext cx="261975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R =1,5 m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5251849-2885-49E6-AAEA-E40DE0262B21}"/>
                  </a:ext>
                </a:extLst>
              </p:cNvPr>
              <p:cNvSpPr txBox="1"/>
              <p:nvPr/>
            </p:nvSpPr>
            <p:spPr>
              <a:xfrm>
                <a:off x="316834" y="3142908"/>
                <a:ext cx="1812426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ru-RU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?</a:t>
                </a:r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5251849-2885-49E6-AAEA-E40DE0262B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834" y="3142908"/>
                <a:ext cx="1812426" cy="707886"/>
              </a:xfrm>
              <a:prstGeom prst="rect">
                <a:avLst/>
              </a:prstGeom>
              <a:blipFill>
                <a:blip r:embed="rId2"/>
                <a:stretch>
                  <a:fillRect t="-17241" r="-4040" b="-344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F0FF124-7167-4D73-B2B3-F46F0DB56807}"/>
                  </a:ext>
                </a:extLst>
              </p:cNvPr>
              <p:cNvSpPr txBox="1"/>
              <p:nvPr/>
            </p:nvSpPr>
            <p:spPr>
              <a:xfrm>
                <a:off x="190752" y="2173265"/>
                <a:ext cx="246436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= 24 s</a:t>
                </a:r>
                <a:endParaRPr lang="ru-RU" sz="40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F0FF124-7167-4D73-B2B3-F46F0DB568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52" y="2173265"/>
                <a:ext cx="2464362" cy="707886"/>
              </a:xfrm>
              <a:prstGeom prst="rect">
                <a:avLst/>
              </a:prstGeom>
              <a:blipFill>
                <a:blip r:embed="rId3"/>
                <a:stretch>
                  <a:fillRect t="-17241" b="-344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D4C16265-09E0-4B4F-B3CD-4D9769055A52}"/>
              </a:ext>
            </a:extLst>
          </p:cNvPr>
          <p:cNvCxnSpPr>
            <a:cxnSpLocks/>
          </p:cNvCxnSpPr>
          <p:nvPr/>
        </p:nvCxnSpPr>
        <p:spPr>
          <a:xfrm>
            <a:off x="2911580" y="824082"/>
            <a:ext cx="47511" cy="386423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C1F450A-8926-428C-AE60-5D1FC88B2358}"/>
                  </a:ext>
                </a:extLst>
              </p:cNvPr>
              <p:cNvSpPr txBox="1"/>
              <p:nvPr/>
            </p:nvSpPr>
            <p:spPr>
              <a:xfrm>
                <a:off x="361970" y="4442580"/>
                <a:ext cx="1753024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𝜔</m:t>
                    </m:r>
                  </m:oMath>
                </a14:m>
                <a:r>
                  <a:rPr lang="en-US" sz="40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?</m:t>
                    </m:r>
                    <m:r>
                      <a:rPr lang="en-US" sz="40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C1F450A-8926-428C-AE60-5D1FC88B23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970" y="4442580"/>
                <a:ext cx="1753024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91590798-DB72-44CC-BE47-07ED9326D84D}"/>
                  </a:ext>
                </a:extLst>
              </p:cNvPr>
              <p:cNvSpPr txBox="1"/>
              <p:nvPr/>
            </p:nvSpPr>
            <p:spPr>
              <a:xfrm>
                <a:off x="347703" y="3815930"/>
                <a:ext cx="1753024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40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𝛖</a:t>
                </a:r>
                <a14:m>
                  <m:oMath xmlns:m="http://schemas.openxmlformats.org/officeDocument/2006/math">
                    <m:r>
                      <a:rPr lang="en-US" sz="4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?</m:t>
                    </m:r>
                    <m:r>
                      <a:rPr lang="en-US" sz="40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91590798-DB72-44CC-BE47-07ED9326D8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703" y="3815930"/>
                <a:ext cx="1753024" cy="707886"/>
              </a:xfrm>
              <a:prstGeom prst="rect">
                <a:avLst/>
              </a:prstGeom>
              <a:blipFill>
                <a:blip r:embed="rId5"/>
                <a:stretch>
                  <a:fillRect l="-12153" t="-17241" b="-344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94372B2C-DB32-4713-8A66-7EB13969CC06}"/>
                  </a:ext>
                </a:extLst>
              </p:cNvPr>
              <p:cNvSpPr txBox="1"/>
              <p:nvPr/>
            </p:nvSpPr>
            <p:spPr>
              <a:xfrm>
                <a:off x="3198309" y="1423434"/>
                <a:ext cx="5320367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4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ru-RU" sz="4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  <m:r>
                      <a:rPr lang="ru-RU" sz="4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n-US" sz="4400" dirty="0"/>
                  <a:t>= 2</a:t>
                </a:r>
                <a:r>
                  <a:rPr lang="en-US" sz="44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3,14 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𝑟𝑎𝑑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endParaRPr lang="ru-RU" sz="44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94372B2C-DB32-4713-8A66-7EB13969CC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8309" y="1423434"/>
                <a:ext cx="5320367" cy="769441"/>
              </a:xfrm>
              <a:prstGeom prst="rect">
                <a:avLst/>
              </a:prstGeom>
              <a:blipFill>
                <a:blip r:embed="rId6"/>
                <a:stretch>
                  <a:fillRect t="-16667" b="-373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8B5E0C43-F75B-4979-AA58-7339B2CCB34B}"/>
                  </a:ext>
                </a:extLst>
              </p:cNvPr>
              <p:cNvSpPr txBox="1"/>
              <p:nvPr/>
            </p:nvSpPr>
            <p:spPr>
              <a:xfrm>
                <a:off x="3381280" y="2344690"/>
                <a:ext cx="5607146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4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acc>
                      <m:accPr>
                        <m:chr m:val="̆"/>
                        <m:ctrlPr>
                          <a:rPr lang="ru-RU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</m:acc>
                  </m:oMath>
                </a14:m>
                <a:r>
                  <a:rPr lang="en-US" sz="4400" dirty="0"/>
                  <a:t> = 6,28 rad </a:t>
                </a:r>
                <a14:m>
                  <m:oMath xmlns:m="http://schemas.openxmlformats.org/officeDocument/2006/math">
                    <m:r>
                      <a:rPr lang="en-US" sz="4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 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1,5 m =</a:t>
                </a:r>
                <a:endParaRPr lang="ru-RU" sz="4400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8B5E0C43-F75B-4979-AA58-7339B2CCB3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1280" y="2344690"/>
                <a:ext cx="5607146" cy="769441"/>
              </a:xfrm>
              <a:prstGeom prst="rect">
                <a:avLst/>
              </a:prstGeom>
              <a:blipFill>
                <a:blip r:embed="rId7"/>
                <a:stretch>
                  <a:fillRect t="-19048" r="-1959" b="-380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D51B4410-4C43-4233-B09E-3F30CD1A0220}"/>
                  </a:ext>
                </a:extLst>
              </p:cNvPr>
              <p:cNvSpPr txBox="1"/>
              <p:nvPr/>
            </p:nvSpPr>
            <p:spPr>
              <a:xfrm>
                <a:off x="3280588" y="3175167"/>
                <a:ext cx="3377067" cy="12016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44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𝛖</m:t>
                    </m:r>
                  </m:oMath>
                </a14:m>
                <a:r>
                  <a:rPr lang="en-US" sz="44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44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9,42 </m:t>
                        </m:r>
                        <m:r>
                          <m:rPr>
                            <m:nor/>
                          </m:rPr>
                          <a:rPr lang="en-US" sz="44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m</m:t>
                        </m:r>
                        <m:r>
                          <m:rPr>
                            <m:nor/>
                          </m:rPr>
                          <a:rPr lang="ru-RU" sz="4400" dirty="0"/>
                          <m:t> 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4400" b="0" i="0" dirty="0" smtClean="0">
                            <a:latin typeface="Cambria Math" panose="02040503050406030204" pitchFamily="18" charset="0"/>
                          </a:rPr>
                          <m:t>24</m:t>
                        </m:r>
                        <m:r>
                          <m:rPr>
                            <m:nor/>
                          </m:rPr>
                          <a:rPr lang="en-US" sz="44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44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s</m:t>
                        </m:r>
                      </m:den>
                    </m:f>
                  </m:oMath>
                </a14:m>
                <a:r>
                  <a:rPr lang="en-US" sz="4400" dirty="0"/>
                  <a:t> =</a:t>
                </a:r>
                <a:endParaRPr lang="ru-RU" sz="4400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D51B4410-4C43-4233-B09E-3F30CD1A02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0588" y="3175167"/>
                <a:ext cx="3377067" cy="1201611"/>
              </a:xfrm>
              <a:prstGeom prst="rect">
                <a:avLst/>
              </a:prstGeom>
              <a:blipFill>
                <a:blip r:embed="rId8"/>
                <a:stretch>
                  <a:fillRect r="-4513" b="-116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26F6282-0444-4D62-940D-BF97908EA0E6}"/>
                  </a:ext>
                </a:extLst>
              </p:cNvPr>
              <p:cNvSpPr txBox="1"/>
              <p:nvPr/>
            </p:nvSpPr>
            <p:spPr>
              <a:xfrm>
                <a:off x="3148798" y="4437814"/>
                <a:ext cx="3624464" cy="11787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𝝎</m:t>
                    </m:r>
                  </m:oMath>
                </a14:m>
                <a:r>
                  <a:rPr lang="en-US" sz="44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4400" dirty="0"/>
                          <m:t>6,28 </m:t>
                        </m:r>
                        <m:r>
                          <m:rPr>
                            <m:nor/>
                          </m:rPr>
                          <a:rPr lang="en-US" sz="4400" dirty="0"/>
                          <m:t>rad</m:t>
                        </m:r>
                        <m:r>
                          <m:rPr>
                            <m:nor/>
                          </m:rPr>
                          <a:rPr lang="ru-RU" sz="4400" dirty="0"/>
                          <m:t> 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4400" dirty="0">
                            <a:latin typeface="Cambria Math" panose="02040503050406030204" pitchFamily="18" charset="0"/>
                          </a:rPr>
                          <m:t>24</m:t>
                        </m:r>
                        <m:r>
                          <m:rPr>
                            <m:nor/>
                          </m:rPr>
                          <a:rPr lang="en-US" sz="44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44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s</m:t>
                        </m:r>
                      </m:den>
                    </m:f>
                  </m:oMath>
                </a14:m>
                <a:r>
                  <a:rPr lang="en-US" sz="4400" dirty="0"/>
                  <a:t> =</a:t>
                </a:r>
                <a:endParaRPr lang="ru-RU" sz="44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26F6282-0444-4D62-940D-BF97908EA0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8798" y="4437814"/>
                <a:ext cx="3624464" cy="1178721"/>
              </a:xfrm>
              <a:prstGeom prst="rect">
                <a:avLst/>
              </a:prstGeom>
              <a:blipFill>
                <a:blip r:embed="rId9"/>
                <a:stretch>
                  <a:fillRect r="-5219" b="-119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>
            <a:extLst>
              <a:ext uri="{FF2B5EF4-FFF2-40B4-BE49-F238E27FC236}">
                <a16:creationId xmlns:a16="http://schemas.microsoft.com/office/drawing/2014/main" id="{A3E77F05-CFF0-40CF-A946-9A813089B02D}"/>
              </a:ext>
            </a:extLst>
          </p:cNvPr>
          <p:cNvSpPr txBox="1"/>
          <p:nvPr/>
        </p:nvSpPr>
        <p:spPr>
          <a:xfrm>
            <a:off x="8818523" y="2323725"/>
            <a:ext cx="22318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9,42 m</a:t>
            </a:r>
            <a:endParaRPr lang="ru-RU" sz="44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53AB430-D5A4-4851-9A02-C7CD15DC0CE6}"/>
              </a:ext>
            </a:extLst>
          </p:cNvPr>
          <p:cNvSpPr txBox="1"/>
          <p:nvPr/>
        </p:nvSpPr>
        <p:spPr>
          <a:xfrm>
            <a:off x="8123670" y="1387289"/>
            <a:ext cx="2300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6,28 rad</a:t>
            </a:r>
            <a:endParaRPr lang="ru-RU" sz="440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E98F287-54A6-4158-9453-4219EE1A5D65}"/>
              </a:ext>
            </a:extLst>
          </p:cNvPr>
          <p:cNvSpPr txBox="1"/>
          <p:nvPr/>
        </p:nvSpPr>
        <p:spPr>
          <a:xfrm>
            <a:off x="6657655" y="3462792"/>
            <a:ext cx="21358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0,4 m/s</a:t>
            </a:r>
            <a:endParaRPr lang="ru-RU" sz="44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2CA2B50-B267-424D-904C-F028524F28F0}"/>
              </a:ext>
            </a:extLst>
          </p:cNvPr>
          <p:cNvSpPr txBox="1"/>
          <p:nvPr/>
        </p:nvSpPr>
        <p:spPr>
          <a:xfrm>
            <a:off x="6657655" y="4660025"/>
            <a:ext cx="27971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0,26 rad/s</a:t>
            </a:r>
            <a:endParaRPr lang="ru-RU" sz="4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Прямоугольник 34">
                <a:extLst>
                  <a:ext uri="{FF2B5EF4-FFF2-40B4-BE49-F238E27FC236}">
                    <a16:creationId xmlns:a16="http://schemas.microsoft.com/office/drawing/2014/main" id="{BB18FD2B-2029-4DFD-99C8-98E3E82096C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4709" y="5607185"/>
                <a:ext cx="7782827" cy="12003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3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 sz="3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 sz="3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 sz="3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 sz="3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19351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19351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19351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19351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r>
                  <a:rPr lang="en-US" altLang="ru-RU" sz="36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altLang="ru-RU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ru-RU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ru-RU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  <m:r>
                      <a:rPr lang="ru-RU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n-US" sz="3600" dirty="0"/>
                  <a:t>= 6,28 rad,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36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𝛖</m:t>
                    </m:r>
                  </m:oMath>
                </a14:m>
                <a:r>
                  <a:rPr lang="en-US" sz="3600" dirty="0"/>
                  <a:t> =  0,4 m/s,</a:t>
                </a:r>
              </a:p>
              <a:p>
                <a:r>
                  <a:rPr lang="en-US" sz="3600" dirty="0"/>
                  <a:t>                </a:t>
                </a:r>
                <a14:m>
                  <m:oMath xmlns:m="http://schemas.openxmlformats.org/officeDocument/2006/math"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𝝎</m:t>
                    </m:r>
                  </m:oMath>
                </a14:m>
                <a:r>
                  <a:rPr lang="en-US" sz="3600" dirty="0"/>
                  <a:t> = 0,26 rad/s </a:t>
                </a:r>
                <a:endParaRPr lang="ru-RU" sz="3600" dirty="0"/>
              </a:p>
            </p:txBody>
          </p:sp>
        </mc:Choice>
        <mc:Fallback xmlns="">
          <p:sp>
            <p:nvSpPr>
              <p:cNvPr id="35" name="Прямоугольник 34">
                <a:extLst>
                  <a:ext uri="{FF2B5EF4-FFF2-40B4-BE49-F238E27FC236}">
                    <a16:creationId xmlns:a16="http://schemas.microsoft.com/office/drawing/2014/main" id="{BB18FD2B-2029-4DFD-99C8-98E3E82096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04709" y="5607185"/>
                <a:ext cx="7782827" cy="1200329"/>
              </a:xfrm>
              <a:prstGeom prst="rect">
                <a:avLst/>
              </a:prstGeom>
              <a:blipFill>
                <a:blip r:embed="rId10"/>
                <a:stretch>
                  <a:fillRect l="-2349" t="-9137" b="-18274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77982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9" grpId="0"/>
      <p:bldP spid="31" grpId="0"/>
      <p:bldP spid="21" grpId="0"/>
      <p:bldP spid="23" grpId="0"/>
      <p:bldP spid="27" grpId="0"/>
      <p:bldP spid="33" grpId="0"/>
      <p:bldP spid="34" grpId="0"/>
      <p:bldP spid="3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95362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D5FCBD2-D46D-4ED0-9B10-7C473910C4AA}"/>
              </a:ext>
            </a:extLst>
          </p:cNvPr>
          <p:cNvSpPr txBox="1"/>
          <p:nvPr/>
        </p:nvSpPr>
        <p:spPr>
          <a:xfrm>
            <a:off x="473075" y="1300162"/>
            <a:ext cx="112395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Radiusi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10 cm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aylanadagi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nuqta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harakat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aylananing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yarmini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10 s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o‘tdi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chiziqli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tezligini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toping. </a:t>
            </a:r>
          </a:p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Yo‘lda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kelayotgan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velosiped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g‘ildiragi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harakatini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aylanma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harakat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deyish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mumkinmi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0566157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YUQORIGA OTILGAN JISM 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6B3DC0B-35EE-49F9-9117-C0B684D804CD}"/>
              </a:ext>
            </a:extLst>
          </p:cNvPr>
          <p:cNvSpPr txBox="1"/>
          <p:nvPr/>
        </p:nvSpPr>
        <p:spPr>
          <a:xfrm>
            <a:off x="339725" y="995362"/>
            <a:ext cx="11506200" cy="2123658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     Har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jism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yuqoriga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otilganida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qandaydir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balandlikka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ko‘tarilib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qaytib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yerga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tushadi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6106B7-6F16-4D45-BA08-502DBBC91355}"/>
              </a:ext>
            </a:extLst>
          </p:cNvPr>
          <p:cNvSpPr txBox="1"/>
          <p:nvPr/>
        </p:nvSpPr>
        <p:spPr>
          <a:xfrm>
            <a:off x="339725" y="3271420"/>
            <a:ext cx="11506200" cy="769441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Keling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harakatni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qilaylik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A390664-59EB-4403-BB8A-80467C570F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7025" y="0"/>
            <a:ext cx="8244178" cy="6656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029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6B91138-3632-4AD9-92AE-E8977A471199}"/>
              </a:ext>
            </a:extLst>
          </p:cNvPr>
          <p:cNvPicPr/>
          <p:nvPr/>
        </p:nvPicPr>
        <p:blipFill rotWithShape="1">
          <a:blip r:embed="rId2"/>
          <a:srcRect l="49401" t="36237" r="10850" b="44164"/>
          <a:stretch/>
        </p:blipFill>
        <p:spPr bwMode="auto">
          <a:xfrm>
            <a:off x="6580199" y="3645263"/>
            <a:ext cx="3049589" cy="11031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028BFB5-70CD-4825-B499-26006D7E9A76}"/>
              </a:ext>
            </a:extLst>
          </p:cNvPr>
          <p:cNvPicPr/>
          <p:nvPr/>
        </p:nvPicPr>
        <p:blipFill rotWithShape="1">
          <a:blip r:embed="rId2"/>
          <a:srcRect l="49019" t="15157" r="13567" b="65245"/>
          <a:stretch/>
        </p:blipFill>
        <p:spPr bwMode="auto">
          <a:xfrm>
            <a:off x="6501612" y="5860887"/>
            <a:ext cx="2895600" cy="11031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E2EAC57-CC8D-49F7-85D7-5BF4DA249893}"/>
              </a:ext>
            </a:extLst>
          </p:cNvPr>
          <p:cNvPicPr/>
          <p:nvPr/>
        </p:nvPicPr>
        <p:blipFill rotWithShape="1">
          <a:blip r:embed="rId2"/>
          <a:srcRect l="49402" t="76481" r="10848" b="4181"/>
          <a:stretch/>
        </p:blipFill>
        <p:spPr bwMode="auto">
          <a:xfrm>
            <a:off x="252417" y="3630753"/>
            <a:ext cx="3024183" cy="10988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A7F5B2E-D1B7-4DFE-8E6D-03FC2C54F2B1}"/>
              </a:ext>
            </a:extLst>
          </p:cNvPr>
          <p:cNvPicPr/>
          <p:nvPr/>
        </p:nvPicPr>
        <p:blipFill rotWithShape="1">
          <a:blip r:embed="rId2"/>
          <a:srcRect l="4784" t="15157" r="56216" b="65505"/>
          <a:stretch/>
        </p:blipFill>
        <p:spPr bwMode="auto">
          <a:xfrm>
            <a:off x="6493674" y="4748363"/>
            <a:ext cx="3024182" cy="106897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8BEC795-116C-4486-9B73-10CFAEE07DD4}"/>
              </a:ext>
            </a:extLst>
          </p:cNvPr>
          <p:cNvPicPr/>
          <p:nvPr/>
        </p:nvPicPr>
        <p:blipFill rotWithShape="1">
          <a:blip r:embed="rId2"/>
          <a:srcRect l="49401" t="55924" r="10850" b="24478"/>
          <a:stretch/>
        </p:blipFill>
        <p:spPr bwMode="auto">
          <a:xfrm>
            <a:off x="3299617" y="4718496"/>
            <a:ext cx="3066263" cy="10988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5BD44A0-0E3A-4BFF-875F-D7BC8D78ED5E}"/>
              </a:ext>
            </a:extLst>
          </p:cNvPr>
          <p:cNvPicPr/>
          <p:nvPr/>
        </p:nvPicPr>
        <p:blipFill rotWithShape="1">
          <a:blip r:embed="rId2"/>
          <a:srcRect l="5547" t="36237" r="57038" b="44924"/>
          <a:stretch/>
        </p:blipFill>
        <p:spPr bwMode="auto">
          <a:xfrm>
            <a:off x="189698" y="4831374"/>
            <a:ext cx="2895600" cy="9703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610717D-6B87-42A0-90DE-197F4F831D46}"/>
              </a:ext>
            </a:extLst>
          </p:cNvPr>
          <p:cNvPicPr/>
          <p:nvPr/>
        </p:nvPicPr>
        <p:blipFill rotWithShape="1">
          <a:blip r:embed="rId2"/>
          <a:srcRect l="5547" t="55924" r="57038" b="24478"/>
          <a:stretch/>
        </p:blipFill>
        <p:spPr bwMode="auto">
          <a:xfrm>
            <a:off x="3232150" y="5860887"/>
            <a:ext cx="2895600" cy="11031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E7748CC-FCFB-4CBE-9B4E-4053959BCD3A}"/>
              </a:ext>
            </a:extLst>
          </p:cNvPr>
          <p:cNvPicPr/>
          <p:nvPr/>
        </p:nvPicPr>
        <p:blipFill rotWithShape="1">
          <a:blip r:embed="rId2"/>
          <a:srcRect l="4784" t="76481" r="56217" b="4704"/>
          <a:stretch/>
        </p:blipFill>
        <p:spPr bwMode="auto">
          <a:xfrm>
            <a:off x="189698" y="5927265"/>
            <a:ext cx="2895600" cy="9703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8A1EE3B0-2464-4BDA-A293-A1D6EF02852D}"/>
                  </a:ext>
                </a:extLst>
              </p:cNvPr>
              <p:cNvSpPr/>
              <p:nvPr/>
            </p:nvSpPr>
            <p:spPr>
              <a:xfrm>
                <a:off x="377825" y="6107637"/>
                <a:ext cx="987031" cy="6096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800" b="1" dirty="0">
                    <a:solidFill>
                      <a:schemeClr val="tx1"/>
                    </a:solidFill>
                  </a:rPr>
                  <a:t>E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1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𝒎</m:t>
                            </m:r>
                            <m:r>
                              <a:rPr lang="en-US" sz="1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𝝑</m:t>
                            </m:r>
                          </m:e>
                          <m:sup>
                            <m:r>
                              <a:rPr lang="en-US" sz="1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ru-RU" b="1" dirty="0"/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8A1EE3B0-2464-4BDA-A293-A1D6EF02852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825" y="6107637"/>
                <a:ext cx="987031" cy="60960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61774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80354E-6 -4.49118E-6 L -0.53218 -0.5237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615" y="-261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9489E-6 2.39258E-6 L -0.01537 -0.6847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69" y="-342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29547E-8 -3.35142E-6 L -0.02749 -0.3582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1" y="-179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4726E-6 3.84441E-7 L 0.74089 -0.51787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038" y="-258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5789E-6 -1.93125E-6 L -0.00118 -0.17141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-85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2585E-6 2.39258E-6 L 0.25964 -0.48937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976" y="-24469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4726E-6 2.39258E-6 L 0.2517 -0.50023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85" y="-250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7.08702E-7 7.86974E-7 L 0.23476 -0.32632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38" y="-163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3705E-6 2.39258E-6 L 0.22903 -0.48937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51" y="-244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0692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kern="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 bob.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chiziqli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harakat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Схема 8">
            <a:extLst>
              <a:ext uri="{FF2B5EF4-FFF2-40B4-BE49-F238E27FC236}">
                <a16:creationId xmlns:a16="http://schemas.microsoft.com/office/drawing/2014/main" id="{71C8D858-D99B-4322-BF15-37A896533F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43462291"/>
              </p:ext>
            </p:extLst>
          </p:nvPr>
        </p:nvGraphicFramePr>
        <p:xfrm>
          <a:off x="301625" y="806929"/>
          <a:ext cx="117348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512DD6B8-5F8D-4814-B79E-D501945E6FB7}"/>
              </a:ext>
            </a:extLst>
          </p:cNvPr>
          <p:cNvSpPr txBox="1"/>
          <p:nvPr/>
        </p:nvSpPr>
        <p:spPr>
          <a:xfrm>
            <a:off x="1292225" y="1001461"/>
            <a:ext cx="822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chiziqli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harakat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F14ABDA-1022-4B6F-B682-55C0B4F4609B}"/>
              </a:ext>
            </a:extLst>
          </p:cNvPr>
          <p:cNvSpPr txBox="1"/>
          <p:nvPr/>
        </p:nvSpPr>
        <p:spPr>
          <a:xfrm>
            <a:off x="1595438" y="1847091"/>
            <a:ext cx="10515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chiziqli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harakat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grafigi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32E9893-473B-4F23-8EF2-8DC619920B99}"/>
              </a:ext>
            </a:extLst>
          </p:cNvPr>
          <p:cNvSpPr txBox="1"/>
          <p:nvPr/>
        </p:nvSpPr>
        <p:spPr>
          <a:xfrm>
            <a:off x="1901825" y="2711110"/>
            <a:ext cx="822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Notekis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harakat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1A3352F-1AAF-4295-8558-4238B71E88C5}"/>
              </a:ext>
            </a:extLst>
          </p:cNvPr>
          <p:cNvSpPr txBox="1"/>
          <p:nvPr/>
        </p:nvSpPr>
        <p:spPr>
          <a:xfrm>
            <a:off x="1903412" y="3613528"/>
            <a:ext cx="822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o‘zgaruvchan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harakat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D69C371-A172-4508-968E-82D1D42CA124}"/>
              </a:ext>
            </a:extLst>
          </p:cNvPr>
          <p:cNvSpPr txBox="1"/>
          <p:nvPr/>
        </p:nvSpPr>
        <p:spPr>
          <a:xfrm>
            <a:off x="1749424" y="4420457"/>
            <a:ext cx="104362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O‘zgaruvchan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harakatda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tezlanish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28EDA19-34A4-499F-82E6-4A7C204D2F31}"/>
              </a:ext>
            </a:extLst>
          </p:cNvPr>
          <p:cNvSpPr txBox="1"/>
          <p:nvPr/>
        </p:nvSpPr>
        <p:spPr>
          <a:xfrm>
            <a:off x="1292225" y="5284476"/>
            <a:ext cx="104362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Jismlarning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erkin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tushishi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07257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  <p:bldP spid="3" grpId="0"/>
      <p:bldP spid="8" grpId="0"/>
      <p:bldP spid="10" grpId="0"/>
      <p:bldP spid="11" grpId="0"/>
      <p:bldP spid="1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III bob. TEKIS AYLANMA HARAKAT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CB06322-3983-4718-AF6E-BFA5D05320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025" y="995362"/>
            <a:ext cx="4057650" cy="408488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76A3006-C05F-4398-B948-93682D00E6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7025" y="1417882"/>
            <a:ext cx="4762500" cy="3571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0647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 AYLANMA HARAKAT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281D6E8-1D83-4A9F-A663-4EA09F1DF5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5" y="842962"/>
            <a:ext cx="4419600" cy="536257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7234A2D-D3A1-4D8D-BA55-4F6176DB37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9225" y="895348"/>
            <a:ext cx="5486400" cy="27432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9AB87E7-0B06-4E34-A5E0-81D47E73F9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9225" y="3690936"/>
            <a:ext cx="5486400" cy="3381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3501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 AYLANMA HARAKAT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B519CE8-94D3-42BA-99E0-9CA99EA5E9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6025" y="1300162"/>
            <a:ext cx="6019800" cy="5258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9368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 AYLANMA HARAKAT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6106B7-6F16-4D45-BA08-502DBBC91355}"/>
              </a:ext>
            </a:extLst>
          </p:cNvPr>
          <p:cNvSpPr txBox="1"/>
          <p:nvPr/>
        </p:nvSpPr>
        <p:spPr>
          <a:xfrm>
            <a:off x="339725" y="1604962"/>
            <a:ext cx="11506200" cy="2800767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moddiy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nuqta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bo‘ylab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ixtiyoriy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vaqtlar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uzunlikdagi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yoylarni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o‘tsa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harakat </a:t>
            </a:r>
            <a:r>
              <a:rPr lang="en-US" sz="4400" b="1" i="1" u="sng" dirty="0" err="1"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44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u="sng" dirty="0" err="1">
                <a:latin typeface="Arial" panose="020B0604020202020204" pitchFamily="34" charset="0"/>
                <a:cs typeface="Arial" panose="020B0604020202020204" pitchFamily="34" charset="0"/>
              </a:rPr>
              <a:t>aylanma</a:t>
            </a:r>
            <a:r>
              <a:rPr lang="en-US" sz="44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 harakat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91499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 AYLANMA HARAKAT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7E53EB10-FDB5-43E4-9A83-D3571A8110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809" t="18454" r="12139" b="65264"/>
          <a:stretch/>
        </p:blipFill>
        <p:spPr>
          <a:xfrm>
            <a:off x="606425" y="842962"/>
            <a:ext cx="5000617" cy="500062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3AF232E-8024-4693-A9DE-9B8B5B60A296}"/>
              </a:ext>
            </a:extLst>
          </p:cNvPr>
          <p:cNvSpPr txBox="1"/>
          <p:nvPr/>
        </p:nvSpPr>
        <p:spPr>
          <a:xfrm>
            <a:off x="225425" y="5872157"/>
            <a:ext cx="82078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nuqtalarning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yo‘li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937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CHIZIQLI TEZLIK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6106B7-6F16-4D45-BA08-502DBBC91355}"/>
              </a:ext>
            </a:extLst>
          </p:cNvPr>
          <p:cNvSpPr txBox="1"/>
          <p:nvPr/>
        </p:nvSpPr>
        <p:spPr>
          <a:xfrm>
            <a:off x="339725" y="1909762"/>
            <a:ext cx="11506200" cy="2800767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Aylanma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harakat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qilayotgan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moddiy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nuqtaning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birligi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bo‘ylab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yo‘liga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son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jihatdan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kattalikka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u="sng" dirty="0" err="1">
                <a:latin typeface="Arial" panose="020B0604020202020204" pitchFamily="34" charset="0"/>
                <a:cs typeface="Arial" panose="020B0604020202020204" pitchFamily="34" charset="0"/>
              </a:rPr>
              <a:t>chiziqli</a:t>
            </a:r>
            <a:r>
              <a:rPr lang="en-US" sz="44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u="sng" dirty="0" err="1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44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99359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9801</TotalTime>
  <Words>640</Words>
  <Application>Microsoft Office PowerPoint</Application>
  <PresentationFormat>Произвольный</PresentationFormat>
  <Paragraphs>109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8" baseType="lpstr">
      <vt:lpstr>Arial</vt:lpstr>
      <vt:lpstr>Calibri</vt:lpstr>
      <vt:lpstr>Cambria Math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Computer</dc:creator>
  <cp:lastModifiedBy>Пользователь</cp:lastModifiedBy>
  <cp:revision>634</cp:revision>
  <dcterms:created xsi:type="dcterms:W3CDTF">2020-04-13T08:05:16Z</dcterms:created>
  <dcterms:modified xsi:type="dcterms:W3CDTF">2020-11-03T06:32:09Z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