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0" r:id="rId2"/>
    <p:sldId id="337" r:id="rId3"/>
    <p:sldId id="584" r:id="rId4"/>
    <p:sldId id="804" r:id="rId5"/>
    <p:sldId id="803" r:id="rId6"/>
    <p:sldId id="792" r:id="rId7"/>
    <p:sldId id="791" r:id="rId8"/>
    <p:sldId id="793" r:id="rId9"/>
    <p:sldId id="788" r:id="rId10"/>
    <p:sldId id="794" r:id="rId11"/>
    <p:sldId id="789" r:id="rId12"/>
    <p:sldId id="795" r:id="rId13"/>
    <p:sldId id="796" r:id="rId14"/>
    <p:sldId id="790" r:id="rId15"/>
    <p:sldId id="797" r:id="rId16"/>
    <p:sldId id="798" r:id="rId17"/>
    <p:sldId id="780" r:id="rId18"/>
    <p:sldId id="802" r:id="rId19"/>
    <p:sldId id="800" r:id="rId20"/>
    <p:sldId id="801" r:id="rId21"/>
    <p:sldId id="758" r:id="rId22"/>
    <p:sldId id="787" r:id="rId23"/>
    <p:sldId id="725" r:id="rId24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10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CBEF9-75D3-47C4-BBD9-EA899711AF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38D280-DCD6-49F5-B3EF-A8EDADE962DB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7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609A5-2632-4002-8D02-64797158CDCA}" type="parTrans" cxnId="{DAD183C2-4AF1-4263-8D5B-9C5DF9A49D74}">
      <dgm:prSet/>
      <dgm:spPr/>
      <dgm:t>
        <a:bodyPr/>
        <a:lstStyle/>
        <a:p>
          <a:endParaRPr lang="ru-RU"/>
        </a:p>
      </dgm:t>
    </dgm:pt>
    <dgm:pt modelId="{965D2F58-4A1F-4FF3-AFF2-6AD714A8F672}" type="sibTrans" cxnId="{DAD183C2-4AF1-4263-8D5B-9C5DF9A49D74}">
      <dgm:prSet/>
      <dgm:spPr/>
      <dgm:t>
        <a:bodyPr/>
        <a:lstStyle/>
        <a:p>
          <a:endParaRPr lang="ru-RU"/>
        </a:p>
      </dgm:t>
    </dgm:pt>
    <dgm:pt modelId="{90161D60-DA10-4862-8D2A-C0415EA72C1F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7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66C13-60D0-4031-8E6D-ECFFB380B360}" type="parTrans" cxnId="{ACB4BFAC-5409-4299-B634-0E1F193EB56C}">
      <dgm:prSet/>
      <dgm:spPr/>
      <dgm:t>
        <a:bodyPr/>
        <a:lstStyle/>
        <a:p>
          <a:endParaRPr lang="ru-RU"/>
        </a:p>
      </dgm:t>
    </dgm:pt>
    <dgm:pt modelId="{098186E9-57F8-4464-B5D4-C986A0C73BB1}" type="sibTrans" cxnId="{ACB4BFAC-5409-4299-B634-0E1F193EB56C}">
      <dgm:prSet/>
      <dgm:spPr/>
      <dgm:t>
        <a:bodyPr/>
        <a:lstStyle/>
        <a:p>
          <a:endParaRPr lang="ru-RU"/>
        </a:p>
      </dgm:t>
    </dgm:pt>
    <dgm:pt modelId="{466DC366-A31A-4FB0-94AE-D1CAD1FE60FF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B5E9C-9CD4-40A4-A195-8E8FC94244B2}" type="parTrans" cxnId="{A4087445-2E63-4426-8479-27D27E8A30CA}">
      <dgm:prSet/>
      <dgm:spPr/>
      <dgm:t>
        <a:bodyPr/>
        <a:lstStyle/>
        <a:p>
          <a:endParaRPr lang="ru-RU"/>
        </a:p>
      </dgm:t>
    </dgm:pt>
    <dgm:pt modelId="{DE6B278C-2C89-4B56-9A31-A3BF7246D440}" type="sibTrans" cxnId="{A4087445-2E63-4426-8479-27D27E8A30CA}">
      <dgm:prSet/>
      <dgm:spPr/>
      <dgm:t>
        <a:bodyPr/>
        <a:lstStyle/>
        <a:p>
          <a:endParaRPr lang="ru-RU"/>
        </a:p>
      </dgm:t>
    </dgm:pt>
    <dgm:pt modelId="{D3E22B48-1C63-425B-B991-F47AC491A97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sz="7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CE60B-19BC-4881-8B2B-A5816C7D1848}" type="parTrans" cxnId="{C7BDE8C4-D58B-4FA1-A755-7A76BAF90B6C}">
      <dgm:prSet/>
      <dgm:spPr/>
      <dgm:t>
        <a:bodyPr/>
        <a:lstStyle/>
        <a:p>
          <a:endParaRPr lang="ru-RU"/>
        </a:p>
      </dgm:t>
    </dgm:pt>
    <dgm:pt modelId="{21F46B63-AAFD-42D6-AA71-E3A3C6A7478B}" type="sibTrans" cxnId="{C7BDE8C4-D58B-4FA1-A755-7A76BAF90B6C}">
      <dgm:prSet/>
      <dgm:spPr/>
      <dgm:t>
        <a:bodyPr/>
        <a:lstStyle/>
        <a:p>
          <a:endParaRPr lang="ru-RU"/>
        </a:p>
      </dgm:t>
    </dgm:pt>
    <dgm:pt modelId="{7878AB13-CB90-4809-9751-3B38D5A16EA1}">
      <dgm:prSet phldrT="[Текст]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5ACA0-3D18-4DDB-BC30-EE3051699243}" type="parTrans" cxnId="{385A74F4-B929-45AD-B71C-FBE309DC4B4A}">
      <dgm:prSet/>
      <dgm:spPr/>
      <dgm:t>
        <a:bodyPr/>
        <a:lstStyle/>
        <a:p>
          <a:endParaRPr lang="ru-RU"/>
        </a:p>
      </dgm:t>
    </dgm:pt>
    <dgm:pt modelId="{A29E8701-F60D-48E1-A235-80399A1A729B}" type="sibTrans" cxnId="{385A74F4-B929-45AD-B71C-FBE309DC4B4A}">
      <dgm:prSet/>
      <dgm:spPr/>
      <dgm:t>
        <a:bodyPr/>
        <a:lstStyle/>
        <a:p>
          <a:endParaRPr lang="ru-RU"/>
        </a:p>
      </dgm:t>
    </dgm:pt>
    <dgm:pt modelId="{27E597AC-9824-416C-B78E-12D65C0260B9}">
      <dgm:prSet phldrT="[Текст]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45790-ECD0-4CE5-A19B-BA89DE903EFC}" type="parTrans" cxnId="{56CAC842-86A3-48C9-B81E-CBB406EE6638}">
      <dgm:prSet/>
      <dgm:spPr/>
      <dgm:t>
        <a:bodyPr/>
        <a:lstStyle/>
        <a:p>
          <a:endParaRPr lang="ru-RU"/>
        </a:p>
      </dgm:t>
    </dgm:pt>
    <dgm:pt modelId="{34069ACF-08E4-4335-9C19-465B75A33433}" type="sibTrans" cxnId="{56CAC842-86A3-48C9-B81E-CBB406EE6638}">
      <dgm:prSet/>
      <dgm:spPr/>
      <dgm:t>
        <a:bodyPr/>
        <a:lstStyle/>
        <a:p>
          <a:endParaRPr lang="ru-RU"/>
        </a:p>
      </dgm:t>
    </dgm:pt>
    <dgm:pt modelId="{D1F8CE73-DCF4-4AE0-A4E7-1AE294A2E89A}" type="pres">
      <dgm:prSet presAssocID="{26DCBEF9-75D3-47C4-BBD9-EA899711AF37}" presName="Name0" presStyleCnt="0">
        <dgm:presLayoutVars>
          <dgm:chMax val="7"/>
          <dgm:chPref val="7"/>
          <dgm:dir/>
        </dgm:presLayoutVars>
      </dgm:prSet>
      <dgm:spPr/>
    </dgm:pt>
    <dgm:pt modelId="{FE89E808-BBAC-4394-9A58-16BFD75CDBD6}" type="pres">
      <dgm:prSet presAssocID="{26DCBEF9-75D3-47C4-BBD9-EA899711AF37}" presName="Name1" presStyleCnt="0"/>
      <dgm:spPr/>
    </dgm:pt>
    <dgm:pt modelId="{A97EB27C-EC9D-4F7D-A723-215B5A112300}" type="pres">
      <dgm:prSet presAssocID="{26DCBEF9-75D3-47C4-BBD9-EA899711AF37}" presName="cycle" presStyleCnt="0"/>
      <dgm:spPr/>
    </dgm:pt>
    <dgm:pt modelId="{220F6457-F036-4ACF-8213-30D98E40B2FA}" type="pres">
      <dgm:prSet presAssocID="{26DCBEF9-75D3-47C4-BBD9-EA899711AF37}" presName="srcNode" presStyleLbl="node1" presStyleIdx="0" presStyleCnt="6"/>
      <dgm:spPr/>
    </dgm:pt>
    <dgm:pt modelId="{82F25A93-ADA1-42D5-854E-3BF50541830F}" type="pres">
      <dgm:prSet presAssocID="{26DCBEF9-75D3-47C4-BBD9-EA899711AF37}" presName="conn" presStyleLbl="parChTrans1D2" presStyleIdx="0" presStyleCnt="1"/>
      <dgm:spPr/>
    </dgm:pt>
    <dgm:pt modelId="{06401E07-9526-4B1D-9E26-B26247916D47}" type="pres">
      <dgm:prSet presAssocID="{26DCBEF9-75D3-47C4-BBD9-EA899711AF37}" presName="extraNode" presStyleLbl="node1" presStyleIdx="0" presStyleCnt="6"/>
      <dgm:spPr/>
    </dgm:pt>
    <dgm:pt modelId="{A199523B-2096-4569-A574-203D933F711A}" type="pres">
      <dgm:prSet presAssocID="{26DCBEF9-75D3-47C4-BBD9-EA899711AF37}" presName="dstNode" presStyleLbl="node1" presStyleIdx="0" presStyleCnt="6"/>
      <dgm:spPr/>
    </dgm:pt>
    <dgm:pt modelId="{0BFDF6F2-0CB4-4009-A25C-42ED1FDAC2BD}" type="pres">
      <dgm:prSet presAssocID="{3E38D280-DCD6-49F5-B3EF-A8EDADE962DB}" presName="text_1" presStyleLbl="node1" presStyleIdx="0" presStyleCnt="6" custScaleX="101365">
        <dgm:presLayoutVars>
          <dgm:bulletEnabled val="1"/>
        </dgm:presLayoutVars>
      </dgm:prSet>
      <dgm:spPr/>
    </dgm:pt>
    <dgm:pt modelId="{02830A58-8657-46BD-A0E6-6AFF94E82829}" type="pres">
      <dgm:prSet presAssocID="{3E38D280-DCD6-49F5-B3EF-A8EDADE962DB}" presName="accent_1" presStyleCnt="0"/>
      <dgm:spPr/>
    </dgm:pt>
    <dgm:pt modelId="{7463C65B-B262-416F-AAE7-010EE42EE30E}" type="pres">
      <dgm:prSet presAssocID="{3E38D280-DCD6-49F5-B3EF-A8EDADE962DB}" presName="accentRepeatNode" presStyleLbl="solidFgAcc1" presStyleIdx="0" presStyleCnt="6"/>
      <dgm:spPr>
        <a:solidFill>
          <a:srgbClr val="FF0000"/>
        </a:solidFill>
      </dgm:spPr>
    </dgm:pt>
    <dgm:pt modelId="{D5378DC1-B004-4112-8761-C006A0C4CEBF}" type="pres">
      <dgm:prSet presAssocID="{D3E22B48-1C63-425B-B991-F47AC491A97C}" presName="text_2" presStyleLbl="node1" presStyleIdx="1" presStyleCnt="6">
        <dgm:presLayoutVars>
          <dgm:bulletEnabled val="1"/>
        </dgm:presLayoutVars>
      </dgm:prSet>
      <dgm:spPr/>
    </dgm:pt>
    <dgm:pt modelId="{8F14B13B-283F-46B1-AA13-35D80BBBC902}" type="pres">
      <dgm:prSet presAssocID="{D3E22B48-1C63-425B-B991-F47AC491A97C}" presName="accent_2" presStyleCnt="0"/>
      <dgm:spPr/>
    </dgm:pt>
    <dgm:pt modelId="{933D132B-6773-423C-8380-604D5CA0E6F1}" type="pres">
      <dgm:prSet presAssocID="{D3E22B48-1C63-425B-B991-F47AC491A97C}" presName="accentRepeatNode" presStyleLbl="solidFgAcc1" presStyleIdx="1" presStyleCnt="6"/>
      <dgm:spPr>
        <a:solidFill>
          <a:srgbClr val="FFFF00"/>
        </a:solidFill>
      </dgm:spPr>
    </dgm:pt>
    <dgm:pt modelId="{8485B89F-A6D6-4FE6-95EE-AE49F25EE701}" type="pres">
      <dgm:prSet presAssocID="{90161D60-DA10-4862-8D2A-C0415EA72C1F}" presName="text_3" presStyleLbl="node1" presStyleIdx="2" presStyleCnt="6">
        <dgm:presLayoutVars>
          <dgm:bulletEnabled val="1"/>
        </dgm:presLayoutVars>
      </dgm:prSet>
      <dgm:spPr/>
    </dgm:pt>
    <dgm:pt modelId="{DAE8CACA-32F1-429C-9758-8DC6DA4D6781}" type="pres">
      <dgm:prSet presAssocID="{90161D60-DA10-4862-8D2A-C0415EA72C1F}" presName="accent_3" presStyleCnt="0"/>
      <dgm:spPr/>
    </dgm:pt>
    <dgm:pt modelId="{70C78E6D-FB74-4C7D-B75F-5F6666E63E5F}" type="pres">
      <dgm:prSet presAssocID="{90161D60-DA10-4862-8D2A-C0415EA72C1F}" presName="accentRepeatNode" presStyleLbl="solidFgAcc1" presStyleIdx="2" presStyleCnt="6"/>
      <dgm:spPr>
        <a:solidFill>
          <a:srgbClr val="00B050"/>
        </a:solidFill>
      </dgm:spPr>
    </dgm:pt>
    <dgm:pt modelId="{1FC4E7E7-8B63-40B9-8459-3F5448860527}" type="pres">
      <dgm:prSet presAssocID="{466DC366-A31A-4FB0-94AE-D1CAD1FE60FF}" presName="text_4" presStyleLbl="node1" presStyleIdx="3" presStyleCnt="6">
        <dgm:presLayoutVars>
          <dgm:bulletEnabled val="1"/>
        </dgm:presLayoutVars>
      </dgm:prSet>
      <dgm:spPr/>
    </dgm:pt>
    <dgm:pt modelId="{29D1D8B6-DD88-4E56-A411-3890B8AF23E6}" type="pres">
      <dgm:prSet presAssocID="{466DC366-A31A-4FB0-94AE-D1CAD1FE60FF}" presName="accent_4" presStyleCnt="0"/>
      <dgm:spPr/>
    </dgm:pt>
    <dgm:pt modelId="{12B7A144-3D9B-404D-84A1-A35AC334A6E3}" type="pres">
      <dgm:prSet presAssocID="{466DC366-A31A-4FB0-94AE-D1CAD1FE60FF}" presName="accentRepeatNode" presStyleLbl="solidFgAcc1" presStyleIdx="3" presStyleCnt="6"/>
      <dgm:spPr>
        <a:solidFill>
          <a:srgbClr val="0070C0"/>
        </a:solidFill>
      </dgm:spPr>
    </dgm:pt>
    <dgm:pt modelId="{ED378441-378D-4BA5-8C0A-ED0E096B3352}" type="pres">
      <dgm:prSet presAssocID="{7878AB13-CB90-4809-9751-3B38D5A16EA1}" presName="text_5" presStyleLbl="node1" presStyleIdx="4" presStyleCnt="6">
        <dgm:presLayoutVars>
          <dgm:bulletEnabled val="1"/>
        </dgm:presLayoutVars>
      </dgm:prSet>
      <dgm:spPr/>
    </dgm:pt>
    <dgm:pt modelId="{112AE037-9F66-46F1-A204-ABADB8BC8B54}" type="pres">
      <dgm:prSet presAssocID="{7878AB13-CB90-4809-9751-3B38D5A16EA1}" presName="accent_5" presStyleCnt="0"/>
      <dgm:spPr/>
    </dgm:pt>
    <dgm:pt modelId="{F69088F7-17C8-40DF-B76F-DC1CD63BC3F2}" type="pres">
      <dgm:prSet presAssocID="{7878AB13-CB90-4809-9751-3B38D5A16EA1}" presName="accentRepeatNode" presStyleLbl="solidFgAcc1" presStyleIdx="4" presStyleCnt="6"/>
      <dgm:spPr>
        <a:solidFill>
          <a:srgbClr val="FFC000"/>
        </a:solidFill>
      </dgm:spPr>
    </dgm:pt>
    <dgm:pt modelId="{6E21135B-DF4E-4D1E-A816-56ECDBD261E2}" type="pres">
      <dgm:prSet presAssocID="{27E597AC-9824-416C-B78E-12D65C0260B9}" presName="text_6" presStyleLbl="node1" presStyleIdx="5" presStyleCnt="6">
        <dgm:presLayoutVars>
          <dgm:bulletEnabled val="1"/>
        </dgm:presLayoutVars>
      </dgm:prSet>
      <dgm:spPr/>
    </dgm:pt>
    <dgm:pt modelId="{DA308970-EDF7-4513-ADF1-26169FA564EE}" type="pres">
      <dgm:prSet presAssocID="{27E597AC-9824-416C-B78E-12D65C0260B9}" presName="accent_6" presStyleCnt="0"/>
      <dgm:spPr/>
    </dgm:pt>
    <dgm:pt modelId="{6A2DC447-A85A-474B-ADBC-32D9639A9747}" type="pres">
      <dgm:prSet presAssocID="{27E597AC-9824-416C-B78E-12D65C0260B9}" presName="accentRepeatNode" presStyleLbl="solidFgAcc1" presStyleIdx="5" presStyleCnt="6"/>
      <dgm:spPr>
        <a:solidFill>
          <a:srgbClr val="7030A0"/>
        </a:solidFill>
      </dgm:spPr>
    </dgm:pt>
  </dgm:ptLst>
  <dgm:cxnLst>
    <dgm:cxn modelId="{56CAC842-86A3-48C9-B81E-CBB406EE6638}" srcId="{26DCBEF9-75D3-47C4-BBD9-EA899711AF37}" destId="{27E597AC-9824-416C-B78E-12D65C0260B9}" srcOrd="5" destOrd="0" parTransId="{43145790-ECD0-4CE5-A19B-BA89DE903EFC}" sibTransId="{34069ACF-08E4-4335-9C19-465B75A33433}"/>
    <dgm:cxn modelId="{A4087445-2E63-4426-8479-27D27E8A30CA}" srcId="{26DCBEF9-75D3-47C4-BBD9-EA899711AF37}" destId="{466DC366-A31A-4FB0-94AE-D1CAD1FE60FF}" srcOrd="3" destOrd="0" parTransId="{F90B5E9C-9CD4-40A4-A195-8E8FC94244B2}" sibTransId="{DE6B278C-2C89-4B56-9A31-A3BF7246D440}"/>
    <dgm:cxn modelId="{F2EC0D8A-8425-46BC-A988-7AEAF2C29629}" type="presOf" srcId="{D3E22B48-1C63-425B-B991-F47AC491A97C}" destId="{D5378DC1-B004-4112-8761-C006A0C4CEBF}" srcOrd="0" destOrd="0" presId="urn:microsoft.com/office/officeart/2008/layout/VerticalCurvedList"/>
    <dgm:cxn modelId="{C6C05697-A49F-4210-AB57-027CCC7E3A93}" type="presOf" srcId="{3E38D280-DCD6-49F5-B3EF-A8EDADE962DB}" destId="{0BFDF6F2-0CB4-4009-A25C-42ED1FDAC2BD}" srcOrd="0" destOrd="0" presId="urn:microsoft.com/office/officeart/2008/layout/VerticalCurvedList"/>
    <dgm:cxn modelId="{B3565EAA-2B1E-4803-845C-1F701648C36E}" type="presOf" srcId="{27E597AC-9824-416C-B78E-12D65C0260B9}" destId="{6E21135B-DF4E-4D1E-A816-56ECDBD261E2}" srcOrd="0" destOrd="0" presId="urn:microsoft.com/office/officeart/2008/layout/VerticalCurvedList"/>
    <dgm:cxn modelId="{ACB4BFAC-5409-4299-B634-0E1F193EB56C}" srcId="{26DCBEF9-75D3-47C4-BBD9-EA899711AF37}" destId="{90161D60-DA10-4862-8D2A-C0415EA72C1F}" srcOrd="2" destOrd="0" parTransId="{76266C13-60D0-4031-8E6D-ECFFB380B360}" sibTransId="{098186E9-57F8-4464-B5D4-C986A0C73BB1}"/>
    <dgm:cxn modelId="{094CC3BE-22DD-4A2C-A3E3-C3B5FF3D0413}" type="presOf" srcId="{90161D60-DA10-4862-8D2A-C0415EA72C1F}" destId="{8485B89F-A6D6-4FE6-95EE-AE49F25EE701}" srcOrd="0" destOrd="0" presId="urn:microsoft.com/office/officeart/2008/layout/VerticalCurvedList"/>
    <dgm:cxn modelId="{DAD183C2-4AF1-4263-8D5B-9C5DF9A49D74}" srcId="{26DCBEF9-75D3-47C4-BBD9-EA899711AF37}" destId="{3E38D280-DCD6-49F5-B3EF-A8EDADE962DB}" srcOrd="0" destOrd="0" parTransId="{BB7609A5-2632-4002-8D02-64797158CDCA}" sibTransId="{965D2F58-4A1F-4FF3-AFF2-6AD714A8F672}"/>
    <dgm:cxn modelId="{C7BDE8C4-D58B-4FA1-A755-7A76BAF90B6C}" srcId="{26DCBEF9-75D3-47C4-BBD9-EA899711AF37}" destId="{D3E22B48-1C63-425B-B991-F47AC491A97C}" srcOrd="1" destOrd="0" parTransId="{C21CE60B-19BC-4881-8B2B-A5816C7D1848}" sibTransId="{21F46B63-AAFD-42D6-AA71-E3A3C6A7478B}"/>
    <dgm:cxn modelId="{47F902C8-82E0-4CC2-B6E6-466A07482430}" type="presOf" srcId="{26DCBEF9-75D3-47C4-BBD9-EA899711AF37}" destId="{D1F8CE73-DCF4-4AE0-A4E7-1AE294A2E89A}" srcOrd="0" destOrd="0" presId="urn:microsoft.com/office/officeart/2008/layout/VerticalCurvedList"/>
    <dgm:cxn modelId="{B0BDAEDD-6AFE-4237-81A1-57E1662DB84C}" type="presOf" srcId="{965D2F58-4A1F-4FF3-AFF2-6AD714A8F672}" destId="{82F25A93-ADA1-42D5-854E-3BF50541830F}" srcOrd="0" destOrd="0" presId="urn:microsoft.com/office/officeart/2008/layout/VerticalCurvedList"/>
    <dgm:cxn modelId="{6D0307DF-7F4F-4076-8198-C4E89FDFB546}" type="presOf" srcId="{7878AB13-CB90-4809-9751-3B38D5A16EA1}" destId="{ED378441-378D-4BA5-8C0A-ED0E096B3352}" srcOrd="0" destOrd="0" presId="urn:microsoft.com/office/officeart/2008/layout/VerticalCurvedList"/>
    <dgm:cxn modelId="{152BF9EA-519F-4757-80F2-0A8537F205B4}" type="presOf" srcId="{466DC366-A31A-4FB0-94AE-D1CAD1FE60FF}" destId="{1FC4E7E7-8B63-40B9-8459-3F5448860527}" srcOrd="0" destOrd="0" presId="urn:microsoft.com/office/officeart/2008/layout/VerticalCurvedList"/>
    <dgm:cxn modelId="{385A74F4-B929-45AD-B71C-FBE309DC4B4A}" srcId="{26DCBEF9-75D3-47C4-BBD9-EA899711AF37}" destId="{7878AB13-CB90-4809-9751-3B38D5A16EA1}" srcOrd="4" destOrd="0" parTransId="{7F95ACA0-3D18-4DDB-BC30-EE3051699243}" sibTransId="{A29E8701-F60D-48E1-A235-80399A1A729B}"/>
    <dgm:cxn modelId="{D8CEE49B-2048-4E67-AA38-83AB33A94505}" type="presParOf" srcId="{D1F8CE73-DCF4-4AE0-A4E7-1AE294A2E89A}" destId="{FE89E808-BBAC-4394-9A58-16BFD75CDBD6}" srcOrd="0" destOrd="0" presId="urn:microsoft.com/office/officeart/2008/layout/VerticalCurvedList"/>
    <dgm:cxn modelId="{4E21C545-BD88-4E5E-80DB-76662A3A967F}" type="presParOf" srcId="{FE89E808-BBAC-4394-9A58-16BFD75CDBD6}" destId="{A97EB27C-EC9D-4F7D-A723-215B5A112300}" srcOrd="0" destOrd="0" presId="urn:microsoft.com/office/officeart/2008/layout/VerticalCurvedList"/>
    <dgm:cxn modelId="{5A338882-4D1E-4617-BD46-A7529A0AFFF9}" type="presParOf" srcId="{A97EB27C-EC9D-4F7D-A723-215B5A112300}" destId="{220F6457-F036-4ACF-8213-30D98E40B2FA}" srcOrd="0" destOrd="0" presId="urn:microsoft.com/office/officeart/2008/layout/VerticalCurvedList"/>
    <dgm:cxn modelId="{E8791143-7269-4D5C-A3A6-85CCD23A18E9}" type="presParOf" srcId="{A97EB27C-EC9D-4F7D-A723-215B5A112300}" destId="{82F25A93-ADA1-42D5-854E-3BF50541830F}" srcOrd="1" destOrd="0" presId="urn:microsoft.com/office/officeart/2008/layout/VerticalCurvedList"/>
    <dgm:cxn modelId="{A79F8DAC-A5FA-4759-80AA-1F7B78973EF5}" type="presParOf" srcId="{A97EB27C-EC9D-4F7D-A723-215B5A112300}" destId="{06401E07-9526-4B1D-9E26-B26247916D47}" srcOrd="2" destOrd="0" presId="urn:microsoft.com/office/officeart/2008/layout/VerticalCurvedList"/>
    <dgm:cxn modelId="{49F95650-78F6-49FB-9F05-E2EAFE3EAF07}" type="presParOf" srcId="{A97EB27C-EC9D-4F7D-A723-215B5A112300}" destId="{A199523B-2096-4569-A574-203D933F711A}" srcOrd="3" destOrd="0" presId="urn:microsoft.com/office/officeart/2008/layout/VerticalCurvedList"/>
    <dgm:cxn modelId="{F9963881-4D76-4558-89A8-E20D6A41FEE6}" type="presParOf" srcId="{FE89E808-BBAC-4394-9A58-16BFD75CDBD6}" destId="{0BFDF6F2-0CB4-4009-A25C-42ED1FDAC2BD}" srcOrd="1" destOrd="0" presId="urn:microsoft.com/office/officeart/2008/layout/VerticalCurvedList"/>
    <dgm:cxn modelId="{46C8B3CF-157E-4409-BF0B-F1666215B640}" type="presParOf" srcId="{FE89E808-BBAC-4394-9A58-16BFD75CDBD6}" destId="{02830A58-8657-46BD-A0E6-6AFF94E82829}" srcOrd="2" destOrd="0" presId="urn:microsoft.com/office/officeart/2008/layout/VerticalCurvedList"/>
    <dgm:cxn modelId="{4138C887-400B-415A-AF33-5C86543E1729}" type="presParOf" srcId="{02830A58-8657-46BD-A0E6-6AFF94E82829}" destId="{7463C65B-B262-416F-AAE7-010EE42EE30E}" srcOrd="0" destOrd="0" presId="urn:microsoft.com/office/officeart/2008/layout/VerticalCurvedList"/>
    <dgm:cxn modelId="{DB1AAA0D-D3D3-4A4D-9F1E-E2A8EA4B61D5}" type="presParOf" srcId="{FE89E808-BBAC-4394-9A58-16BFD75CDBD6}" destId="{D5378DC1-B004-4112-8761-C006A0C4CEBF}" srcOrd="3" destOrd="0" presId="urn:microsoft.com/office/officeart/2008/layout/VerticalCurvedList"/>
    <dgm:cxn modelId="{AAF09A6C-F04A-4772-80A2-8DE273626B29}" type="presParOf" srcId="{FE89E808-BBAC-4394-9A58-16BFD75CDBD6}" destId="{8F14B13B-283F-46B1-AA13-35D80BBBC902}" srcOrd="4" destOrd="0" presId="urn:microsoft.com/office/officeart/2008/layout/VerticalCurvedList"/>
    <dgm:cxn modelId="{2BB93C70-AF64-458A-AA1D-EF2A2509203F}" type="presParOf" srcId="{8F14B13B-283F-46B1-AA13-35D80BBBC902}" destId="{933D132B-6773-423C-8380-604D5CA0E6F1}" srcOrd="0" destOrd="0" presId="urn:microsoft.com/office/officeart/2008/layout/VerticalCurvedList"/>
    <dgm:cxn modelId="{F18996B0-9B76-436D-B11E-3DA1D8B150EF}" type="presParOf" srcId="{FE89E808-BBAC-4394-9A58-16BFD75CDBD6}" destId="{8485B89F-A6D6-4FE6-95EE-AE49F25EE701}" srcOrd="5" destOrd="0" presId="urn:microsoft.com/office/officeart/2008/layout/VerticalCurvedList"/>
    <dgm:cxn modelId="{45EE76BB-E2C8-4605-BE25-62D3C9033A95}" type="presParOf" srcId="{FE89E808-BBAC-4394-9A58-16BFD75CDBD6}" destId="{DAE8CACA-32F1-429C-9758-8DC6DA4D6781}" srcOrd="6" destOrd="0" presId="urn:microsoft.com/office/officeart/2008/layout/VerticalCurvedList"/>
    <dgm:cxn modelId="{D6D496AB-7905-431F-822F-0303E972CF5F}" type="presParOf" srcId="{DAE8CACA-32F1-429C-9758-8DC6DA4D6781}" destId="{70C78E6D-FB74-4C7D-B75F-5F6666E63E5F}" srcOrd="0" destOrd="0" presId="urn:microsoft.com/office/officeart/2008/layout/VerticalCurvedList"/>
    <dgm:cxn modelId="{E0F2362D-CA07-4D64-8D3F-19B240682341}" type="presParOf" srcId="{FE89E808-BBAC-4394-9A58-16BFD75CDBD6}" destId="{1FC4E7E7-8B63-40B9-8459-3F5448860527}" srcOrd="7" destOrd="0" presId="urn:microsoft.com/office/officeart/2008/layout/VerticalCurvedList"/>
    <dgm:cxn modelId="{B5770045-1587-45E1-BE5D-C24FA6677D6E}" type="presParOf" srcId="{FE89E808-BBAC-4394-9A58-16BFD75CDBD6}" destId="{29D1D8B6-DD88-4E56-A411-3890B8AF23E6}" srcOrd="8" destOrd="0" presId="urn:microsoft.com/office/officeart/2008/layout/VerticalCurvedList"/>
    <dgm:cxn modelId="{459B29C8-9CE8-4EC0-A39B-20288CBFAF55}" type="presParOf" srcId="{29D1D8B6-DD88-4E56-A411-3890B8AF23E6}" destId="{12B7A144-3D9B-404D-84A1-A35AC334A6E3}" srcOrd="0" destOrd="0" presId="urn:microsoft.com/office/officeart/2008/layout/VerticalCurvedList"/>
    <dgm:cxn modelId="{A0D848CE-BB2E-498C-B270-1C5AE5958D55}" type="presParOf" srcId="{FE89E808-BBAC-4394-9A58-16BFD75CDBD6}" destId="{ED378441-378D-4BA5-8C0A-ED0E096B3352}" srcOrd="9" destOrd="0" presId="urn:microsoft.com/office/officeart/2008/layout/VerticalCurvedList"/>
    <dgm:cxn modelId="{2A0F8EE1-3738-43A9-89D7-6F78BB7D80EE}" type="presParOf" srcId="{FE89E808-BBAC-4394-9A58-16BFD75CDBD6}" destId="{112AE037-9F66-46F1-A204-ABADB8BC8B54}" srcOrd="10" destOrd="0" presId="urn:microsoft.com/office/officeart/2008/layout/VerticalCurvedList"/>
    <dgm:cxn modelId="{2DE3D24E-6847-402B-91FA-740E21E584BD}" type="presParOf" srcId="{112AE037-9F66-46F1-A204-ABADB8BC8B54}" destId="{F69088F7-17C8-40DF-B76F-DC1CD63BC3F2}" srcOrd="0" destOrd="0" presId="urn:microsoft.com/office/officeart/2008/layout/VerticalCurvedList"/>
    <dgm:cxn modelId="{11964C99-BCE7-4099-91B6-95222B302F86}" type="presParOf" srcId="{FE89E808-BBAC-4394-9A58-16BFD75CDBD6}" destId="{6E21135B-DF4E-4D1E-A816-56ECDBD261E2}" srcOrd="11" destOrd="0" presId="urn:microsoft.com/office/officeart/2008/layout/VerticalCurvedList"/>
    <dgm:cxn modelId="{0BC53291-AFE6-4704-B0D6-FB77A822D13C}" type="presParOf" srcId="{FE89E808-BBAC-4394-9A58-16BFD75CDBD6}" destId="{DA308970-EDF7-4513-ADF1-26169FA564EE}" srcOrd="12" destOrd="0" presId="urn:microsoft.com/office/officeart/2008/layout/VerticalCurvedList"/>
    <dgm:cxn modelId="{70C82B86-743A-4197-858B-26D16BA81A96}" type="presParOf" srcId="{DA308970-EDF7-4513-ADF1-26169FA564EE}" destId="{6A2DC447-A85A-474B-ADBC-32D9639A97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25A93-ADA1-42D5-854E-3BF50541830F}">
      <dsp:nvSpPr>
        <dsp:cNvPr id="0" name=""/>
        <dsp:cNvSpPr/>
      </dsp:nvSpPr>
      <dsp:spPr>
        <a:xfrm>
          <a:off x="-61652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DF6F2-0CB4-4009-A25C-42ED1FDAC2BD}">
      <dsp:nvSpPr>
        <dsp:cNvPr id="0" name=""/>
        <dsp:cNvSpPr/>
      </dsp:nvSpPr>
      <dsp:spPr>
        <a:xfrm>
          <a:off x="319494" y="285347"/>
          <a:ext cx="11377024" cy="57047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182880" rIns="182880" bIns="18288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494" y="285347"/>
        <a:ext cx="11377024" cy="570477"/>
      </dsp:txXfrm>
    </dsp:sp>
    <dsp:sp modelId="{7463C65B-B262-416F-AAE7-010EE42EE30E}">
      <dsp:nvSpPr>
        <dsp:cNvPr id="0" name=""/>
        <dsp:cNvSpPr/>
      </dsp:nvSpPr>
      <dsp:spPr>
        <a:xfrm>
          <a:off x="39548" y="214037"/>
          <a:ext cx="713096" cy="71309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78DC1-B004-4112-8761-C006A0C4CEBF}">
      <dsp:nvSpPr>
        <dsp:cNvPr id="0" name=""/>
        <dsp:cNvSpPr/>
      </dsp:nvSpPr>
      <dsp:spPr>
        <a:xfrm>
          <a:off x="865353" y="1140954"/>
          <a:ext cx="10754563" cy="57047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182880" rIns="182880" bIns="18288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5353" y="1140954"/>
        <a:ext cx="10754563" cy="570477"/>
      </dsp:txXfrm>
    </dsp:sp>
    <dsp:sp modelId="{933D132B-6773-423C-8380-604D5CA0E6F1}">
      <dsp:nvSpPr>
        <dsp:cNvPr id="0" name=""/>
        <dsp:cNvSpPr/>
      </dsp:nvSpPr>
      <dsp:spPr>
        <a:xfrm>
          <a:off x="508805" y="1069644"/>
          <a:ext cx="713096" cy="71309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5B89F-A6D6-4FE6-95EE-AE49F25EE701}">
      <dsp:nvSpPr>
        <dsp:cNvPr id="0" name=""/>
        <dsp:cNvSpPr/>
      </dsp:nvSpPr>
      <dsp:spPr>
        <a:xfrm>
          <a:off x="1079932" y="1996562"/>
          <a:ext cx="10539983" cy="57047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182880" rIns="182880" bIns="18288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9932" y="1996562"/>
        <a:ext cx="10539983" cy="570477"/>
      </dsp:txXfrm>
    </dsp:sp>
    <dsp:sp modelId="{70C78E6D-FB74-4C7D-B75F-5F6666E63E5F}">
      <dsp:nvSpPr>
        <dsp:cNvPr id="0" name=""/>
        <dsp:cNvSpPr/>
      </dsp:nvSpPr>
      <dsp:spPr>
        <a:xfrm>
          <a:off x="723384" y="1925252"/>
          <a:ext cx="713096" cy="71309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4E7E7-8B63-40B9-8459-3F5448860527}">
      <dsp:nvSpPr>
        <dsp:cNvPr id="0" name=""/>
        <dsp:cNvSpPr/>
      </dsp:nvSpPr>
      <dsp:spPr>
        <a:xfrm>
          <a:off x="1079932" y="2851627"/>
          <a:ext cx="10539983" cy="57047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182880" rIns="182880" bIns="18288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7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9932" y="2851627"/>
        <a:ext cx="10539983" cy="570477"/>
      </dsp:txXfrm>
    </dsp:sp>
    <dsp:sp modelId="{12B7A144-3D9B-404D-84A1-A35AC334A6E3}">
      <dsp:nvSpPr>
        <dsp:cNvPr id="0" name=""/>
        <dsp:cNvSpPr/>
      </dsp:nvSpPr>
      <dsp:spPr>
        <a:xfrm>
          <a:off x="723384" y="2780318"/>
          <a:ext cx="713096" cy="71309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78441-378D-4BA5-8C0A-ED0E096B3352}">
      <dsp:nvSpPr>
        <dsp:cNvPr id="0" name=""/>
        <dsp:cNvSpPr/>
      </dsp:nvSpPr>
      <dsp:spPr>
        <a:xfrm>
          <a:off x="865353" y="3707235"/>
          <a:ext cx="10754563" cy="57047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3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5353" y="3707235"/>
        <a:ext cx="10754563" cy="570477"/>
      </dsp:txXfrm>
    </dsp:sp>
    <dsp:sp modelId="{F69088F7-17C8-40DF-B76F-DC1CD63BC3F2}">
      <dsp:nvSpPr>
        <dsp:cNvPr id="0" name=""/>
        <dsp:cNvSpPr/>
      </dsp:nvSpPr>
      <dsp:spPr>
        <a:xfrm>
          <a:off x="508805" y="3635925"/>
          <a:ext cx="713096" cy="71309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1135B-DF4E-4D1E-A816-56ECDBD261E2}">
      <dsp:nvSpPr>
        <dsp:cNvPr id="0" name=""/>
        <dsp:cNvSpPr/>
      </dsp:nvSpPr>
      <dsp:spPr>
        <a:xfrm>
          <a:off x="396096" y="4562842"/>
          <a:ext cx="11223819" cy="57047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3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096" y="4562842"/>
        <a:ext cx="11223819" cy="570477"/>
      </dsp:txXfrm>
    </dsp:sp>
    <dsp:sp modelId="{6A2DC447-A85A-474B-ADBC-32D9639A9747}">
      <dsp:nvSpPr>
        <dsp:cNvPr id="0" name=""/>
        <dsp:cNvSpPr/>
      </dsp:nvSpPr>
      <dsp:spPr>
        <a:xfrm>
          <a:off x="39548" y="4491533"/>
          <a:ext cx="713096" cy="71309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-4763"/>
            <a:ext cx="12185650" cy="1901810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892425" y="304219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7"/>
            <a:ext cx="1567626" cy="160109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181052" y="2118948"/>
            <a:ext cx="10439400" cy="15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JISMNING TEKIS AYLANMA HARAKATI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874274" y="491456"/>
            <a:ext cx="1939900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874274" y="488790"/>
            <a:ext cx="1939900" cy="77251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8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28531" y="2152573"/>
            <a:ext cx="56369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728531" y="4348162"/>
            <a:ext cx="56369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13F1F7-A28F-436C-AA10-5622C54E1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3967162"/>
            <a:ext cx="2552602" cy="25697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E360A6-F6DE-4A55-B494-1CE56F38E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25" y="3847961"/>
            <a:ext cx="4337148" cy="28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BURILISH BURCHAGI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E18663-0837-4E2D-A6B8-8F3AED048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57" t="47829" r="11791" b="36974"/>
          <a:stretch/>
        </p:blipFill>
        <p:spPr>
          <a:xfrm>
            <a:off x="758825" y="1452562"/>
            <a:ext cx="5179218" cy="4833937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1EABAF6-4D29-4C9B-B826-BD221EC1334D}"/>
              </a:ext>
            </a:extLst>
          </p:cNvPr>
          <p:cNvCxnSpPr>
            <a:cxnSpLocks/>
          </p:cNvCxnSpPr>
          <p:nvPr/>
        </p:nvCxnSpPr>
        <p:spPr>
          <a:xfrm flipH="1">
            <a:off x="4340225" y="1568112"/>
            <a:ext cx="2174082" cy="1413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06E5E0-E06D-43CA-81AA-D5731A788317}"/>
                  </a:ext>
                </a:extLst>
              </p:cNvPr>
              <p:cNvSpPr txBox="1"/>
              <p:nvPr/>
            </p:nvSpPr>
            <p:spPr>
              <a:xfrm>
                <a:off x="6397625" y="969286"/>
                <a:ext cx="5618653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𝑏𝑢𝑟𝑖𝑙𝑖𝑠h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𝑏𝑢𝑟𝑐h𝑎𝑔𝑖</m:t>
                      </m:r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06E5E0-E06D-43CA-81AA-D5731A788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25" y="969286"/>
                <a:ext cx="5618653" cy="678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34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AYLANMA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06B7-6F16-4D45-BA08-502DBBC91355}"/>
              </a:ext>
            </a:extLst>
          </p:cNvPr>
          <p:cNvSpPr txBox="1"/>
          <p:nvPr/>
        </p:nvSpPr>
        <p:spPr>
          <a:xfrm>
            <a:off x="339725" y="1408272"/>
            <a:ext cx="11506200" cy="212365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 radian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burchakki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qarshisidagi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yoyning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aylananing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radiusiga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9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BURILISH BURCHAGI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1C3444-9D95-4F66-BB04-126209F03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24" t="72583" r="11424" b="13752"/>
          <a:stretch/>
        </p:blipFill>
        <p:spPr>
          <a:xfrm>
            <a:off x="606425" y="1452562"/>
            <a:ext cx="5638800" cy="4732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1EB66-6029-464F-94D8-A75FA2743C11}"/>
                  </a:ext>
                </a:extLst>
              </p:cNvPr>
              <p:cNvSpPr txBox="1"/>
              <p:nvPr/>
            </p:nvSpPr>
            <p:spPr>
              <a:xfrm>
                <a:off x="7769225" y="1113174"/>
                <a:ext cx="1664623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̆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 =  R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1EB66-6029-464F-94D8-A75FA2743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225" y="1113174"/>
                <a:ext cx="1664623" cy="678776"/>
              </a:xfrm>
              <a:prstGeom prst="rect">
                <a:avLst/>
              </a:prstGeom>
              <a:blipFill>
                <a:blip r:embed="rId3"/>
                <a:stretch>
                  <a:fillRect t="-14414" r="-10584" b="-36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DA1469-7C47-4E3F-A999-0C92B9E00CF7}"/>
                  </a:ext>
                </a:extLst>
              </p:cNvPr>
              <p:cNvSpPr txBox="1"/>
              <p:nvPr/>
            </p:nvSpPr>
            <p:spPr>
              <a:xfrm>
                <a:off x="7464425" y="1791950"/>
                <a:ext cx="2395720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= 1 rad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DA1469-7C47-4E3F-A999-0C92B9E00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25" y="1791950"/>
                <a:ext cx="2395720" cy="678776"/>
              </a:xfrm>
              <a:prstGeom prst="rect">
                <a:avLst/>
              </a:prstGeom>
              <a:blipFill>
                <a:blip r:embed="rId4"/>
                <a:stretch>
                  <a:fillRect t="-14414" r="-7634" b="-36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507E3F-1B64-401D-9C29-40D22A40ED7D}"/>
                  </a:ext>
                </a:extLst>
              </p:cNvPr>
              <p:cNvSpPr txBox="1"/>
              <p:nvPr/>
            </p:nvSpPr>
            <p:spPr>
              <a:xfrm>
                <a:off x="7235825" y="2554189"/>
                <a:ext cx="2434705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1 </m:t>
                    </m:r>
                    <m:r>
                      <m:rPr>
                        <m:nor/>
                      </m:rPr>
                      <a:rPr lang="en-US" dirty="0" smtClean="0"/>
                      <m:t>rad</m:t>
                    </m:r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57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507E3F-1B64-401D-9C29-40D22A40E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25" y="2554189"/>
                <a:ext cx="2434705" cy="678776"/>
              </a:xfrm>
              <a:prstGeom prst="rect">
                <a:avLst/>
              </a:prstGeom>
              <a:blipFill>
                <a:blip r:embed="rId5"/>
                <a:stretch>
                  <a:fillRect t="-14414" b="-36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0ADDDE-F49B-4445-88DC-890D48699A87}"/>
                  </a:ext>
                </a:extLst>
              </p:cNvPr>
              <p:cNvSpPr txBox="1"/>
              <p:nvPr/>
            </p:nvSpPr>
            <p:spPr>
              <a:xfrm>
                <a:off x="7237412" y="3419714"/>
                <a:ext cx="2728055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rad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114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0ADDDE-F49B-4445-88DC-890D48699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412" y="3419714"/>
                <a:ext cx="2728055" cy="678776"/>
              </a:xfrm>
              <a:prstGeom prst="rect">
                <a:avLst/>
              </a:prstGeom>
              <a:blipFill>
                <a:blip r:embed="rId6"/>
                <a:stretch>
                  <a:fillRect t="-14414" b="-36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C7925-B046-46A8-A48B-60AEB71C0ABE}"/>
                  </a:ext>
                </a:extLst>
              </p:cNvPr>
              <p:cNvSpPr txBox="1"/>
              <p:nvPr/>
            </p:nvSpPr>
            <p:spPr>
              <a:xfrm>
                <a:off x="7235825" y="4209811"/>
                <a:ext cx="2728055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rad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172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C7925-B046-46A8-A48B-60AEB71C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25" y="4209811"/>
                <a:ext cx="2728055" cy="678776"/>
              </a:xfrm>
              <a:prstGeom prst="rect">
                <a:avLst/>
              </a:prstGeom>
              <a:blipFill>
                <a:blip r:embed="rId7"/>
                <a:stretch>
                  <a:fillRect t="-14414" b="-36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BD5509-8C6E-4218-8B7D-B9BD1F1AE8E6}"/>
                  </a:ext>
                </a:extLst>
              </p:cNvPr>
              <p:cNvSpPr txBox="1"/>
              <p:nvPr/>
            </p:nvSpPr>
            <p:spPr>
              <a:xfrm>
                <a:off x="6623938" y="5000625"/>
                <a:ext cx="4076693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3,14 rad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BD5509-8C6E-4218-8B7D-B9BD1F1A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938" y="5000625"/>
                <a:ext cx="4076693" cy="678776"/>
              </a:xfrm>
              <a:prstGeom prst="rect">
                <a:avLst/>
              </a:prstGeom>
              <a:blipFill>
                <a:blip r:embed="rId8"/>
                <a:stretch>
                  <a:fillRect t="-13393" b="-3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8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BURILISH BURCHAGI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1C3444-9D95-4F66-BB04-126209F03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24" t="72583" r="11424" b="13752"/>
          <a:stretch/>
        </p:blipFill>
        <p:spPr>
          <a:xfrm>
            <a:off x="606425" y="1452562"/>
            <a:ext cx="5638800" cy="4732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1EB66-6029-464F-94D8-A75FA2743C11}"/>
                  </a:ext>
                </a:extLst>
              </p:cNvPr>
              <p:cNvSpPr txBox="1"/>
              <p:nvPr/>
            </p:nvSpPr>
            <p:spPr>
              <a:xfrm>
                <a:off x="6244106" y="2180365"/>
                <a:ext cx="49496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̆"/>
                        <m:ctrlPr>
                          <a:rPr lang="ru-R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4000" dirty="0"/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4000" dirty="0"/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yoy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1EB66-6029-464F-94D8-A75FA2743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106" y="2180365"/>
                <a:ext cx="4949688" cy="1323439"/>
              </a:xfrm>
              <a:prstGeom prst="rect">
                <a:avLst/>
              </a:prstGeom>
              <a:blipFill>
                <a:blip r:embed="rId3"/>
                <a:stretch>
                  <a:fillRect t="-9217" r="-3079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DA1469-7C47-4E3F-A999-0C92B9E00CF7}"/>
                  </a:ext>
                </a:extLst>
              </p:cNvPr>
              <p:cNvSpPr txBox="1"/>
              <p:nvPr/>
            </p:nvSpPr>
            <p:spPr>
              <a:xfrm>
                <a:off x="7235825" y="1009674"/>
                <a:ext cx="2133600" cy="1082348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̆"/>
                            <m:ctrlPr>
                              <a:rPr lang="ru-RU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DA1469-7C47-4E3F-A999-0C92B9E00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25" y="1009674"/>
                <a:ext cx="2133600" cy="1082348"/>
              </a:xfrm>
              <a:prstGeom prst="rect">
                <a:avLst/>
              </a:prstGeom>
              <a:blipFill>
                <a:blip r:embed="rId4"/>
                <a:stretch>
                  <a:fillRect b="-10753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9E43935-4876-4A89-9B58-C860D091E09F}"/>
              </a:ext>
            </a:extLst>
          </p:cNvPr>
          <p:cNvSpPr txBox="1"/>
          <p:nvPr/>
        </p:nvSpPr>
        <p:spPr>
          <a:xfrm>
            <a:off x="6257721" y="3614858"/>
            <a:ext cx="429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37D54E-F5C9-430A-9E32-B16F230B02F4}"/>
                  </a:ext>
                </a:extLst>
              </p:cNvPr>
              <p:cNvSpPr txBox="1"/>
              <p:nvPr/>
            </p:nvSpPr>
            <p:spPr>
              <a:xfrm>
                <a:off x="6244106" y="4490522"/>
                <a:ext cx="5299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burilish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37D54E-F5C9-430A-9E32-B16F230B0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106" y="4490522"/>
                <a:ext cx="5299656" cy="707886"/>
              </a:xfrm>
              <a:prstGeom prst="rect">
                <a:avLst/>
              </a:prstGeom>
              <a:blipFill>
                <a:blip r:embed="rId5"/>
                <a:stretch>
                  <a:fillRect t="-15517" r="-287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0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 TEZLIK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06B7-6F16-4D45-BA08-502DBBC91355}"/>
              </a:ext>
            </a:extLst>
          </p:cNvPr>
          <p:cNvSpPr txBox="1"/>
          <p:nvPr/>
        </p:nvSpPr>
        <p:spPr>
          <a:xfrm>
            <a:off x="339725" y="1681162"/>
            <a:ext cx="11506200" cy="28007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burilish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burchagining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burilish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9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 TEZLIK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6106B7-6F16-4D45-BA08-502DBBC91355}"/>
                  </a:ext>
                </a:extLst>
              </p:cNvPr>
              <p:cNvSpPr txBox="1"/>
              <p:nvPr/>
            </p:nvSpPr>
            <p:spPr>
              <a:xfrm>
                <a:off x="339725" y="1077455"/>
                <a:ext cx="11506200" cy="224676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Aylanma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𝛖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bilan</a:t>
                </a:r>
                <a:r>
                  <a:rPr lang="en-US" sz="48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bir</a:t>
                </a:r>
                <a:r>
                  <a:rPr lang="en-US" sz="48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vaqtda</a:t>
                </a:r>
                <a:r>
                  <a:rPr lang="en-US" sz="48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burchak</a:t>
                </a:r>
                <a:r>
                  <a:rPr lang="en-US" sz="48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tezlik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(omega) ham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qo‘llaniladi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6106B7-6F16-4D45-BA08-502DBBC9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5" y="1077455"/>
                <a:ext cx="11506200" cy="2246769"/>
              </a:xfrm>
              <a:prstGeom prst="rect">
                <a:avLst/>
              </a:prstGeom>
              <a:blipFill>
                <a:blip r:embed="rId2"/>
                <a:stretch>
                  <a:fillRect l="-2215" t="-5305" r="-2110" b="-1034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B962B3-747B-409A-9B23-AA25EA394720}"/>
                  </a:ext>
                </a:extLst>
              </p:cNvPr>
              <p:cNvSpPr txBox="1"/>
              <p:nvPr/>
            </p:nvSpPr>
            <p:spPr>
              <a:xfrm>
                <a:off x="5178425" y="2852860"/>
                <a:ext cx="4343400" cy="142654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6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ru-RU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ru-RU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B962B3-747B-409A-9B23-AA25EA394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25" y="2852860"/>
                <a:ext cx="4343400" cy="1426544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8B4F1-1ABA-4025-9A7F-672D863364CB}"/>
                  </a:ext>
                </a:extLst>
              </p:cNvPr>
              <p:cNvSpPr txBox="1"/>
              <p:nvPr/>
            </p:nvSpPr>
            <p:spPr>
              <a:xfrm>
                <a:off x="530225" y="4501086"/>
                <a:ext cx="5299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burilish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8B4F1-1ABA-4025-9A7F-672D86336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5" y="4501086"/>
                <a:ext cx="5299656" cy="707886"/>
              </a:xfrm>
              <a:prstGeom prst="rect">
                <a:avLst/>
              </a:prstGeom>
              <a:blipFill>
                <a:blip r:embed="rId4"/>
                <a:stretch>
                  <a:fillRect t="-15517" r="-287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EA6ECC-AF56-44C4-B3F9-CD795BB1609F}"/>
                  </a:ext>
                </a:extLst>
              </p:cNvPr>
              <p:cNvSpPr txBox="1"/>
              <p:nvPr/>
            </p:nvSpPr>
            <p:spPr>
              <a:xfrm>
                <a:off x="576469" y="6031891"/>
                <a:ext cx="44454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EA6ECC-AF56-44C4-B3F9-CD795BB16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9" y="6031891"/>
                <a:ext cx="4445448" cy="707886"/>
              </a:xfrm>
              <a:prstGeom prst="rect">
                <a:avLst/>
              </a:prstGeom>
              <a:blipFill>
                <a:blip r:embed="rId5"/>
                <a:stretch>
                  <a:fillRect t="-15385" r="-3704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90DA41-7ED8-4452-926B-02D2C3ED0AA1}"/>
                  </a:ext>
                </a:extLst>
              </p:cNvPr>
              <p:cNvSpPr txBox="1"/>
              <p:nvPr/>
            </p:nvSpPr>
            <p:spPr>
              <a:xfrm>
                <a:off x="522287" y="5234584"/>
                <a:ext cx="44996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farqi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90DA41-7ED8-4452-926B-02D2C3ED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87" y="5234584"/>
                <a:ext cx="4499630" cy="707886"/>
              </a:xfrm>
              <a:prstGeom prst="rect">
                <a:avLst/>
              </a:prstGeom>
              <a:blipFill>
                <a:blip r:embed="rId6"/>
                <a:stretch>
                  <a:fillRect t="-15517" r="-379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0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 TEZLIK VEKTOR KATTALIK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06B7-6F16-4D45-BA08-502DBBC91355}"/>
              </a:ext>
            </a:extLst>
          </p:cNvPr>
          <p:cNvSpPr txBox="1"/>
          <p:nvPr/>
        </p:nvSpPr>
        <p:spPr>
          <a:xfrm>
            <a:off x="423862" y="1071562"/>
            <a:ext cx="11506200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rad/s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B93461-4E6A-4A08-9255-1373F9A99B89}"/>
                  </a:ext>
                </a:extLst>
              </p:cNvPr>
              <p:cNvSpPr txBox="1"/>
              <p:nvPr/>
            </p:nvSpPr>
            <p:spPr>
              <a:xfrm>
                <a:off x="339725" y="2786687"/>
                <a:ext cx="11506200" cy="1446550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Aylanayotgan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nuqtalarida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B93461-4E6A-4A08-9255-1373F9A99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5" y="2786687"/>
                <a:ext cx="11506200" cy="1446550"/>
              </a:xfrm>
              <a:prstGeom prst="rect">
                <a:avLst/>
              </a:prstGeom>
              <a:blipFill>
                <a:blip r:embed="rId2"/>
                <a:stretch>
                  <a:fillRect l="-1951" t="-6911" r="-1846" b="-1626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0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06B7-6F16-4D45-BA08-502DBBC91355}"/>
              </a:ext>
            </a:extLst>
          </p:cNvPr>
          <p:cNvSpPr txBox="1"/>
          <p:nvPr/>
        </p:nvSpPr>
        <p:spPr>
          <a:xfrm>
            <a:off x="339725" y="995362"/>
            <a:ext cx="11506200" cy="415498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Anhordan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charxpalak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o‘qidan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1,5 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uzoqlikda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chelakchalar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mahkamlangan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Charxpalak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aylanishiga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24 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ketsa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chelakchalarning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burilish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burchagi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6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244D02-3A83-4206-AEF7-C3A1894EF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" t="12668" r="56295" b="3863"/>
          <a:stretch/>
        </p:blipFill>
        <p:spPr>
          <a:xfrm>
            <a:off x="2130425" y="1147762"/>
            <a:ext cx="5791200" cy="55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18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B10B00A-5D55-4B11-B05A-0B0B6A51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09" y="842962"/>
            <a:ext cx="2388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4D4B4F-0A9F-448D-AB0C-9C8D4A5A05FF}"/>
              </a:ext>
            </a:extLst>
          </p:cNvPr>
          <p:cNvCxnSpPr>
            <a:cxnSpLocks/>
          </p:cNvCxnSpPr>
          <p:nvPr/>
        </p:nvCxnSpPr>
        <p:spPr>
          <a:xfrm flipV="1">
            <a:off x="0" y="3123525"/>
            <a:ext cx="2845866" cy="5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E5E6F087-0284-46F0-98B9-1C0B6CEE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112" y="822049"/>
            <a:ext cx="3003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595040-155E-4360-B162-ABBDD6914855}"/>
              </a:ext>
            </a:extLst>
          </p:cNvPr>
          <p:cNvSpPr txBox="1"/>
          <p:nvPr/>
        </p:nvSpPr>
        <p:spPr>
          <a:xfrm>
            <a:off x="226109" y="1561226"/>
            <a:ext cx="2619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 =1,5 m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/>
              <p:nvPr/>
            </p:nvSpPr>
            <p:spPr>
              <a:xfrm>
                <a:off x="291800" y="3272627"/>
                <a:ext cx="181242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?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00" y="3272627"/>
                <a:ext cx="1812426" cy="707886"/>
              </a:xfrm>
              <a:prstGeom prst="rect">
                <a:avLst/>
              </a:prstGeom>
              <a:blipFill>
                <a:blip r:embed="rId2"/>
                <a:stretch>
                  <a:fillRect t="-17241" r="-4040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0FF124-7167-4D73-B2B3-F46F0DB56807}"/>
                  </a:ext>
                </a:extLst>
              </p:cNvPr>
              <p:cNvSpPr txBox="1"/>
              <p:nvPr/>
            </p:nvSpPr>
            <p:spPr>
              <a:xfrm>
                <a:off x="208000" y="2277412"/>
                <a:ext cx="205571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 s</a:t>
                </a:r>
                <a:endParaRPr lang="ru-RU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0FF124-7167-4D73-B2B3-F46F0DB56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00" y="2277412"/>
                <a:ext cx="2055719" cy="707886"/>
              </a:xfrm>
              <a:prstGeom prst="rect">
                <a:avLst/>
              </a:prstGeom>
              <a:blipFill>
                <a:blip r:embed="rId3"/>
                <a:stretch>
                  <a:fillRect t="-17241" r="-623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C16265-09E0-4B4F-B3CD-4D9769055A52}"/>
              </a:ext>
            </a:extLst>
          </p:cNvPr>
          <p:cNvCxnSpPr>
            <a:cxnSpLocks/>
          </p:cNvCxnSpPr>
          <p:nvPr/>
        </p:nvCxnSpPr>
        <p:spPr>
          <a:xfrm>
            <a:off x="2911580" y="824082"/>
            <a:ext cx="47511" cy="38642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F450A-8926-428C-AE60-5D1FC88B2358}"/>
                  </a:ext>
                </a:extLst>
              </p:cNvPr>
              <p:cNvSpPr txBox="1"/>
              <p:nvPr/>
            </p:nvSpPr>
            <p:spPr>
              <a:xfrm>
                <a:off x="278290" y="4598994"/>
                <a:ext cx="17530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?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F450A-8926-428C-AE60-5D1FC88B2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0" y="4598994"/>
                <a:ext cx="175302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D4EAA23-626E-4CE5-8D84-9AFB242C2372}"/>
              </a:ext>
            </a:extLst>
          </p:cNvPr>
          <p:cNvSpPr txBox="1"/>
          <p:nvPr/>
        </p:nvSpPr>
        <p:spPr>
          <a:xfrm>
            <a:off x="10360025" y="2455866"/>
            <a:ext cx="1415755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590798-DB72-44CC-BE47-07ED9326D84D}"/>
                  </a:ext>
                </a:extLst>
              </p:cNvPr>
              <p:cNvSpPr txBox="1"/>
              <p:nvPr/>
            </p:nvSpPr>
            <p:spPr>
              <a:xfrm>
                <a:off x="304518" y="3956599"/>
                <a:ext cx="17530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𝛖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?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590798-DB72-44CC-BE47-07ED9326D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18" y="3956599"/>
                <a:ext cx="1753024" cy="707886"/>
              </a:xfrm>
              <a:prstGeom prst="rect">
                <a:avLst/>
              </a:prstGeom>
              <a:blipFill>
                <a:blip r:embed="rId5"/>
                <a:stretch>
                  <a:fillRect l="-12500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372B2C-DB32-4713-8A66-7EB13969CC06}"/>
                  </a:ext>
                </a:extLst>
              </p:cNvPr>
              <p:cNvSpPr txBox="1"/>
              <p:nvPr/>
            </p:nvSpPr>
            <p:spPr>
              <a:xfrm>
                <a:off x="4840786" y="1452744"/>
                <a:ext cx="25040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/>
                  <a:t>= 2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372B2C-DB32-4713-8A66-7EB13969C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786" y="1452744"/>
                <a:ext cx="2504075" cy="769441"/>
              </a:xfrm>
              <a:prstGeom prst="rect">
                <a:avLst/>
              </a:prstGeom>
              <a:blipFill>
                <a:blip r:embed="rId6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ED33C7-2BAD-4105-9DE1-E8DA7876D2E7}"/>
                  </a:ext>
                </a:extLst>
              </p:cNvPr>
              <p:cNvSpPr txBox="1"/>
              <p:nvPr/>
            </p:nvSpPr>
            <p:spPr>
              <a:xfrm>
                <a:off x="3041699" y="2307588"/>
                <a:ext cx="2133600" cy="1082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̆"/>
                            <m:ctrlPr>
                              <a:rPr lang="ru-RU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ED33C7-2BAD-4105-9DE1-E8DA7876D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699" y="2307588"/>
                <a:ext cx="2133600" cy="1082348"/>
              </a:xfrm>
              <a:prstGeom prst="rect">
                <a:avLst/>
              </a:prstGeom>
              <a:blipFill>
                <a:blip r:embed="rId7"/>
                <a:stretch>
                  <a:fillRect b="-14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5E0C43-F75B-4979-AA58-7339B2CCB34B}"/>
                  </a:ext>
                </a:extLst>
              </p:cNvPr>
              <p:cNvSpPr txBox="1"/>
              <p:nvPr/>
            </p:nvSpPr>
            <p:spPr>
              <a:xfrm>
                <a:off x="6729206" y="2384212"/>
                <a:ext cx="3038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̆"/>
                        <m:ctrlP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 R</a:t>
                </a:r>
                <a:endParaRPr lang="ru-RU" sz="4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5E0C43-F75B-4979-AA58-7339B2CC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206" y="2384212"/>
                <a:ext cx="3038710" cy="769441"/>
              </a:xfrm>
              <a:prstGeom prst="rect">
                <a:avLst/>
              </a:prstGeom>
              <a:blipFill>
                <a:blip r:embed="rId8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A819F6B-2620-4AE9-9490-F100426ADAC9}"/>
              </a:ext>
            </a:extLst>
          </p:cNvPr>
          <p:cNvSpPr txBox="1"/>
          <p:nvPr/>
        </p:nvSpPr>
        <p:spPr>
          <a:xfrm>
            <a:off x="5302339" y="2568877"/>
            <a:ext cx="1415755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1B4410-4C43-4233-B09E-3F30CD1A0220}"/>
                  </a:ext>
                </a:extLst>
              </p:cNvPr>
              <p:cNvSpPr txBox="1"/>
              <p:nvPr/>
            </p:nvSpPr>
            <p:spPr>
              <a:xfrm>
                <a:off x="4991993" y="3686811"/>
                <a:ext cx="2133600" cy="1082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𝛖</m:t>
                    </m:r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̆"/>
                            <m:ctrlPr>
                              <a:rPr lang="ru-RU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num>
                      <m:den>
                        <m: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1B4410-4C43-4233-B09E-3F30CD1A0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993" y="3686811"/>
                <a:ext cx="2133600" cy="1082348"/>
              </a:xfrm>
              <a:prstGeom prst="rect">
                <a:avLst/>
              </a:prstGeom>
              <a:blipFill>
                <a:blip r:embed="rId9"/>
                <a:stretch>
                  <a:fillRect b="-14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6F6282-0444-4D62-940D-BF97908EA0E6}"/>
                  </a:ext>
                </a:extLst>
              </p:cNvPr>
              <p:cNvSpPr txBox="1"/>
              <p:nvPr/>
            </p:nvSpPr>
            <p:spPr>
              <a:xfrm>
                <a:off x="4942423" y="5091834"/>
                <a:ext cx="2300800" cy="1070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6F6282-0444-4D62-940D-BF97908EA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423" y="5091834"/>
                <a:ext cx="2300800" cy="1070806"/>
              </a:xfrm>
              <a:prstGeom prst="rect">
                <a:avLst/>
              </a:prstGeom>
              <a:blipFill>
                <a:blip r:embed="rId10"/>
                <a:stretch>
                  <a:fillRect b="-13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27F06EE-F9A0-401E-962C-E67D3223E8CE}"/>
              </a:ext>
            </a:extLst>
          </p:cNvPr>
          <p:cNvSpPr txBox="1"/>
          <p:nvPr/>
        </p:nvSpPr>
        <p:spPr>
          <a:xfrm>
            <a:off x="8518678" y="1489293"/>
            <a:ext cx="1415755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ru-RU" sz="3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8191F6-271A-405B-8898-4AAC4258D6A6}"/>
              </a:ext>
            </a:extLst>
          </p:cNvPr>
          <p:cNvSpPr txBox="1"/>
          <p:nvPr/>
        </p:nvSpPr>
        <p:spPr>
          <a:xfrm>
            <a:off x="8450617" y="3866272"/>
            <a:ext cx="1415755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ru-RU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DD9F96-6E0C-4384-B261-D15DEC8DC729}"/>
              </a:ext>
            </a:extLst>
          </p:cNvPr>
          <p:cNvSpPr txBox="1"/>
          <p:nvPr/>
        </p:nvSpPr>
        <p:spPr>
          <a:xfrm>
            <a:off x="8520266" y="5304071"/>
            <a:ext cx="925360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289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3" grpId="0"/>
      <p:bldP spid="14" grpId="0"/>
      <p:bldP spid="20" grpId="0"/>
      <p:bldP spid="26" grpId="0" animBg="1"/>
      <p:bldP spid="24" grpId="0"/>
      <p:bldP spid="25" grpId="0"/>
      <p:bldP spid="28" grpId="0"/>
      <p:bldP spid="29" grpId="0"/>
      <p:bldP spid="30" grpId="0" animBg="1"/>
      <p:bldP spid="31" grpId="0"/>
      <p:bldP spid="21" grpId="0"/>
      <p:bldP spid="22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19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bob.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1">
            <a:extLst>
              <a:ext uri="{FF2B5EF4-FFF2-40B4-BE49-F238E27FC236}">
                <a16:creationId xmlns:a16="http://schemas.microsoft.com/office/drawing/2014/main" id="{BEF3CD68-F328-4F40-8D40-C354E85FC14E}"/>
              </a:ext>
            </a:extLst>
          </p:cNvPr>
          <p:cNvGrpSpPr/>
          <p:nvPr/>
        </p:nvGrpSpPr>
        <p:grpSpPr>
          <a:xfrm>
            <a:off x="62210" y="1223962"/>
            <a:ext cx="11965344" cy="5155182"/>
            <a:chOff x="1212531" y="3027363"/>
            <a:chExt cx="7684471" cy="313272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4B2CFB73-CDC8-4D04-A732-78DD5F473AD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973186">
              <a:off x="5225257" y="3515519"/>
              <a:ext cx="696912" cy="254000"/>
            </a:xfrm>
            <a:prstGeom prst="rightArrow">
              <a:avLst>
                <a:gd name="adj1" fmla="val 35167"/>
                <a:gd name="adj2" fmla="val 111109"/>
              </a:avLst>
            </a:prstGeom>
            <a:solidFill>
              <a:schemeClr val="tx2">
                <a:lumMod val="40000"/>
                <a:lumOff val="6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6D00E72E-7EAC-43A7-ABE5-91CAE61FD89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532935">
              <a:off x="5204576" y="5428846"/>
              <a:ext cx="740268" cy="240338"/>
            </a:xfrm>
            <a:prstGeom prst="rightArrow">
              <a:avLst>
                <a:gd name="adj1" fmla="val 35167"/>
                <a:gd name="adj2" fmla="val 111109"/>
              </a:avLst>
            </a:prstGeom>
            <a:solidFill>
              <a:srgbClr val="C40CBB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04E97796-9DF2-4802-B4FE-F7360BC710F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4369022">
              <a:off x="4152107" y="3582194"/>
              <a:ext cx="696912" cy="254000"/>
            </a:xfrm>
            <a:prstGeom prst="rightArrow">
              <a:avLst>
                <a:gd name="adj1" fmla="val 35167"/>
                <a:gd name="adj2" fmla="val 111109"/>
              </a:avLst>
            </a:prstGeom>
            <a:solidFill>
              <a:srgbClr val="00B05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FCAC4A1B-F3D5-4E1F-AA43-76CF13987F5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128436">
              <a:off x="4117182" y="5390356"/>
              <a:ext cx="698500" cy="255587"/>
            </a:xfrm>
            <a:prstGeom prst="rightArrow">
              <a:avLst>
                <a:gd name="adj1" fmla="val 35167"/>
                <a:gd name="adj2" fmla="val 110670"/>
              </a:avLst>
            </a:prstGeom>
            <a:solidFill>
              <a:srgbClr val="FFC00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93034F5A-CEE5-4B7C-8F3A-2DC796F837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34050" y="4508500"/>
              <a:ext cx="696913" cy="254000"/>
            </a:xfrm>
            <a:prstGeom prst="rightArrow">
              <a:avLst>
                <a:gd name="adj1" fmla="val 35167"/>
                <a:gd name="adj2" fmla="val 111109"/>
              </a:avLst>
            </a:prstGeom>
            <a:solidFill>
              <a:srgbClr val="FF000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402E20B5-06C5-422C-A6D0-C8BA38A9A51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613150" y="4502150"/>
              <a:ext cx="760413" cy="255588"/>
            </a:xfrm>
            <a:prstGeom prst="rightArrow">
              <a:avLst>
                <a:gd name="adj1" fmla="val 35167"/>
                <a:gd name="adj2" fmla="val 120480"/>
              </a:avLst>
            </a:prstGeom>
            <a:solidFill>
              <a:srgbClr val="7030A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id="{BAC735AF-6F18-479A-94EE-FDE71326D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0336" y="3900228"/>
              <a:ext cx="1488202" cy="1440691"/>
              <a:chOff x="2391" y="1929"/>
              <a:chExt cx="1065" cy="1031"/>
            </a:xfrm>
          </p:grpSpPr>
          <p:sp>
            <p:nvSpPr>
              <p:cNvPr id="25" name="Oval 14">
                <a:extLst>
                  <a:ext uri="{FF2B5EF4-FFF2-40B4-BE49-F238E27FC236}">
                    <a16:creationId xmlns:a16="http://schemas.microsoft.com/office/drawing/2014/main" id="{B7E0D19C-88A5-4004-BF31-FFE66101C1C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91" y="2242"/>
                <a:ext cx="1065" cy="41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 sz="3809">
                  <a:ea typeface="宋体" charset="-122"/>
                </a:endParaRPr>
              </a:p>
            </p:txBody>
          </p:sp>
          <p:grpSp>
            <p:nvGrpSpPr>
              <p:cNvPr id="26" name="Group 15">
                <a:extLst>
                  <a:ext uri="{FF2B5EF4-FFF2-40B4-BE49-F238E27FC236}">
                    <a16:creationId xmlns:a16="http://schemas.microsoft.com/office/drawing/2014/main" id="{0C310277-3C55-4F6F-8670-222EC4C07C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0" y="1929"/>
                <a:ext cx="1031" cy="1031"/>
                <a:chOff x="4166" y="1706"/>
                <a:chExt cx="1252" cy="1252"/>
              </a:xfrm>
            </p:grpSpPr>
            <p:sp>
              <p:nvSpPr>
                <p:cNvPr id="28" name="Oval 16">
                  <a:extLst>
                    <a:ext uri="{FF2B5EF4-FFF2-40B4-BE49-F238E27FC236}">
                      <a16:creationId xmlns:a16="http://schemas.microsoft.com/office/drawing/2014/main" id="{48AED8EB-A3C4-4C02-8616-178470049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 sz="3809">
                    <a:ea typeface="宋体" charset="-122"/>
                  </a:endParaRPr>
                </a:p>
              </p:txBody>
            </p:sp>
            <p:sp>
              <p:nvSpPr>
                <p:cNvPr id="29" name="Oval 17">
                  <a:extLst>
                    <a:ext uri="{FF2B5EF4-FFF2-40B4-BE49-F238E27FC236}">
                      <a16:creationId xmlns:a16="http://schemas.microsoft.com/office/drawing/2014/main" id="{8D4E3C7E-BA32-4C99-B22D-A3D33EFDE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 sz="3809">
                    <a:ea typeface="宋体" charset="-122"/>
                  </a:endParaRPr>
                </a:p>
              </p:txBody>
            </p:sp>
            <p:sp>
              <p:nvSpPr>
                <p:cNvPr id="30" name="Oval 18">
                  <a:extLst>
                    <a:ext uri="{FF2B5EF4-FFF2-40B4-BE49-F238E27FC236}">
                      <a16:creationId xmlns:a16="http://schemas.microsoft.com/office/drawing/2014/main" id="{F9A0419A-1971-4E00-BA33-1228F4957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 sz="3809">
                    <a:ea typeface="宋体" charset="-122"/>
                  </a:endParaRPr>
                </a:p>
              </p:txBody>
            </p:sp>
          </p:grpSp>
          <p:sp>
            <p:nvSpPr>
              <p:cNvPr id="27" name="Text Box 20">
                <a:extLst>
                  <a:ext uri="{FF2B5EF4-FFF2-40B4-BE49-F238E27FC236}">
                    <a16:creationId xmlns:a16="http://schemas.microsoft.com/office/drawing/2014/main" id="{5BC32E11-BE0D-4910-A9CC-74E3293F140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524" y="2180"/>
                <a:ext cx="799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Mexanik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harakat</a:t>
                </a:r>
              </a:p>
            </p:txBody>
          </p:sp>
        </p:grpSp>
        <p:sp>
          <p:nvSpPr>
            <p:cNvPr id="16" name="AutoShape 21">
              <a:extLst>
                <a:ext uri="{FF2B5EF4-FFF2-40B4-BE49-F238E27FC236}">
                  <a16:creationId xmlns:a16="http://schemas.microsoft.com/office/drawing/2014/main" id="{E1FCB1AA-38EA-4225-BB0F-49ED52E8D9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1950" y="4332860"/>
              <a:ext cx="2419901" cy="58465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Sanoq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jism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22">
              <a:extLst>
                <a:ext uri="{FF2B5EF4-FFF2-40B4-BE49-F238E27FC236}">
                  <a16:creationId xmlns:a16="http://schemas.microsoft.com/office/drawing/2014/main" id="{8DE0DE20-2AE9-45CF-AB12-56F8D33B3D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64166" y="3027363"/>
              <a:ext cx="2715723" cy="61193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Sanoq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sistemalari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utoShape 23">
              <a:extLst>
                <a:ext uri="{FF2B5EF4-FFF2-40B4-BE49-F238E27FC236}">
                  <a16:creationId xmlns:a16="http://schemas.microsoft.com/office/drawing/2014/main" id="{19838C5C-7AAF-4761-8C94-F7E6C503B3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2531" y="5451303"/>
              <a:ext cx="3081005" cy="708780"/>
            </a:xfrm>
            <a:prstGeom prst="roundRect">
              <a:avLst>
                <a:gd name="adj" fmla="val 16667"/>
              </a:avLst>
            </a:prstGeom>
            <a:solidFill>
              <a:srgbClr val="76E2F8"/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07000"/>
                </a:lnSpc>
                <a:tabLst>
                  <a:tab pos="2098260" algn="l"/>
                </a:tabLst>
                <a:defRPr/>
              </a:pPr>
              <a:r>
                <a:rPr lang="en-US" sz="36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Kinematikaning</a:t>
              </a:r>
              <a:r>
                <a:rPr lang="en-US" sz="3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07000"/>
                </a:lnSpc>
                <a:tabLst>
                  <a:tab pos="2098260" algn="l"/>
                </a:tabLst>
                <a:defRPr/>
              </a:pPr>
              <a:r>
                <a:rPr lang="en-US" sz="36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asosiy</a:t>
              </a:r>
              <a:r>
                <a:rPr lang="en-US" sz="3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tushunchalari</a:t>
              </a:r>
              <a:endPara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B08405F2-ED93-4381-B4F6-A8A560F4EE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27800" y="4238394"/>
              <a:ext cx="2347913" cy="600305"/>
            </a:xfrm>
            <a:prstGeom prst="roundRect">
              <a:avLst>
                <a:gd name="adj" fmla="val 16667"/>
              </a:avLst>
            </a:prstGeom>
            <a:solidFill>
              <a:srgbClr val="4DB3C7"/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Fazo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vaqt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EFAEF865-1AA7-4C22-95C9-FE6DDF6AB7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56288" y="3027363"/>
              <a:ext cx="2850660" cy="72187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913943" eaLnBrk="0" hangingPunct="0">
                <a:defRPr/>
              </a:pPr>
              <a:r>
                <a:rPr lang="en-US" altLang="zh-CN" sz="3200" b="1" kern="0" dirty="0" err="1"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Jismlarning</a:t>
              </a:r>
              <a:r>
                <a:rPr lang="en-US" altLang="zh-CN" sz="3200" b="1" kern="0" dirty="0"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 </a:t>
              </a:r>
            </a:p>
            <a:p>
              <a:pPr algn="ctr" defTabSz="913943" eaLnBrk="0" hangingPunct="0">
                <a:defRPr/>
              </a:pPr>
              <a:r>
                <a:rPr lang="en-US" altLang="zh-CN" sz="3200" b="1" kern="0" dirty="0" err="1"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harakati</a:t>
              </a:r>
              <a:endParaRPr lang="en-US" altLang="zh-CN" sz="3200" b="1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endParaRPr>
            </a:p>
          </p:txBody>
        </p:sp>
        <p:sp>
          <p:nvSpPr>
            <p:cNvPr id="21" name="AutoShape 26">
              <a:extLst>
                <a:ext uri="{FF2B5EF4-FFF2-40B4-BE49-F238E27FC236}">
                  <a16:creationId xmlns:a16="http://schemas.microsoft.com/office/drawing/2014/main" id="{67D2FF0B-E96E-4917-A228-467FEBA7F3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77577" y="5412464"/>
              <a:ext cx="3019425" cy="60030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Vektor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skalyar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kattaliklar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0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B10B00A-5D55-4B11-B05A-0B0B6A51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09" y="842962"/>
            <a:ext cx="2388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4D4B4F-0A9F-448D-AB0C-9C8D4A5A05FF}"/>
              </a:ext>
            </a:extLst>
          </p:cNvPr>
          <p:cNvCxnSpPr>
            <a:cxnSpLocks/>
          </p:cNvCxnSpPr>
          <p:nvPr/>
        </p:nvCxnSpPr>
        <p:spPr>
          <a:xfrm flipV="1">
            <a:off x="103873" y="3068189"/>
            <a:ext cx="2845866" cy="5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E5E6F087-0284-46F0-98B9-1C0B6CEE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112" y="822049"/>
            <a:ext cx="3003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595040-155E-4360-B162-ABBDD6914855}"/>
              </a:ext>
            </a:extLst>
          </p:cNvPr>
          <p:cNvSpPr txBox="1"/>
          <p:nvPr/>
        </p:nvSpPr>
        <p:spPr>
          <a:xfrm>
            <a:off x="199373" y="1489293"/>
            <a:ext cx="2619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 =1,5 m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/>
              <p:nvPr/>
            </p:nvSpPr>
            <p:spPr>
              <a:xfrm>
                <a:off x="316834" y="3142908"/>
                <a:ext cx="181242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?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4" y="3142908"/>
                <a:ext cx="1812426" cy="707886"/>
              </a:xfrm>
              <a:prstGeom prst="rect">
                <a:avLst/>
              </a:prstGeom>
              <a:blipFill>
                <a:blip r:embed="rId2"/>
                <a:stretch>
                  <a:fillRect t="-17241" r="-4040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0FF124-7167-4D73-B2B3-F46F0DB56807}"/>
                  </a:ext>
                </a:extLst>
              </p:cNvPr>
              <p:cNvSpPr txBox="1"/>
              <p:nvPr/>
            </p:nvSpPr>
            <p:spPr>
              <a:xfrm>
                <a:off x="190752" y="2173265"/>
                <a:ext cx="24643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24 s</a:t>
                </a:r>
                <a:endParaRPr lang="ru-RU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0FF124-7167-4D73-B2B3-F46F0DB56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52" y="2173265"/>
                <a:ext cx="2464362" cy="707886"/>
              </a:xfrm>
              <a:prstGeom prst="rect">
                <a:avLst/>
              </a:prstGeom>
              <a:blipFill>
                <a:blip r:embed="rId3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C16265-09E0-4B4F-B3CD-4D9769055A52}"/>
              </a:ext>
            </a:extLst>
          </p:cNvPr>
          <p:cNvCxnSpPr>
            <a:cxnSpLocks/>
          </p:cNvCxnSpPr>
          <p:nvPr/>
        </p:nvCxnSpPr>
        <p:spPr>
          <a:xfrm>
            <a:off x="2911580" y="824082"/>
            <a:ext cx="47511" cy="38642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F450A-8926-428C-AE60-5D1FC88B2358}"/>
                  </a:ext>
                </a:extLst>
              </p:cNvPr>
              <p:cNvSpPr txBox="1"/>
              <p:nvPr/>
            </p:nvSpPr>
            <p:spPr>
              <a:xfrm>
                <a:off x="361970" y="4442580"/>
                <a:ext cx="17530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?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F450A-8926-428C-AE60-5D1FC88B2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70" y="4442580"/>
                <a:ext cx="175302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590798-DB72-44CC-BE47-07ED9326D84D}"/>
                  </a:ext>
                </a:extLst>
              </p:cNvPr>
              <p:cNvSpPr txBox="1"/>
              <p:nvPr/>
            </p:nvSpPr>
            <p:spPr>
              <a:xfrm>
                <a:off x="347703" y="3815930"/>
                <a:ext cx="17530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𝛖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?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590798-DB72-44CC-BE47-07ED9326D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3" y="3815930"/>
                <a:ext cx="1753024" cy="707886"/>
              </a:xfrm>
              <a:prstGeom prst="rect">
                <a:avLst/>
              </a:prstGeom>
              <a:blipFill>
                <a:blip r:embed="rId5"/>
                <a:stretch>
                  <a:fillRect l="-12153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372B2C-DB32-4713-8A66-7EB13969CC06}"/>
                  </a:ext>
                </a:extLst>
              </p:cNvPr>
              <p:cNvSpPr txBox="1"/>
              <p:nvPr/>
            </p:nvSpPr>
            <p:spPr>
              <a:xfrm>
                <a:off x="3198309" y="1423434"/>
                <a:ext cx="53203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/>
                  <a:t>= 2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3,14 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372B2C-DB32-4713-8A66-7EB13969C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309" y="1423434"/>
                <a:ext cx="5320367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5E0C43-F75B-4979-AA58-7339B2CCB34B}"/>
                  </a:ext>
                </a:extLst>
              </p:cNvPr>
              <p:cNvSpPr txBox="1"/>
              <p:nvPr/>
            </p:nvSpPr>
            <p:spPr>
              <a:xfrm>
                <a:off x="3381280" y="2344690"/>
                <a:ext cx="560714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̆"/>
                        <m:ctrlP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4400" dirty="0"/>
                  <a:t> = 6,28 rad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1,5 m =</a:t>
                </a:r>
                <a:endParaRPr lang="ru-RU" sz="4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5E0C43-F75B-4979-AA58-7339B2CC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280" y="2344690"/>
                <a:ext cx="5607146" cy="769441"/>
              </a:xfrm>
              <a:prstGeom prst="rect">
                <a:avLst/>
              </a:prstGeom>
              <a:blipFill>
                <a:blip r:embed="rId7"/>
                <a:stretch>
                  <a:fillRect t="-19048" r="-1959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1B4410-4C43-4233-B09E-3F30CD1A0220}"/>
                  </a:ext>
                </a:extLst>
              </p:cNvPr>
              <p:cNvSpPr txBox="1"/>
              <p:nvPr/>
            </p:nvSpPr>
            <p:spPr>
              <a:xfrm>
                <a:off x="3280588" y="3175167"/>
                <a:ext cx="3377067" cy="120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𝛖</m:t>
                    </m:r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9,42 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ru-RU" sz="4400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  <a:endParaRPr lang="ru-RU" sz="4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1B4410-4C43-4233-B09E-3F30CD1A0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88" y="3175167"/>
                <a:ext cx="3377067" cy="1201611"/>
              </a:xfrm>
              <a:prstGeom prst="rect">
                <a:avLst/>
              </a:prstGeom>
              <a:blipFill>
                <a:blip r:embed="rId8"/>
                <a:stretch>
                  <a:fillRect r="-4513" b="-11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6F6282-0444-4D62-940D-BF97908EA0E6}"/>
                  </a:ext>
                </a:extLst>
              </p:cNvPr>
              <p:cNvSpPr txBox="1"/>
              <p:nvPr/>
            </p:nvSpPr>
            <p:spPr>
              <a:xfrm>
                <a:off x="3148798" y="4437814"/>
                <a:ext cx="3624464" cy="117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dirty="0"/>
                          <m:t>6,28 </m:t>
                        </m:r>
                        <m:r>
                          <m:rPr>
                            <m:nor/>
                          </m:rPr>
                          <a:rPr lang="en-US" sz="4400" dirty="0"/>
                          <m:t>rad</m:t>
                        </m:r>
                        <m:r>
                          <m:rPr>
                            <m:nor/>
                          </m:rPr>
                          <a:rPr lang="ru-RU" sz="4400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dirty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  <a:endParaRPr lang="ru-RU" sz="4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6F6282-0444-4D62-940D-BF97908EA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98" y="4437814"/>
                <a:ext cx="3624464" cy="1178721"/>
              </a:xfrm>
              <a:prstGeom prst="rect">
                <a:avLst/>
              </a:prstGeom>
              <a:blipFill>
                <a:blip r:embed="rId9"/>
                <a:stretch>
                  <a:fillRect r="-5219" b="-11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3E77F05-CFF0-40CF-A946-9A813089B02D}"/>
              </a:ext>
            </a:extLst>
          </p:cNvPr>
          <p:cNvSpPr txBox="1"/>
          <p:nvPr/>
        </p:nvSpPr>
        <p:spPr>
          <a:xfrm>
            <a:off x="8818523" y="2323725"/>
            <a:ext cx="2231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9,42 m</a:t>
            </a:r>
            <a:endParaRPr lang="ru-RU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3AB430-D5A4-4851-9A02-C7CD15DC0CE6}"/>
              </a:ext>
            </a:extLst>
          </p:cNvPr>
          <p:cNvSpPr txBox="1"/>
          <p:nvPr/>
        </p:nvSpPr>
        <p:spPr>
          <a:xfrm>
            <a:off x="8123670" y="1387289"/>
            <a:ext cx="23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6,28 rad</a:t>
            </a:r>
            <a:endParaRPr lang="ru-RU" sz="4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98F287-54A6-4158-9453-4219EE1A5D65}"/>
              </a:ext>
            </a:extLst>
          </p:cNvPr>
          <p:cNvSpPr txBox="1"/>
          <p:nvPr/>
        </p:nvSpPr>
        <p:spPr>
          <a:xfrm>
            <a:off x="6657655" y="3462792"/>
            <a:ext cx="2135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0,4 m/s</a:t>
            </a:r>
            <a:endParaRPr lang="ru-RU" sz="4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CA2B50-B267-424D-904C-F028524F28F0}"/>
              </a:ext>
            </a:extLst>
          </p:cNvPr>
          <p:cNvSpPr txBox="1"/>
          <p:nvPr/>
        </p:nvSpPr>
        <p:spPr>
          <a:xfrm>
            <a:off x="6657655" y="4660025"/>
            <a:ext cx="279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0,26 rad/s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BB18FD2B-2029-4DFD-99C8-98E3E8209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709" y="5607185"/>
                <a:ext cx="778282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ru-RU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altLang="ru-RU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/>
                  <a:t>= 6,28 rad,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𝛖</m:t>
                    </m:r>
                  </m:oMath>
                </a14:m>
                <a:r>
                  <a:rPr lang="en-US" sz="3600" dirty="0"/>
                  <a:t> =  0,4 m/s,</a:t>
                </a:r>
              </a:p>
              <a:p>
                <a:r>
                  <a:rPr lang="en-US" sz="3600" dirty="0"/>
                  <a:t>               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3600" dirty="0"/>
                  <a:t> = 0,26 rad/s </a:t>
                </a:r>
                <a:endParaRPr lang="ru-RU" sz="3600" dirty="0"/>
              </a:p>
            </p:txBody>
          </p:sp>
        </mc:Choice>
        <mc:Fallback xmlns="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BB18FD2B-2029-4DFD-99C8-98E3E8209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709" y="5607185"/>
                <a:ext cx="7782827" cy="1200329"/>
              </a:xfrm>
              <a:prstGeom prst="rect">
                <a:avLst/>
              </a:prstGeom>
              <a:blipFill>
                <a:blip r:embed="rId10"/>
                <a:stretch>
                  <a:fillRect l="-2349" t="-9137" b="-182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9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/>
      <p:bldP spid="21" grpId="0"/>
      <p:bldP spid="23" grpId="0"/>
      <p:bldP spid="27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473075" y="1300162"/>
            <a:ext cx="11239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 cm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aylanadagi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nuqta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yarmini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velosiped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g‘ildiragi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661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YUQORIGA OTILGAN JISM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3DC0B-35EE-49F9-9117-C0B684D804CD}"/>
              </a:ext>
            </a:extLst>
          </p:cNvPr>
          <p:cNvSpPr txBox="1"/>
          <p:nvPr/>
        </p:nvSpPr>
        <p:spPr>
          <a:xfrm>
            <a:off x="339725" y="995362"/>
            <a:ext cx="11506200" cy="212365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Har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otilganida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balandlikka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ko‘tarilib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06B7-6F16-4D45-BA08-502DBBC91355}"/>
              </a:ext>
            </a:extLst>
          </p:cNvPr>
          <p:cNvSpPr txBox="1"/>
          <p:nvPr/>
        </p:nvSpPr>
        <p:spPr>
          <a:xfrm>
            <a:off x="339725" y="3271420"/>
            <a:ext cx="11506200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Keling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qilaylik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390664-59EB-4403-BB8A-80467C57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25" y="0"/>
            <a:ext cx="8244178" cy="66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B91138-3632-4AD9-92AE-E8977A471199}"/>
              </a:ext>
            </a:extLst>
          </p:cNvPr>
          <p:cNvPicPr/>
          <p:nvPr/>
        </p:nvPicPr>
        <p:blipFill rotWithShape="1">
          <a:blip r:embed="rId2"/>
          <a:srcRect l="49401" t="36237" r="10850" b="44164"/>
          <a:stretch/>
        </p:blipFill>
        <p:spPr bwMode="auto">
          <a:xfrm>
            <a:off x="6580199" y="3645263"/>
            <a:ext cx="3049589" cy="110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28BFB5-70CD-4825-B499-26006D7E9A76}"/>
              </a:ext>
            </a:extLst>
          </p:cNvPr>
          <p:cNvPicPr/>
          <p:nvPr/>
        </p:nvPicPr>
        <p:blipFill rotWithShape="1">
          <a:blip r:embed="rId2"/>
          <a:srcRect l="49019" t="15157" r="13567" b="65245"/>
          <a:stretch/>
        </p:blipFill>
        <p:spPr bwMode="auto">
          <a:xfrm>
            <a:off x="6501612" y="5860887"/>
            <a:ext cx="2895600" cy="110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2EAC57-CC8D-49F7-85D7-5BF4DA249893}"/>
              </a:ext>
            </a:extLst>
          </p:cNvPr>
          <p:cNvPicPr/>
          <p:nvPr/>
        </p:nvPicPr>
        <p:blipFill rotWithShape="1">
          <a:blip r:embed="rId2"/>
          <a:srcRect l="49402" t="76481" r="10848" b="4181"/>
          <a:stretch/>
        </p:blipFill>
        <p:spPr bwMode="auto">
          <a:xfrm>
            <a:off x="252417" y="3630753"/>
            <a:ext cx="3024183" cy="1098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7F5B2E-D1B7-4DFE-8E6D-03FC2C54F2B1}"/>
              </a:ext>
            </a:extLst>
          </p:cNvPr>
          <p:cNvPicPr/>
          <p:nvPr/>
        </p:nvPicPr>
        <p:blipFill rotWithShape="1">
          <a:blip r:embed="rId2"/>
          <a:srcRect l="4784" t="15157" r="56216" b="65505"/>
          <a:stretch/>
        </p:blipFill>
        <p:spPr bwMode="auto">
          <a:xfrm>
            <a:off x="6493674" y="4748363"/>
            <a:ext cx="3024182" cy="1068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BEC795-116C-4486-9B73-10CFAEE07DD4}"/>
              </a:ext>
            </a:extLst>
          </p:cNvPr>
          <p:cNvPicPr/>
          <p:nvPr/>
        </p:nvPicPr>
        <p:blipFill rotWithShape="1">
          <a:blip r:embed="rId2"/>
          <a:srcRect l="49401" t="55924" r="10850" b="24478"/>
          <a:stretch/>
        </p:blipFill>
        <p:spPr bwMode="auto">
          <a:xfrm>
            <a:off x="3299617" y="4718496"/>
            <a:ext cx="3066263" cy="1098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BD44A0-0E3A-4BFF-875F-D7BC8D78ED5E}"/>
              </a:ext>
            </a:extLst>
          </p:cNvPr>
          <p:cNvPicPr/>
          <p:nvPr/>
        </p:nvPicPr>
        <p:blipFill rotWithShape="1">
          <a:blip r:embed="rId2"/>
          <a:srcRect l="5547" t="36237" r="57038" b="44924"/>
          <a:stretch/>
        </p:blipFill>
        <p:spPr bwMode="auto">
          <a:xfrm>
            <a:off x="189698" y="4831374"/>
            <a:ext cx="2895600" cy="970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10717D-6B87-42A0-90DE-197F4F831D46}"/>
              </a:ext>
            </a:extLst>
          </p:cNvPr>
          <p:cNvPicPr/>
          <p:nvPr/>
        </p:nvPicPr>
        <p:blipFill rotWithShape="1">
          <a:blip r:embed="rId2"/>
          <a:srcRect l="5547" t="55924" r="57038" b="24478"/>
          <a:stretch/>
        </p:blipFill>
        <p:spPr bwMode="auto">
          <a:xfrm>
            <a:off x="3232150" y="5860887"/>
            <a:ext cx="2895600" cy="110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7748CC-FCFB-4CBE-9B4E-4053959BCD3A}"/>
              </a:ext>
            </a:extLst>
          </p:cNvPr>
          <p:cNvPicPr/>
          <p:nvPr/>
        </p:nvPicPr>
        <p:blipFill rotWithShape="1">
          <a:blip r:embed="rId2"/>
          <a:srcRect l="4784" t="76481" r="56217" b="4704"/>
          <a:stretch/>
        </p:blipFill>
        <p:spPr bwMode="auto">
          <a:xfrm>
            <a:off x="189698" y="5927265"/>
            <a:ext cx="2895600" cy="970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A1EE3B0-2464-4BDA-A293-A1D6EF02852D}"/>
                  </a:ext>
                </a:extLst>
              </p:cNvPr>
              <p:cNvSpPr/>
              <p:nvPr/>
            </p:nvSpPr>
            <p:spPr>
              <a:xfrm>
                <a:off x="377825" y="6107637"/>
                <a:ext cx="987031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>
                    <a:solidFill>
                      <a:schemeClr val="tx1"/>
                    </a:solidFill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A1EE3B0-2464-4BDA-A293-A1D6EF028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6107637"/>
                <a:ext cx="987031" cy="60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7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354E-6 -4.49118E-6 L -0.53218 -0.523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-26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489E-6 2.39258E-6 L -0.01537 -0.684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" y="-34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547E-8 -3.35142E-6 L -0.02749 -0.358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" y="-17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726E-6 3.84441E-7 L 0.74089 -0.51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38" y="-258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789E-6 -1.93125E-6 L -0.00118 -0.171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8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585E-6 2.39258E-6 L 0.25964 -0.489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76" y="-244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726E-6 2.39258E-6 L 0.2517 -0.5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5" y="-25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702E-7 7.86974E-7 L 0.23476 -0.326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8" y="-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705E-6 2.39258E-6 L 0.22903 -0.489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1" y="-24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069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kern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bob.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1C8D858-D99B-4322-BF15-37A896533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462291"/>
              </p:ext>
            </p:extLst>
          </p:nvPr>
        </p:nvGraphicFramePr>
        <p:xfrm>
          <a:off x="301625" y="806929"/>
          <a:ext cx="11734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2DD6B8-5F8D-4814-B79E-D501945E6FB7}"/>
              </a:ext>
            </a:extLst>
          </p:cNvPr>
          <p:cNvSpPr txBox="1"/>
          <p:nvPr/>
        </p:nvSpPr>
        <p:spPr>
          <a:xfrm>
            <a:off x="1292225" y="1001461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4ABDA-1022-4B6F-B682-55C0B4F4609B}"/>
              </a:ext>
            </a:extLst>
          </p:cNvPr>
          <p:cNvSpPr txBox="1"/>
          <p:nvPr/>
        </p:nvSpPr>
        <p:spPr>
          <a:xfrm>
            <a:off x="1595438" y="1847091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grafigi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E9893-473B-4F23-8EF2-8DC619920B99}"/>
              </a:ext>
            </a:extLst>
          </p:cNvPr>
          <p:cNvSpPr txBox="1"/>
          <p:nvPr/>
        </p:nvSpPr>
        <p:spPr>
          <a:xfrm>
            <a:off x="1901825" y="271111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3352F-1AAF-4295-8558-4238B71E88C5}"/>
              </a:ext>
            </a:extLst>
          </p:cNvPr>
          <p:cNvSpPr txBox="1"/>
          <p:nvPr/>
        </p:nvSpPr>
        <p:spPr>
          <a:xfrm>
            <a:off x="1903412" y="361352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69C371-A172-4508-968E-82D1D42CA124}"/>
              </a:ext>
            </a:extLst>
          </p:cNvPr>
          <p:cNvSpPr txBox="1"/>
          <p:nvPr/>
        </p:nvSpPr>
        <p:spPr>
          <a:xfrm>
            <a:off x="1749424" y="4420457"/>
            <a:ext cx="1043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tezlanish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EDA19-34A4-499F-82E6-4A7C204D2F31}"/>
              </a:ext>
            </a:extLst>
          </p:cNvPr>
          <p:cNvSpPr txBox="1"/>
          <p:nvPr/>
        </p:nvSpPr>
        <p:spPr>
          <a:xfrm>
            <a:off x="1292225" y="5284476"/>
            <a:ext cx="1043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tushishi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2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/>
      <p:bldP spid="8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bob. TEKIS AYLANMA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B06322-3983-4718-AF6E-BFA5D0532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995362"/>
            <a:ext cx="4057650" cy="4084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6A3006-C05F-4398-B948-93682D00E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25" y="141788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AYLANMA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81D6E8-1D83-4A9F-A663-4EA09F1DF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842962"/>
            <a:ext cx="4419600" cy="53625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234A2D-D3A1-4D8D-BA55-4F6176DB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895348"/>
            <a:ext cx="5486400" cy="2743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AB87E7-0B06-4E34-A5E0-81D47E73F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3690936"/>
            <a:ext cx="5486400" cy="33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5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AYLANMA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519CE8-94D3-42BA-99E0-9CA99EA5E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1300162"/>
            <a:ext cx="6019800" cy="525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3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AYLANMA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06B7-6F16-4D45-BA08-502DBBC91355}"/>
              </a:ext>
            </a:extLst>
          </p:cNvPr>
          <p:cNvSpPr txBox="1"/>
          <p:nvPr/>
        </p:nvSpPr>
        <p:spPr>
          <a:xfrm>
            <a:off x="339725" y="1604962"/>
            <a:ext cx="11506200" cy="28007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nuqta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uzunlikdagi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yoylarni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4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AYLANMA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53EB10-FDB5-43E4-9A83-D3571A811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09" t="18454" r="12139" b="65264"/>
          <a:stretch/>
        </p:blipFill>
        <p:spPr>
          <a:xfrm>
            <a:off x="606425" y="842962"/>
            <a:ext cx="5000617" cy="5000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F232E-8024-4693-A9DE-9B8B5B60A296}"/>
              </a:ext>
            </a:extLst>
          </p:cNvPr>
          <p:cNvSpPr txBox="1"/>
          <p:nvPr/>
        </p:nvSpPr>
        <p:spPr>
          <a:xfrm>
            <a:off x="225425" y="5872157"/>
            <a:ext cx="8207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 TEZLIK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06B7-6F16-4D45-BA08-502DBBC91355}"/>
              </a:ext>
            </a:extLst>
          </p:cNvPr>
          <p:cNvSpPr txBox="1"/>
          <p:nvPr/>
        </p:nvSpPr>
        <p:spPr>
          <a:xfrm>
            <a:off x="339725" y="1909762"/>
            <a:ext cx="11506200" cy="280076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nuqtaning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kattalikka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3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9801</TotalTime>
  <Words>640</Words>
  <Application>Microsoft Office PowerPoint</Application>
  <PresentationFormat>Произвольный</PresentationFormat>
  <Paragraphs>109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634</cp:revision>
  <dcterms:created xsi:type="dcterms:W3CDTF">2020-04-13T08:05:16Z</dcterms:created>
  <dcterms:modified xsi:type="dcterms:W3CDTF">2020-11-03T06:32:09Z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