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431" r:id="rId3"/>
    <p:sldId id="433" r:id="rId4"/>
    <p:sldId id="373" r:id="rId5"/>
    <p:sldId id="432" r:id="rId6"/>
    <p:sldId id="427" r:id="rId7"/>
    <p:sldId id="434" r:id="rId8"/>
    <p:sldId id="435" r:id="rId9"/>
    <p:sldId id="436" r:id="rId10"/>
    <p:sldId id="437" r:id="rId11"/>
    <p:sldId id="438" r:id="rId12"/>
    <p:sldId id="439" r:id="rId13"/>
    <p:sldId id="413" r:id="rId14"/>
    <p:sldId id="426" r:id="rId15"/>
    <p:sldId id="418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380" autoAdjust="0"/>
  </p:normalViewPr>
  <p:slideViewPr>
    <p:cSldViewPr>
      <p:cViewPr>
        <p:scale>
          <a:sx n="77" d="100"/>
          <a:sy n="77" d="100"/>
        </p:scale>
        <p:origin x="-2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0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0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595406" y="2852936"/>
            <a:ext cx="7164890" cy="281262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Kelishiklar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Bosh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9980" y="2852936"/>
            <a:ext cx="728663" cy="1406313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8-_1_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6451" r="16451"/>
          <a:stretch>
            <a:fillRect/>
          </a:stretch>
        </p:blipFill>
        <p:spPr bwMode="auto">
          <a:xfrm>
            <a:off x="8040216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OQILONA  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MIB xodimlari Qashqadaryoda Navoiy va Boburning tavallud ayyomlarini keng  nishonl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1500174"/>
            <a:ext cx="7090085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JUMBOQ  YECHIMI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Temuriyzoda Husayn Boyqaro oʻz oʻgʻliga qarshi qilich koʻtarishiga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1" name="Picture 7" descr="C:\Users\Maktab\Desktop\photo_2020_05_02_10_57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500174"/>
            <a:ext cx="807249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Imo-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ishora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O'zA - Temuriyzoda Husayn Boyqaro oʻz oʻgʻliga qarshi qilich koʻtarishiga 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Temuriyzoda Husayn Boyqaro oʻz oʻgʻliga qarshi qilich koʻtarishiga nima sabab boʻlgan edi? KUN TARIXID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Maktab\Desktop\photo_2019-02-11_10-54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340768"/>
            <a:ext cx="4684740" cy="4248472"/>
          </a:xfrm>
          <a:prstGeom prst="rect">
            <a:avLst/>
          </a:prstGeom>
          <a:noFill/>
        </p:spPr>
      </p:pic>
      <p:pic>
        <p:nvPicPr>
          <p:cNvPr id="1028" name="Picture 4" descr="C:\Users\Maktab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2060848"/>
            <a:ext cx="4608512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556792"/>
            <a:ext cx="111612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saroyda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Husayn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Boyqaro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imo-ishora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qilibdi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Imo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ishoraning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yechimini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shogirdlar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topibdilar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Husayn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Boyqaroga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beribdi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1857364"/>
            <a:ext cx="3461978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81422" y="1571612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ko‘rsatkich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barmoq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указательный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палец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iziga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qaytibdi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вернулся обратно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o‘zlariga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havola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своё усмотрение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imo-ishora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намёк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siyohdon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чернильница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281" y="1214422"/>
            <a:ext cx="1187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hikmatlarni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lug‘at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52464" y="1785926"/>
            <a:ext cx="8522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o‘zar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to‘zar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ixtiyorsiz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e‘tiborsiz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Tiling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ko‘nglingni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tut.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52322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rivoyatlardan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(62-bet)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95670" y="1785926"/>
            <a:ext cx="8358246" cy="480131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Bosh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kelishikda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ta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(59 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2.O‘zbek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124788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Men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amakimnikiga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Salima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Barno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yordamlashdilar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sarg‘aygan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barglarini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to‘ka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ingichka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879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0" y="1357298"/>
            <a:ext cx="11430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Dildora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tayyorlashimiz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 Men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ko‘rgazma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281" y="1214422"/>
            <a:ext cx="1204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qo‘llangan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3663" y="2266975"/>
            <a:ext cx="11572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binosining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qavatida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sinfdoshi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Bola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odobi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523968" y="2786058"/>
            <a:ext cx="785818" cy="142875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 flipV="1">
            <a:off x="4881554" y="2786058"/>
            <a:ext cx="928694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8667768" y="2786058"/>
            <a:ext cx="428628" cy="117157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738282" y="3357562"/>
            <a:ext cx="642942" cy="117157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2881290" y="3357562"/>
            <a:ext cx="857256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738414" y="3929066"/>
            <a:ext cx="1000132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4667240" y="3929066"/>
            <a:ext cx="928694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 flipV="1">
            <a:off x="1452530" y="4429132"/>
            <a:ext cx="500066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3381356" y="4429132"/>
            <a:ext cx="285752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7239008" y="4500570"/>
            <a:ext cx="857256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2452662" y="5000636"/>
            <a:ext cx="500066" cy="142876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586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40" y="0"/>
            <a:ext cx="739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  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Muomala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odobi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9588" y="2000240"/>
            <a:ext cx="4357718" cy="4286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Bemalol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Hechqisi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0314" y="1928802"/>
            <a:ext cx="5000660" cy="44291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Bilmayman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Ilojim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vaqtim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298" y="121442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Murojaatga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483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84" y="285728"/>
            <a:ext cx="1171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YODGA OLING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9616" y="1268760"/>
            <a:ext cx="2556446" cy="1539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7408" y="3068960"/>
            <a:ext cx="2556447" cy="1639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55840" y="3033365"/>
            <a:ext cx="2657254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Kelishiklar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1624" y="4941168"/>
            <a:ext cx="2483004" cy="1619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O‘rin-payt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44072" y="1268760"/>
            <a:ext cx="2573122" cy="1548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32304" y="2996952"/>
            <a:ext cx="2657254" cy="1639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088" y="4869160"/>
            <a:ext cx="2573122" cy="1653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95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86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2398" y="1785926"/>
            <a:ext cx="11287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Bosh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kelishikning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kelishikdagi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vazifasida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Biz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keldik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Fonetik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98" y="1785926"/>
            <a:ext cx="11287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binosi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yaprog‘i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ekini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bargi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24114064</TotalTime>
  <Words>451</Words>
  <Application>Microsoft Office PowerPoint</Application>
  <PresentationFormat>Произвольный</PresentationFormat>
  <Paragraphs>112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O‘zbek tili</vt:lpstr>
      <vt:lpstr>MUSTAQIL BAJARISH UCHUN TOPSHIRIQLAR</vt:lpstr>
      <vt:lpstr>MUSTAQIL BAJARISH UCHUN TOPSHIRIQLAR</vt:lpstr>
      <vt:lpstr>1-topshiriq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881</cp:revision>
  <dcterms:created xsi:type="dcterms:W3CDTF">2020-08-03T09:44:14Z</dcterms:created>
  <dcterms:modified xsi:type="dcterms:W3CDTF">2020-10-16T07:44:23Z</dcterms:modified>
</cp:coreProperties>
</file>