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4" r:id="rId2"/>
    <p:sldId id="412" r:id="rId3"/>
    <p:sldId id="424" r:id="rId4"/>
    <p:sldId id="425" r:id="rId5"/>
    <p:sldId id="373" r:id="rId6"/>
    <p:sldId id="427" r:id="rId7"/>
    <p:sldId id="413" r:id="rId8"/>
    <p:sldId id="426" r:id="rId9"/>
    <p:sldId id="418" r:id="rId10"/>
    <p:sldId id="415" r:id="rId11"/>
    <p:sldId id="428" r:id="rId12"/>
    <p:sldId id="422" r:id="rId13"/>
    <p:sldId id="429" r:id="rId14"/>
    <p:sldId id="430" r:id="rId15"/>
    <p:sldId id="423" r:id="rId16"/>
    <p:sldId id="271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1" autoAdjust="0"/>
    <p:restoredTop sz="86380" autoAdjust="0"/>
  </p:normalViewPr>
  <p:slideViewPr>
    <p:cSldViewPr>
      <p:cViewPr>
        <p:scale>
          <a:sx n="77" d="100"/>
          <a:sy n="77" d="100"/>
        </p:scale>
        <p:origin x="-138" y="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85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0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0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0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0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595406" y="2852936"/>
            <a:ext cx="7164890" cy="2935738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xonasi</a:t>
            </a:r>
            <a:endParaRPr lang="en-US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Kelishiklar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 Bosh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kelishik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8920">
              <a:spcBef>
                <a:spcPts val="233"/>
              </a:spcBef>
              <a:defRPr/>
            </a:pPr>
            <a:endParaRPr lang="ru-RU" sz="44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742950" y="3140968"/>
            <a:ext cx="728663" cy="1645354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win7 32\Desktop\8-_1_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/>
          <a:srcRect l="16451" r="16451"/>
          <a:stretch>
            <a:fillRect/>
          </a:stretch>
        </p:blipFill>
        <p:spPr bwMode="auto">
          <a:xfrm>
            <a:off x="8310578" y="2786058"/>
            <a:ext cx="3328416" cy="34074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086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060887"/>
              </p:ext>
            </p:extLst>
          </p:nvPr>
        </p:nvGraphicFramePr>
        <p:xfrm>
          <a:off x="335358" y="1268761"/>
          <a:ext cx="11593290" cy="52565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2050"/>
                <a:gridCol w="1800200"/>
                <a:gridCol w="1584176"/>
                <a:gridCol w="3744416"/>
                <a:gridCol w="4032448"/>
              </a:tblGrid>
              <a:tr h="15065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T/r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Kelishik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Qo‘shim-chalar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So‘roqlari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Misollar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28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Bosh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kelishik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Kim?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Nima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Qayer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Azim,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maktab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daftar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9375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Qaratqich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kelishigi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ning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Kimning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Nimaning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Qayerning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Azimning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maktabning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daftarning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281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Tushum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kelishigi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Kimni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Nimani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Qayerni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Azimni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maktabni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daftarni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086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580837"/>
              </p:ext>
            </p:extLst>
          </p:nvPr>
        </p:nvGraphicFramePr>
        <p:xfrm>
          <a:off x="322353" y="1268760"/>
          <a:ext cx="11593290" cy="5303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2050"/>
                <a:gridCol w="1656184"/>
                <a:gridCol w="1152128"/>
                <a:gridCol w="3384376"/>
                <a:gridCol w="4968552"/>
              </a:tblGrid>
              <a:tr h="12941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T/r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Kelishik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Qo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‘-shim-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chalar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So‘roqlari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Misollar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80459"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Jo‘nalish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kelishigi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Kimga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Nimaga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Qayerga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Qachon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Azimga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daftarga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maktabga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tongga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Tongga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yaqin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keldi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80459"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O‘rin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payt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kelishigi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-da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Kimda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Nimada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Qayerda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Qachon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Azimda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daftarda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maktabda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tongda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(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Tongda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keldi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9066"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Chiqish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kelishigi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Kimdan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Nimadan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Qayerdan?Qachon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Azimdan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daftardan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tongdan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(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Tongdan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keldi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31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2-mashq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275" y="1357298"/>
            <a:ext cx="11144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084" y="1142984"/>
            <a:ext cx="117872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bir-biriga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bog‘lab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birikmasi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Egalik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kelishik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qo‘shimchalarining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tagiga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Составьте из слов словосочетание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пишите.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34328" y="2412504"/>
            <a:ext cx="2543089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o‘st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5275" y="3857633"/>
            <a:ext cx="2782142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qadrdon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57885" y="2917949"/>
            <a:ext cx="2543089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daftar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14796" y="5373216"/>
            <a:ext cx="2543089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Vatan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75909" y="4627458"/>
            <a:ext cx="2543089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04112" y="5306509"/>
            <a:ext cx="2543089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100974" y="3857633"/>
            <a:ext cx="2543089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oytaxt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185987" y="2527979"/>
            <a:ext cx="2543089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196513" y="4209653"/>
            <a:ext cx="2543089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120336" y="2737301"/>
            <a:ext cx="2543089" cy="9144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2-mashq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275" y="1357298"/>
            <a:ext cx="11144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084" y="1142984"/>
            <a:ext cx="11787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bir-biriga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bog‘lab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birikmasi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Egalik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kelishik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qo‘shimchalarining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tagiga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416" y="2492896"/>
            <a:ext cx="6100453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Vatanimizning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poytaxti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Qadrdon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do‘st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Daftarning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beti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xonasi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Maktabning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18" name="Минус 17"/>
          <p:cNvSpPr/>
          <p:nvPr/>
        </p:nvSpPr>
        <p:spPr>
          <a:xfrm>
            <a:off x="2278234" y="4707147"/>
            <a:ext cx="1394042" cy="45719"/>
          </a:xfrm>
          <a:prstGeom prst="mathMinu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инус 18"/>
          <p:cNvSpPr/>
          <p:nvPr/>
        </p:nvSpPr>
        <p:spPr>
          <a:xfrm>
            <a:off x="2639616" y="6165304"/>
            <a:ext cx="1394042" cy="45719"/>
          </a:xfrm>
          <a:prstGeom prst="mathMinu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>
            <a:off x="3192621" y="3284984"/>
            <a:ext cx="1394042" cy="45719"/>
          </a:xfrm>
          <a:prstGeom prst="mathMinu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инус 20"/>
          <p:cNvSpPr/>
          <p:nvPr/>
        </p:nvSpPr>
        <p:spPr>
          <a:xfrm>
            <a:off x="4402218" y="4667445"/>
            <a:ext cx="392204" cy="45719"/>
          </a:xfrm>
          <a:prstGeom prst="mathMinu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инус 21"/>
          <p:cNvSpPr/>
          <p:nvPr/>
        </p:nvSpPr>
        <p:spPr>
          <a:xfrm flipV="1">
            <a:off x="5015880" y="6118867"/>
            <a:ext cx="470520" cy="45719"/>
          </a:xfrm>
          <a:prstGeom prst="mathMinu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инус 22"/>
          <p:cNvSpPr/>
          <p:nvPr/>
        </p:nvSpPr>
        <p:spPr>
          <a:xfrm>
            <a:off x="6384032" y="3239265"/>
            <a:ext cx="392204" cy="45719"/>
          </a:xfrm>
          <a:prstGeom prst="mathMinu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0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-mashq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275" y="1357298"/>
            <a:ext cx="11144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336" y="1142984"/>
            <a:ext cx="1207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Bosh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kelishikda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qatnashgan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toping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daftaringizga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1048" y="1846630"/>
            <a:ext cx="11215687" cy="428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Bosh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kelishikdagi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1048" y="2565145"/>
            <a:ext cx="5607883" cy="10001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Yulduz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xolasinikiga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borsa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o‘tirmaydi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6680" y="3820318"/>
            <a:ext cx="5607883" cy="5429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ertak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qo‘ydim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6721" y="4608772"/>
            <a:ext cx="5607843" cy="10001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shirin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meva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43817" y="2708920"/>
            <a:ext cx="2808312" cy="7125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Yulduz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32104" y="3820318"/>
            <a:ext cx="2808313" cy="5429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32104" y="4797152"/>
            <a:ext cx="2808313" cy="6233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olma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6720" y="5797863"/>
            <a:ext cx="5607844" cy="6972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devoriga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plakatlar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ilingan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32104" y="5797863"/>
            <a:ext cx="2808313" cy="5834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plakatlar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12478" y="2275268"/>
            <a:ext cx="391196" cy="43284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5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4-mashq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1967" y="1643050"/>
            <a:ext cx="4634350" cy="928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               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xonasi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8218" y="2928933"/>
            <a:ext cx="5570454" cy="928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Xonamiz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967" y="4143379"/>
            <a:ext cx="7082622" cy="928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shinam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yorug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‘.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748" y="5357825"/>
            <a:ext cx="10971054" cy="928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maktabda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uchrashuv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2513" y="178423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8309" y="3070115"/>
            <a:ext cx="3708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yorug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4355" y="4250659"/>
            <a:ext cx="167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xonasi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7442" y="5499003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ilshunos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olimlar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95670" y="1785926"/>
            <a:ext cx="8358246" cy="480131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1. Bosh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kelishikda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kelgan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otlarga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4-5 ta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misol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(59 bet)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2.O‘zbek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xonasi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sinf-pasporti-photo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2000240"/>
            <a:ext cx="3143272" cy="30718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084" y="285728"/>
            <a:ext cx="1171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YODGA OLING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1245" y="1412776"/>
            <a:ext cx="2592288" cy="1296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turkumi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7528" y="2906409"/>
            <a:ext cx="287883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Atoqli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5720" y="5427426"/>
            <a:ext cx="3096344" cy="11339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Tarixiy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bayram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nomlari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7971" y="5449330"/>
            <a:ext cx="2825701" cy="11120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Tashkilot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muassasa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nomlari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95800" y="4057309"/>
            <a:ext cx="2217614" cy="10841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Geografik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nomlar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5598" y="4057309"/>
            <a:ext cx="2088232" cy="1078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Shaxs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nomlari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68208" y="2906409"/>
            <a:ext cx="2736304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Turdosh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32104" y="4707347"/>
            <a:ext cx="1409281" cy="1297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Kasb-hunar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nomlari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88288" y="4707347"/>
            <a:ext cx="1296144" cy="1287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-joy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nomlari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272464" y="4707347"/>
            <a:ext cx="1296144" cy="1287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Narsa-buyum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nomlari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607651" y="3856243"/>
            <a:ext cx="319997" cy="1480309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787502" y="3840925"/>
            <a:ext cx="285819" cy="1442821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8821363">
            <a:off x="5011425" y="3116220"/>
            <a:ext cx="263354" cy="97840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2674425">
            <a:off x="1334863" y="3241662"/>
            <a:ext cx="242316" cy="881529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3116700">
            <a:off x="4212364" y="1953376"/>
            <a:ext cx="412170" cy="97840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8107835">
            <a:off x="7996278" y="1961919"/>
            <a:ext cx="361810" cy="97840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9109031">
            <a:off x="10516927" y="3686890"/>
            <a:ext cx="264898" cy="97840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9192344" y="3759190"/>
            <a:ext cx="288949" cy="901643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2769332">
            <a:off x="7961983" y="3690095"/>
            <a:ext cx="225269" cy="97840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084" y="285728"/>
            <a:ext cx="1171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YODGA OLING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9376" y="1340768"/>
            <a:ext cx="2592288" cy="16561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Vatanim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42818" y="2276872"/>
            <a:ext cx="2592288" cy="16561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a’zolarining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904312" y="4725144"/>
            <a:ext cx="2657254" cy="16561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Ustozga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30732" y="3523568"/>
            <a:ext cx="2592288" cy="16616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fanlarni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o‘rganamiz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TAYANCH  SO‘Z VA SO‘Z BIRIKMALARI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0960" y="1357298"/>
            <a:ext cx="6715172" cy="507209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Fan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xonalari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xonasi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devorlari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javonlari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yorug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to‘garak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mashg‘ulotlari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win7 32\Desktop\writing-icon-girl-vector-9177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0446" y="1643050"/>
            <a:ext cx="4500594" cy="4597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05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879096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1-topshiriq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60" y="1357298"/>
            <a:ext cx="114300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Olga,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darsi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qayerda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xonasida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xonasi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nechanchi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qavatda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xonasi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qavatda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Mashg‘ulotlar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o‘sha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xonada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o‘tkaziladimi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Shuhrat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darslari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xonada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xonasida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…  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99890\Desktop\ozb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772117"/>
            <a:ext cx="5508615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99890\Desktop\o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98" y="1340768"/>
            <a:ext cx="543401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5640" y="0"/>
            <a:ext cx="7398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  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xonasi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1092" y="142852"/>
            <a:ext cx="9501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384" y="1556792"/>
            <a:ext cx="1116124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Maktabingizda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xonasi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bormi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xonasi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nechanchi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qavatda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Sinfingizda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jihozlar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fanidan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tanlov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tadbirlar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o‘tkazgansiz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1357313"/>
            <a:ext cx="4286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1357313"/>
            <a:ext cx="4143364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15880" y="1357313"/>
            <a:ext cx="6938036" cy="7200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yorug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‘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светлый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просторный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devor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стена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yozuvchi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писатель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shoir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to‘garak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кружок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tanlov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0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1092" y="142852"/>
            <a:ext cx="9501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281" y="1214422"/>
            <a:ext cx="1204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kerakli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Вместо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точек вставьте нужные слова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26894" y="2055872"/>
            <a:ext cx="115729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…           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xonasida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…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xonasining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devorlarida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suratlari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ilingan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badiiy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bor.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Doska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tepasida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plakatni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ko‘rasiz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70903" y="2795627"/>
            <a:ext cx="1561303" cy="3949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‘zbek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3554" y="2248930"/>
            <a:ext cx="1872208" cy="3954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infimiz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4112" y="3289684"/>
            <a:ext cx="1944216" cy="4296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ozuvchi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37633" y="3274457"/>
            <a:ext cx="2186078" cy="460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shoirlarning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1448" y="4390634"/>
            <a:ext cx="1778961" cy="4296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javonida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0485" y="4941168"/>
            <a:ext cx="4485735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ikmatli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yozilgan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24113890</TotalTime>
  <Words>615</Words>
  <Application>Microsoft Office PowerPoint</Application>
  <PresentationFormat>Произвольный</PresentationFormat>
  <Paragraphs>170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 O‘zbek tili</vt:lpstr>
      <vt:lpstr>Презентация PowerPoint</vt:lpstr>
      <vt:lpstr>Презентация PowerPoint</vt:lpstr>
      <vt:lpstr>TAYANCH  SO‘Z VA SO‘Z BIRIKMALARI</vt:lpstr>
      <vt:lpstr>1-topshiriq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998909179430</cp:lastModifiedBy>
  <cp:revision>845</cp:revision>
  <dcterms:created xsi:type="dcterms:W3CDTF">2020-08-03T09:44:14Z</dcterms:created>
  <dcterms:modified xsi:type="dcterms:W3CDTF">2020-10-14T04:25:10Z</dcterms:modified>
</cp:coreProperties>
</file>