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411" r:id="rId3"/>
    <p:sldId id="412" r:id="rId4"/>
    <p:sldId id="373" r:id="rId5"/>
    <p:sldId id="413" r:id="rId6"/>
    <p:sldId id="418" r:id="rId7"/>
    <p:sldId id="419" r:id="rId8"/>
    <p:sldId id="415" r:id="rId9"/>
    <p:sldId id="416" r:id="rId10"/>
    <p:sldId id="420" r:id="rId11"/>
    <p:sldId id="421" r:id="rId12"/>
    <p:sldId id="422" r:id="rId13"/>
    <p:sldId id="383" r:id="rId14"/>
    <p:sldId id="417" r:id="rId15"/>
    <p:sldId id="403" r:id="rId16"/>
    <p:sldId id="423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 varScale="1">
        <p:scale>
          <a:sx n="71" d="100"/>
          <a:sy n="71" d="100"/>
        </p:scale>
        <p:origin x="-37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75520" y="2852936"/>
            <a:ext cx="7164890" cy="446436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sinfim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qo‘shimchasining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77887" y="3140968"/>
            <a:ext cx="593726" cy="208823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8-_1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6451" r="16451"/>
          <a:stretch>
            <a:fillRect/>
          </a:stretch>
        </p:blipFill>
        <p:spPr bwMode="auto">
          <a:xfrm>
            <a:off x="8624430" y="2786058"/>
            <a:ext cx="3160202" cy="32352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5275" y="1357298"/>
            <a:ext cx="111443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undoshi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tugagan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qo‘shilganda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oxiridagi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o‘zgaradi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k &gt;g, q &gt; 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‘)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quyidagicha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66712" y="4286254"/>
          <a:ext cx="11215767" cy="2316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57520"/>
                <a:gridCol w="3929090"/>
                <a:gridCol w="4429157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istagim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o‘rtog‘im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istaging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o‘rtog‘ing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istagi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o‘rtog‘i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084" y="1142984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qo‘shilganda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tovush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o‘zgarishini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3071810"/>
            <a:ext cx="11572956" cy="3500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bilagim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bayrog‘imiz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ko‘magi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qalpog‘i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suratimiz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qishlog‘imiz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tilagingiz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so‘rog‘ingiz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o‘chirg‘ichim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yuragi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oyog‘ing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varag‘i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balig‘im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yordaming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to‘gar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pishlog‘ingiz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chelaging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09522" y="2071678"/>
            <a:ext cx="11430080" cy="1000132"/>
          </a:xfrm>
          <a:prstGeom prst="triangle">
            <a:avLst>
              <a:gd name="adj" fmla="val 5035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084" y="1142984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qo‘shilganda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tovush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o‘zgarishini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aniqlang.Ularni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9523" y="2143115"/>
          <a:ext cx="11644392" cy="4206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81464"/>
                <a:gridCol w="3881464"/>
                <a:gridCol w="3881464"/>
              </a:tblGrid>
              <a:tr h="622531"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 &gt; g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 &gt; g‘ 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2531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do‘sting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bilagim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bayrog‘imiz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531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suratimiz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4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‘magi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qalpog‘i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531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o‘chirg‘ichim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tilagingiz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qishlog‘imiz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531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yordaming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yuragi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so‘rog‘ingiz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531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bilimimiz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to‘garagimiz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oyog‘i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14290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YAXSHILIK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22" y="1214422"/>
            <a:ext cx="11644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714488"/>
            <a:ext cx="11501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1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2357430"/>
            <a:ext cx="5669826" cy="4143404"/>
          </a:xfrm>
          <a:prstGeom prst="rect">
            <a:avLst/>
          </a:prstGeom>
          <a:noFill/>
        </p:spPr>
      </p:pic>
      <p:pic>
        <p:nvPicPr>
          <p:cNvPr id="3" name="Picture 2" descr="C:\Users\win7 32\Desktop\photo_2020-10-11_15-53-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80" y="2357430"/>
            <a:ext cx="4714908" cy="40719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14290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YAXSHILIK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8876" y="1714488"/>
            <a:ext cx="5643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960" y="1357298"/>
            <a:ext cx="60007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Fazliddin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qorong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066" y="1357298"/>
            <a:ext cx="4929222" cy="50816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167306" y="1571612"/>
            <a:ext cx="678661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xalta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сумка, мешок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hovliqmoq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суетиться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jo‘rttaga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нарочно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yuvib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yubormoq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смывать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yordamlashmoq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maqtanmoq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хвалиться, 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хвастаться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643050"/>
            <a:ext cx="11572956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tushunasiz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2928934"/>
            <a:ext cx="11572956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4143380"/>
            <a:ext cx="11572956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bilinadi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5357826"/>
            <a:ext cx="11572956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do‘stingiz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95670" y="1785926"/>
            <a:ext cx="8358246" cy="4185761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Sinfdoshingizni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tavsiflovchi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o‘rganing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81422" y="1785926"/>
            <a:ext cx="8072494" cy="480131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48-bat)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turlang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8084" y="1214422"/>
            <a:ext cx="11644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She’rdan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turlang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8084" y="2285994"/>
          <a:ext cx="5572165" cy="40719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43008"/>
                <a:gridCol w="2082982"/>
                <a:gridCol w="2346175"/>
              </a:tblGrid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lari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953124" y="2285994"/>
          <a:ext cx="6000792" cy="40719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14446"/>
                <a:gridCol w="2478350"/>
                <a:gridCol w="2307996"/>
              </a:tblGrid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plik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ingiz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lari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8084" y="285728"/>
            <a:ext cx="1171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  BAJARISH  UCHUN  TOPSHIRIQLAR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879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357298"/>
            <a:ext cx="1143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ketmayapsanmi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majlisi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Majlisda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suhbatlashasizlar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o‘tkazmoqchi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qatnashasanmi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partadosh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xohlaysanmi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Sinfdoshlar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yodlagan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she’rlarimdan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Вставьте вместо точек подходящее слово и перепишите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38084" y="2214554"/>
            <a:ext cx="1135864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     …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…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muzeyga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     …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.(I-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…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talabchan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III-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 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604" y="2285992"/>
            <a:ext cx="2786082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sinfdoshlar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8546" y="3286124"/>
            <a:ext cx="3143272" cy="485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rahbar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9588" y="4429132"/>
            <a:ext cx="1928826" cy="485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52926" y="5000636"/>
            <a:ext cx="3071834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подходящее окончание в скобках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9522" y="2500306"/>
            <a:ext cx="115729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bobo … (-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-m)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o‘rgatdilar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Partadosh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(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Birdamlik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(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(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084" y="1214422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9522" y="2500306"/>
            <a:ext cx="115729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o‘rgatdilar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Partadosh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Birdamlik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ingiz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5275" y="1357298"/>
            <a:ext cx="111443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Obro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‘, parvo,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mavqe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avzo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qo‘shilganda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tovushi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obro‘yim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parvoing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avzoyi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66712" y="4286254"/>
          <a:ext cx="11215767" cy="2316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57520"/>
                <a:gridCol w="3929090"/>
                <a:gridCol w="4429157"/>
              </a:tblGrid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shaxs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birlik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‘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plik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obro‘yim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obro‘yimiz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obro‘ying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obro‘yingiz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92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obro‘yi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obro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Fonetik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80959" y="1285857"/>
          <a:ext cx="11572956" cy="52864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7652"/>
                <a:gridCol w="3857652"/>
                <a:gridCol w="3857652"/>
              </a:tblGrid>
              <a:tr h="4208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6402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do‘sting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bilagi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qishlog‘i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16402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uying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tilagi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barmog‘i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16402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kitobing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elagi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qalpog‘i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16402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noking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eshigi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tovog‘i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24113608</TotalTime>
  <Words>755</Words>
  <Application>Microsoft Office PowerPoint</Application>
  <PresentationFormat>Произвольный</PresentationFormat>
  <Paragraphs>175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O‘zbek tili</vt:lpstr>
      <vt:lpstr>MUSTAQIL BAJARISH UCHUN TOPSHIRIQLAR</vt:lpstr>
      <vt:lpstr>Презентация PowerPoint</vt:lpstr>
      <vt:lpstr>1-topshiriq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YAXSHILIK</vt:lpstr>
      <vt:lpstr>YAXSHILIK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801</cp:revision>
  <dcterms:created xsi:type="dcterms:W3CDTF">2020-08-03T09:44:14Z</dcterms:created>
  <dcterms:modified xsi:type="dcterms:W3CDTF">2020-10-12T12:22:55Z</dcterms:modified>
</cp:coreProperties>
</file>