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400" r:id="rId3"/>
    <p:sldId id="373" r:id="rId4"/>
    <p:sldId id="401" r:id="rId5"/>
    <p:sldId id="383" r:id="rId6"/>
    <p:sldId id="402" r:id="rId7"/>
    <p:sldId id="403" r:id="rId8"/>
    <p:sldId id="391" r:id="rId9"/>
    <p:sldId id="404" r:id="rId10"/>
    <p:sldId id="385" r:id="rId11"/>
    <p:sldId id="406" r:id="rId12"/>
    <p:sldId id="405" r:id="rId13"/>
    <p:sldId id="408" r:id="rId14"/>
    <p:sldId id="409" r:id="rId15"/>
    <p:sldId id="407" r:id="rId16"/>
    <p:sldId id="410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>
        <p:scale>
          <a:sx n="78" d="100"/>
          <a:sy n="78" d="100"/>
        </p:scale>
        <p:origin x="-96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11430" y="2780928"/>
            <a:ext cx="7164890" cy="415658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sinfdoshlarim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qo‘shimchasining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42950" y="3285874"/>
            <a:ext cx="598487" cy="164535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8-_1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6451" r="16451"/>
          <a:stretch>
            <a:fillRect/>
          </a:stretch>
        </p:blipFill>
        <p:spPr bwMode="auto">
          <a:xfrm>
            <a:off x="8384208" y="2564904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shaxsga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tegishliligini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dirty="0" smtClean="0"/>
              <a:t>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Прочитайте предложения. Определите к какому лицу относятся окончания.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084" y="1643050"/>
            <a:ext cx="11715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do‘stlarim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Eshikdan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sinfdoshim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Aziz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Dildora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olimpiadasi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g‘olibi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III-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Men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qurollarimni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.(I-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varaqlarini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buklash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III-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  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8150" y="1285860"/>
            <a:ext cx="11144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                -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-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ingiz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                  -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588" y="4071942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-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-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ingiz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-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809720" y="1643050"/>
            <a:ext cx="1357322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809720" y="2285992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881158" y="2285992"/>
            <a:ext cx="1285884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452926" y="1714488"/>
            <a:ext cx="1285884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52926" y="2285992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452926" y="2285992"/>
            <a:ext cx="1285884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095472" y="5129218"/>
            <a:ext cx="1057276" cy="14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095472" y="5143512"/>
            <a:ext cx="1071570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095472" y="4572008"/>
            <a:ext cx="1057276" cy="557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310050" y="5072074"/>
            <a:ext cx="1357322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310050" y="4500570"/>
            <a:ext cx="1357322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310050" y="5072074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2662" y="285728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BOLALARNING OVOZI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960" y="2071678"/>
            <a:ext cx="66511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ovozim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bahorim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win7 32\Desktop\bolal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080" y="1896546"/>
            <a:ext cx="4849850" cy="32221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2662" y="285728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BOLALARNING OVOZI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24562" y="2214554"/>
            <a:ext cx="5786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Ostonam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butunlig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Devorlarning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pardoz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Borlig‘im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butunlig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22" y="2214554"/>
            <a:ext cx="5602063" cy="328614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2662" y="285728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BOLALARNING OVOZI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398" y="2000240"/>
            <a:ext cx="66437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Chalinmasa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quloqqa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rozi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Qurib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qolgum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buloqday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Shovullamas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bog‘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5" name="Picture 3" descr="C:\Users\win7 32\Desktop\910646b36b47f36f07cdd9803c6b61f4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32" y="1844824"/>
            <a:ext cx="4680477" cy="33009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810116" y="1428736"/>
            <a:ext cx="70723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голос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pardoz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здесь: отделка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ostona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порог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rozi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согласиться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shovullamoq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журчать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плескаться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644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turlang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8084" y="2285994"/>
          <a:ext cx="5572165" cy="40719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8"/>
                <a:gridCol w="2082982"/>
                <a:gridCol w="2346175"/>
              </a:tblGrid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lari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953124" y="2285994"/>
          <a:ext cx="6000792" cy="40719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14446"/>
                <a:gridCol w="2478350"/>
                <a:gridCol w="2307996"/>
              </a:tblGrid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+ 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lari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81422" y="1785926"/>
            <a:ext cx="8072494" cy="480131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48-bat)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turlang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81422" y="1214422"/>
            <a:ext cx="8072494" cy="492442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2-topshiriq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3-topshiriqdagi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(39 </a:t>
            </a:r>
            <a:r>
              <a:rPr lang="en-US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40-betlar)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taxmin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000240"/>
            <a:ext cx="3214710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 BAJARISH  UCHUN 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9523" y="1285860"/>
            <a:ext cx="1143008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</a:p>
          <a:p>
            <a:r>
              <a:rPr lang="en-US" dirty="0" smtClean="0"/>
              <a:t>  </a:t>
            </a:r>
            <a:r>
              <a:rPr lang="ru-RU" dirty="0" smtClean="0"/>
              <a:t>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mashg‘ulot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  SO‘Z VA SO‘Z BIRIKMALARI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0960" y="1357298"/>
            <a:ext cx="6715172" cy="507209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sinfdoshlar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rahbari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yordamlashmoq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writing-icon-girl-vector-9177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446" y="1643050"/>
            <a:ext cx="4500594" cy="45972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14290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sinfdoshlarim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22" y="1214422"/>
            <a:ext cx="11644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714488"/>
            <a:ext cx="11501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hkoly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785926"/>
            <a:ext cx="5881728" cy="3714776"/>
          </a:xfrm>
          <a:prstGeom prst="rect">
            <a:avLst/>
          </a:prstGeom>
          <a:noFill/>
        </p:spPr>
      </p:pic>
      <p:pic>
        <p:nvPicPr>
          <p:cNvPr id="1027" name="Picture 3" descr="C:\Users\win7 32\Desktop\primary-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9777" y="2786058"/>
            <a:ext cx="5586129" cy="37147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1429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714488"/>
            <a:ext cx="11501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274" y="1643050"/>
            <a:ext cx="110728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Sinfdoshlaringizning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bir-birlariga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munosabatlari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Sinfingizda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tadbirlar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rahbaringiz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fandan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beradilar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ahamiyat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881554" y="1214423"/>
            <a:ext cx="707236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sinfdosh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одноклассник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дружный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rahbari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класный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do‘stlashmoq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подружиться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мероприятие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ko‘rmoq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eshitmoq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5275" y="1357298"/>
            <a:ext cx="111443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tegishliligi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ifodalanadi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o‘zagining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tugashiga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turlicha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ESLAB  QOLING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9523" y="1357299"/>
          <a:ext cx="11644392" cy="51435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28891"/>
                <a:gridCol w="4714908"/>
                <a:gridCol w="4500593"/>
              </a:tblGrid>
              <a:tr h="11134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sonda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Ko‘plik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sonda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879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+ m</a:t>
                      </a:r>
                    </a:p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endParaRPr lang="en-US" sz="3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miz</a:t>
                      </a:r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imiz</a:t>
                      </a:r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5563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endParaRPr lang="en-US" sz="3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ngiz</a:t>
                      </a:r>
                      <a:endParaRPr lang="en-US" sz="3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ingiz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5563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en-US" sz="3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o‘lka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sinf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24113360</TotalTime>
  <Words>601</Words>
  <Application>Microsoft Office PowerPoint</Application>
  <PresentationFormat>Произвольный</PresentationFormat>
  <Paragraphs>152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O‘zbek tili</vt:lpstr>
      <vt:lpstr>MUSTAQIL BAJARISH UCHUN TOPSHIRIQLAR</vt:lpstr>
      <vt:lpstr>MUSTAQIL  BAJARISH  UCHUN  TOPSHIRIQLAR</vt:lpstr>
      <vt:lpstr>TAYANCH  SO‘Z VA SO‘Z BIRIKMALARI</vt:lpstr>
      <vt:lpstr>Mening sinfdoshlarim</vt:lpstr>
      <vt:lpstr>Savollar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748</cp:revision>
  <dcterms:created xsi:type="dcterms:W3CDTF">2020-08-03T09:44:14Z</dcterms:created>
  <dcterms:modified xsi:type="dcterms:W3CDTF">2020-10-12T11:56:40Z</dcterms:modified>
</cp:coreProperties>
</file>